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7" r:id="rId2"/>
  </p:sldMasterIdLst>
  <p:notesMasterIdLst>
    <p:notesMasterId r:id="rId15"/>
  </p:notesMasterIdLst>
  <p:sldIdLst>
    <p:sldId id="296" r:id="rId3"/>
    <p:sldId id="303" r:id="rId4"/>
    <p:sldId id="293" r:id="rId5"/>
    <p:sldId id="285" r:id="rId6"/>
    <p:sldId id="292" r:id="rId7"/>
    <p:sldId id="279" r:id="rId8"/>
    <p:sldId id="288" r:id="rId9"/>
    <p:sldId id="286" r:id="rId10"/>
    <p:sldId id="291" r:id="rId11"/>
    <p:sldId id="294" r:id="rId12"/>
    <p:sldId id="290" r:id="rId13"/>
    <p:sldId id="305" r:id="rId14"/>
  </p:sldIdLst>
  <p:sldSz cx="12192000" cy="6858000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6600FF"/>
    <a:srgbClr val="FF0000"/>
    <a:srgbClr val="FFCCFF"/>
    <a:srgbClr val="FFFF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5BEE8-16BF-48A8-A2AD-A516E9FC628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39516-DC1D-4154-B27F-8D21CC3F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2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AF4E0DC-1D4E-40E8-894E-9A52D1FC4B48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C968878-6FB7-4A0B-9735-77B2F3E24EE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59724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23D4619-681C-45BB-AF32-4EDF11F0AD76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1932112-5262-4D03-A2F5-C33990462A2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7758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55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66F20F6-205D-42CC-84E6-1BEFABF41C7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70955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81489A7-C77A-45A2-882F-0874FFEAC85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873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5D9C7EC-73EC-4369-8555-F076504DB53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99020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85E8C2E-E7B1-460B-8680-AF96E7D276D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42078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2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19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2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19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D8AEE63-0682-42B7-ABD7-B59847B1B79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13980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4495024-8AF7-4E02-9F7F-646A08E373B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390523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9CF59F4-E31F-4E18-AA44-D637F32D8EB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7611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26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8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26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2" indent="0">
              <a:buNone/>
              <a:defRPr sz="900"/>
            </a:lvl5pPr>
            <a:lvl6pPr marL="2285766" indent="0">
              <a:buNone/>
              <a:defRPr sz="900"/>
            </a:lvl6pPr>
            <a:lvl7pPr marL="2742919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BCD8241-037B-4F0F-B484-590E936ADC4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27628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6" indent="0">
              <a:buNone/>
              <a:defRPr sz="2400"/>
            </a:lvl3pPr>
            <a:lvl4pPr marL="1371460" indent="0">
              <a:buNone/>
              <a:defRPr sz="2000"/>
            </a:lvl4pPr>
            <a:lvl5pPr marL="1828612" indent="0">
              <a:buNone/>
              <a:defRPr sz="2000"/>
            </a:lvl5pPr>
            <a:lvl6pPr marL="2285766" indent="0">
              <a:buNone/>
              <a:defRPr sz="2000"/>
            </a:lvl6pPr>
            <a:lvl7pPr marL="2742919" indent="0">
              <a:buNone/>
              <a:defRPr sz="2000"/>
            </a:lvl7pPr>
            <a:lvl8pPr marL="3200072" indent="0">
              <a:buNone/>
              <a:defRPr sz="2000"/>
            </a:lvl8pPr>
            <a:lvl9pPr marL="3657226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67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2" indent="0">
              <a:buNone/>
              <a:defRPr sz="900"/>
            </a:lvl5pPr>
            <a:lvl6pPr marL="2285766" indent="0">
              <a:buNone/>
              <a:defRPr sz="900"/>
            </a:lvl6pPr>
            <a:lvl7pPr marL="2742919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A7CE989-D878-4E77-AC66-8A31A6C1832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6590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7E42519-EC1B-48B8-BE43-81919E59C6C8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C26A6BEE-7C2B-4D0B-81D7-FD4398A35AF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63475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2A93936-A4B6-4444-8A5D-2B1AB6F86CB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36939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FC8EC53-A79F-4048-B7D2-BB21FB23F3E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41231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609600" y="274641"/>
            <a:ext cx="109728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1463386-508A-4B71-AAB2-7E8695E2B84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4335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3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3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616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616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8073B67-2C77-4E39-B997-D5888D2A735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384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56BEF09-D9D7-4965-95F7-EE9BB54B5F56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62419DF-98AE-4290-BB5A-9C6A1A24014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9626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6B77F4C-64D9-4485-8693-3B78CB6E7014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220177D-94B6-4BCB-9718-20C4FF788BE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42066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3A10F3C-98E2-453E-BDD9-36B8542E69B9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903A1BA-4512-4C06-B6FC-938A67E3707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16301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3CFAF34-AEBF-4B74-9B6D-053D463D292D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37FE1BC-A3D4-4D65-B509-60C804142D9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4898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22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6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22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BE6BF19-9B15-4E22-809B-6D6C950E5A59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903D821-1E64-4C1C-B69B-D5B471B670D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87429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4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A2E4719-E371-4A1D-B422-C1C756719AD2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C5416116-A5D6-47AD-A57A-4122FAF28E1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1427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84D0685-BE5F-4253-8AF3-027D548773A8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B02918B-C00D-4E1E-A52A-27080A0A774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5783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 smtClean="0"/>
              <a:t>Bấm &amp; sửa kiểu tiêu đề</a:t>
            </a:r>
            <a:endParaRPr lang="en-US" altLang="vi-VN" smtClean="0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 smtClean="0"/>
              <a:t>Bấm &amp; sửa kiểu tiêu đề</a:t>
            </a:r>
          </a:p>
          <a:p>
            <a:pPr lvl="1"/>
            <a:r>
              <a:rPr lang="vi-VN" altLang="vi-VN" smtClean="0"/>
              <a:t>Mức hai</a:t>
            </a:r>
          </a:p>
          <a:p>
            <a:pPr lvl="2"/>
            <a:r>
              <a:rPr lang="vi-VN" altLang="vi-VN" smtClean="0"/>
              <a:t>Mức ba</a:t>
            </a:r>
          </a:p>
          <a:p>
            <a:pPr lvl="3"/>
            <a:r>
              <a:rPr lang="vi-VN" altLang="vi-VN" smtClean="0"/>
              <a:t>Mức bốn</a:t>
            </a:r>
          </a:p>
          <a:p>
            <a:pPr lvl="4"/>
            <a:r>
              <a:rPr lang="vi-VN" altLang="vi-VN" smtClean="0"/>
              <a:t>Mức năm</a:t>
            </a:r>
            <a:endParaRPr lang="en-US" altLang="vi-VN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fld id="{BFB912F3-45F7-43EB-8DC1-9F32B135A0B4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6F1617D-4863-471A-B9D8-43E65826FA18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 smtClean="0"/>
              <a:t>Bấm &amp; sửa kiểu tiêu đề</a:t>
            </a:r>
            <a:endParaRPr lang="en-US" altLang="vi-VN" smtClean="0"/>
          </a:p>
        </p:txBody>
      </p:sp>
      <p:sp>
        <p:nvSpPr>
          <p:cNvPr id="2051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 smtClean="0"/>
              <a:t>Bấm &amp; sửa kiểu tiêu đề</a:t>
            </a:r>
          </a:p>
          <a:p>
            <a:pPr lvl="1"/>
            <a:r>
              <a:rPr lang="vi-VN" altLang="vi-VN" smtClean="0"/>
              <a:t>Mức hai</a:t>
            </a:r>
          </a:p>
          <a:p>
            <a:pPr lvl="2"/>
            <a:r>
              <a:rPr lang="vi-VN" altLang="vi-VN" smtClean="0"/>
              <a:t>Mức ba</a:t>
            </a:r>
          </a:p>
          <a:p>
            <a:pPr lvl="3"/>
            <a:r>
              <a:rPr lang="vi-VN" altLang="vi-VN" smtClean="0"/>
              <a:t>Mức bốn</a:t>
            </a:r>
          </a:p>
          <a:p>
            <a:pPr lvl="4"/>
            <a:r>
              <a:rPr lang="vi-VN" altLang="vi-VN" smtClean="0"/>
              <a:t>Mức năm</a:t>
            </a:r>
            <a:endParaRPr lang="en-US" altLang="vi-VN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CB847E9-0A96-40EF-B149-9B30F0115D77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  <p:sldLayoutId id="214748412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5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9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2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2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9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"/>
          <p:cNvSpPr>
            <a:spLocks noChangeArrowheads="1" noChangeShapeType="1" noTextEdit="1"/>
          </p:cNvSpPr>
          <p:nvPr/>
        </p:nvSpPr>
        <p:spPr bwMode="auto">
          <a:xfrm>
            <a:off x="2165351" y="3074988"/>
            <a:ext cx="8026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 : Toán </a:t>
            </a:r>
          </a:p>
        </p:txBody>
      </p:sp>
      <p:sp>
        <p:nvSpPr>
          <p:cNvPr id="2051" name="WordArt 172"/>
          <p:cNvSpPr>
            <a:spLocks noChangeArrowheads="1" noChangeShapeType="1" noTextEdit="1"/>
          </p:cNvSpPr>
          <p:nvPr/>
        </p:nvSpPr>
        <p:spPr bwMode="auto">
          <a:xfrm>
            <a:off x="527051" y="1143000"/>
            <a:ext cx="11156949" cy="6781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77316"/>
              </a:avLst>
            </a:prstTxWarp>
          </a:bodyPr>
          <a:lstStyle/>
          <a:p>
            <a:pPr algn="ctr"/>
            <a:r>
              <a:rPr lang="en-US" sz="4000" b="1" kern="10">
                <a:ln w="25400">
                  <a:solidFill>
                    <a:srgbClr val="0070C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Nhiệt liệt chào mừng quý thầy cô về dự  giờ </a:t>
            </a:r>
          </a:p>
        </p:txBody>
      </p:sp>
      <p:sp>
        <p:nvSpPr>
          <p:cNvPr id="2052" name="WordArt 267"/>
          <p:cNvSpPr>
            <a:spLocks noChangeArrowheads="1" noChangeShapeType="1" noTextEdit="1"/>
          </p:cNvSpPr>
          <p:nvPr/>
        </p:nvSpPr>
        <p:spPr bwMode="auto">
          <a:xfrm>
            <a:off x="2063751" y="4890131"/>
            <a:ext cx="8128000" cy="652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87"/>
              </a:avLst>
            </a:prstTxWarp>
          </a:bodyPr>
          <a:lstStyle/>
          <a:p>
            <a:pPr algn="ctr"/>
            <a:r>
              <a:rPr lang="en-US" sz="3600" b="1" i="1" kern="1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2E2E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: Gấp một số lên một số lần </a:t>
            </a:r>
            <a:endParaRPr lang="en-US" sz="3600" b="1" i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2E2E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3" name="Picture 14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4495800"/>
            <a:ext cx="1422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4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4495800"/>
            <a:ext cx="132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95800" y="3772525"/>
            <a:ext cx="44644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44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3.</a:t>
            </a:r>
            <a:endParaRPr lang="en-US" sz="44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chemeClr val="bg2">
                  <a:lumMod val="10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44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chemeClr val="bg2">
                  <a:lumMod val="10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6" name="Picture 20" descr="8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1" y="762001"/>
            <a:ext cx="13208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20" descr="8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69600" y="715964"/>
            <a:ext cx="13208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8" descr="divider_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5562600"/>
            <a:ext cx="8737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5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Text Box 11"/>
          <p:cNvSpPr txBox="1">
            <a:spLocks noChangeArrowheads="1"/>
          </p:cNvSpPr>
          <p:nvPr/>
        </p:nvSpPr>
        <p:spPr bwMode="auto">
          <a:xfrm>
            <a:off x="2763838" y="5321300"/>
            <a:ext cx="1841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vi-VN" altLang="vi-VN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>
          <a:xfrm>
            <a:off x="1872456" y="44624"/>
            <a:ext cx="8229600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0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46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612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vi-VN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703388" y="1052736"/>
            <a:ext cx="8424863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Gấp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lên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lần</a:t>
            </a:r>
            <a:endParaRPr lang="en-US" altLang="vi-VN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567056" y="548680"/>
            <a:ext cx="2808287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vi-VN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00227" y="4437112"/>
            <a:ext cx="11521280" cy="2308324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altLang="vi-VN" sz="3600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vi-VN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endParaRPr lang="en-US" altLang="vi-VN" sz="36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đăng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kí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môn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thao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khác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algn="ctr">
              <a:spcBef>
                <a:spcPts val="0"/>
              </a:spcBef>
            </a:pP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4 x 4 = 16 (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  <a:p>
            <a:pPr algn="ctr">
              <a:spcBef>
                <a:spcPts val="0"/>
              </a:spcBef>
            </a:pP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Đáp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: 16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763838" y="3979960"/>
            <a:ext cx="1841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vi-VN" altLang="vi-VN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023846" y="3736352"/>
            <a:ext cx="1841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vi-VN" altLang="vi-VN" sz="18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358510" y="3550432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8510" y="3428105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72277" y="3418910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30642" y="2996952"/>
            <a:ext cx="900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ight Brace 17"/>
          <p:cNvSpPr/>
          <p:nvPr/>
        </p:nvSpPr>
        <p:spPr>
          <a:xfrm rot="16200000">
            <a:off x="3753041" y="2925809"/>
            <a:ext cx="224707" cy="1013769"/>
          </a:xfrm>
          <a:prstGeom prst="rightBrace">
            <a:avLst>
              <a:gd name="adj1" fmla="val 8333"/>
              <a:gd name="adj2" fmla="val 5335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358634" y="4121623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58634" y="3999296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372401" y="3990101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66746" y="4117302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80513" y="3999848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55135" y="4121623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368902" y="4004169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>
          <a:xfrm rot="16200000">
            <a:off x="5291102" y="1904021"/>
            <a:ext cx="168576" cy="4033512"/>
          </a:xfrm>
          <a:prstGeom prst="rightBrace">
            <a:avLst>
              <a:gd name="adj1" fmla="val 8333"/>
              <a:gd name="adj2" fmla="val 5335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467143" y="344034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?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8300" y="3292632"/>
            <a:ext cx="2448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3352" y="3868696"/>
            <a:ext cx="316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Các môn thể thao khác: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7368" y="2612533"/>
            <a:ext cx="1699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6378377" y="4122518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92144" y="3990996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191344" y="1844824"/>
            <a:ext cx="11809312" cy="646331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600" b="1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altLang="vi-VN" sz="3600" b="1" dirty="0" err="1" smtClean="0">
                <a:latin typeface="Times New Roman" pitchFamily="18" charset="0"/>
              </a:rPr>
              <a:t>Bài</a:t>
            </a:r>
            <a:r>
              <a:rPr lang="en-US" altLang="vi-VN" sz="3600" b="1" dirty="0" smtClean="0">
                <a:latin typeface="Times New Roman" pitchFamily="18" charset="0"/>
              </a:rPr>
              <a:t> 3 </a:t>
            </a:r>
            <a:endParaRPr lang="en-US" altLang="vi-VN" sz="3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0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7328" y="2276872"/>
            <a:ext cx="12072664" cy="646331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600" b="1" dirty="0" err="1" smtClean="0">
                <a:solidFill>
                  <a:srgbClr val="000000"/>
                </a:solidFill>
                <a:latin typeface="Times New Roman" pitchFamily="18" charset="0"/>
              </a:rPr>
              <a:t>Muốn</a:t>
            </a:r>
            <a:r>
              <a:rPr lang="en-US" altLang="vi-VN" sz="36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000000"/>
                </a:solidFill>
                <a:latin typeface="Times New Roman" pitchFamily="18" charset="0"/>
              </a:rPr>
              <a:t>gấp</a:t>
            </a:r>
            <a:r>
              <a:rPr lang="en-US" altLang="vi-VN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00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000000"/>
                </a:solidFill>
                <a:latin typeface="Times New Roman" pitchFamily="18" charset="0"/>
              </a:rPr>
              <a:t>lên</a:t>
            </a:r>
            <a:r>
              <a:rPr lang="en-US" altLang="vi-VN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00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000000"/>
                </a:solidFill>
                <a:latin typeface="Times New Roman" pitchFamily="18" charset="0"/>
              </a:rPr>
              <a:t>lần</a:t>
            </a:r>
            <a:r>
              <a:rPr lang="en-US" altLang="vi-VN" sz="3600" b="1" dirty="0">
                <a:solidFill>
                  <a:srgbClr val="000000"/>
                </a:solidFill>
                <a:latin typeface="Times New Roman" pitchFamily="18" charset="0"/>
              </a:rPr>
              <a:t>, ta </a:t>
            </a:r>
            <a:r>
              <a:rPr lang="en-US" altLang="vi-VN" sz="3600" b="1" dirty="0" err="1">
                <a:solidFill>
                  <a:srgbClr val="000000"/>
                </a:solidFill>
                <a:latin typeface="Times New Roman" pitchFamily="18" charset="0"/>
              </a:rPr>
              <a:t>lấy</a:t>
            </a:r>
            <a:r>
              <a:rPr lang="en-US" altLang="vi-VN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000000"/>
                </a:solidFill>
                <a:latin typeface="Times New Roman" pitchFamily="18" charset="0"/>
              </a:rPr>
              <a:t>đó</a:t>
            </a:r>
            <a:r>
              <a:rPr lang="en-US" altLang="vi-VN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000000"/>
                </a:solidFill>
                <a:latin typeface="Times New Roman" pitchFamily="18" charset="0"/>
              </a:rPr>
              <a:t>nhân</a:t>
            </a:r>
            <a:r>
              <a:rPr lang="en-US" altLang="vi-VN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000000"/>
                </a:solidFill>
                <a:latin typeface="Times New Roman" pitchFamily="18" charset="0"/>
              </a:rPr>
              <a:t>với</a:t>
            </a:r>
            <a:r>
              <a:rPr lang="en-US" altLang="vi-VN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000000"/>
                </a:solidFill>
                <a:latin typeface="Times New Roman" pitchFamily="18" charset="0"/>
              </a:rPr>
              <a:t>lần</a:t>
            </a:r>
            <a:r>
              <a:rPr lang="en-US" altLang="vi-VN" sz="36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3800" name="Text Box 11"/>
          <p:cNvSpPr txBox="1">
            <a:spLocks noChangeArrowheads="1"/>
          </p:cNvSpPr>
          <p:nvPr/>
        </p:nvSpPr>
        <p:spPr bwMode="auto">
          <a:xfrm>
            <a:off x="2763838" y="5321300"/>
            <a:ext cx="1841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vi-VN" altLang="vi-VN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>
          <a:xfrm>
            <a:off x="1872456" y="44624"/>
            <a:ext cx="8229600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0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46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612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vi-VN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703388" y="1052736"/>
            <a:ext cx="8424863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Gấp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lên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lần</a:t>
            </a:r>
            <a:endParaRPr lang="en-US" altLang="vi-VN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567056" y="548680"/>
            <a:ext cx="2808287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vi-VN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96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90" y="164241"/>
            <a:ext cx="10799298" cy="6344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472720" y="2743200"/>
            <a:ext cx="9474871" cy="1187054"/>
          </a:xfrm>
          <a:prstGeom prst="rect">
            <a:avLst/>
          </a:prstGeom>
        </p:spPr>
        <p:txBody>
          <a:bodyPr wrap="none" lIns="68516" tIns="34258" rIns="68516" bIns="3425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3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43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43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980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75200" y="2531368"/>
            <a:ext cx="2743200" cy="6096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vi-VN" b="1" smtClean="0">
                <a:latin typeface="Times New Roman" pitchFamily="18" charset="0"/>
                <a:cs typeface="Times New Roman" pitchFamily="18" charset="0"/>
              </a:rPr>
              <a:t>6 	x 5 =</a:t>
            </a:r>
          </a:p>
        </p:txBody>
      </p:sp>
      <p:pic>
        <p:nvPicPr>
          <p:cNvPr id="3075" name="Picture 7" descr="blumen-pflanzen0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600" y="4784726"/>
            <a:ext cx="34544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0" y="457200"/>
            <a:ext cx="1219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200" b="1">
                <a:solidFill>
                  <a:srgbClr val="0000FF"/>
                </a:solidFill>
              </a:rPr>
              <a:t>Toán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944376" y="2513505"/>
            <a:ext cx="812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vi-VN" b="1" smtClean="0"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775200" y="3386138"/>
            <a:ext cx="2438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vi-VN" b="1" smtClean="0">
                <a:latin typeface="Times New Roman" pitchFamily="18" charset="0"/>
                <a:cs typeface="Times New Roman" pitchFamily="18" charset="0"/>
              </a:rPr>
              <a:t>6 x 8 =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16104" y="3395464"/>
            <a:ext cx="1016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vi-VN" b="1" smtClean="0">
                <a:latin typeface="Times New Roman" pitchFamily="18" charset="0"/>
                <a:cs typeface="Times New Roman" pitchFamily="18" charset="0"/>
              </a:rPr>
              <a:t>48</a:t>
            </a:r>
          </a:p>
        </p:txBody>
      </p:sp>
      <p:sp>
        <p:nvSpPr>
          <p:cNvPr id="12" name="文本框 8">
            <a:extLst>
              <a:ext uri="{FF2B5EF4-FFF2-40B4-BE49-F238E27FC236}">
                <a16:creationId xmlns:a16="http://schemas.microsoft.com/office/drawing/2014/main" xmlns="" id="{981B65FC-ADA6-4EC9-B82F-79A6B8E3B053}"/>
              </a:ext>
            </a:extLst>
          </p:cNvPr>
          <p:cNvSpPr txBox="1"/>
          <p:nvPr/>
        </p:nvSpPr>
        <p:spPr>
          <a:xfrm>
            <a:off x="1625600" y="1219201"/>
            <a:ext cx="599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>
                <a:latin typeface="Times New Roman" pitchFamily="18" charset="0"/>
                <a:ea typeface="inpin heiti" charset="-122"/>
                <a:cs typeface="Times New Roman" pitchFamily="18" charset="0"/>
              </a:rPr>
              <a:t>KHỞI </a:t>
            </a:r>
            <a:r>
              <a:rPr lang="en-US" altLang="zh-CN" sz="4400" b="1" smtClean="0">
                <a:latin typeface="Times New Roman" pitchFamily="18" charset="0"/>
                <a:ea typeface="inpin heiti" charset="-122"/>
                <a:cs typeface="Times New Roman" pitchFamily="18" charset="0"/>
              </a:rPr>
              <a:t>ĐỘNG :</a:t>
            </a:r>
            <a:endParaRPr lang="zh-CN" altLang="en-US" sz="4400" b="1" dirty="0">
              <a:latin typeface="Times New Roman" pitchFamily="18" charset="0"/>
              <a:ea typeface="inpin heiti" charset="-122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032002" y="5516562"/>
            <a:ext cx="4571999" cy="609600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vi-VN" b="1" smtClean="0">
                <a:latin typeface="Times New Roman" pitchFamily="18" charset="0"/>
                <a:cs typeface="Times New Roman" pitchFamily="18" charset="0"/>
              </a:rPr>
              <a:t>Đọc bảng nhân 6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655840" y="4207825"/>
            <a:ext cx="2438400" cy="5541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vi-VN" b="1" smtClean="0">
                <a:latin typeface="Times New Roman" pitchFamily="18" charset="0"/>
                <a:cs typeface="Times New Roman" pitchFamily="18" charset="0"/>
              </a:rPr>
              <a:t> 6 x 2 =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896744" y="4176789"/>
            <a:ext cx="1016000" cy="5541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vi-VN" b="1" smtClean="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85896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1872456" y="44624"/>
            <a:ext cx="8229600" cy="647700"/>
          </a:xfrm>
        </p:spPr>
        <p:txBody>
          <a:bodyPr/>
          <a:lstStyle/>
          <a:p>
            <a:endParaRPr lang="en-US" altLang="vi-VN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711450" y="1484313"/>
            <a:ext cx="7200900" cy="4494212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vi-VN" sz="1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altLang="vi-VN" sz="1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altLang="vi-VN" sz="1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altLang="vi-VN" sz="1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altLang="vi-VN" sz="1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altLang="vi-VN" sz="1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altLang="vi-VN" sz="1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altLang="vi-VN" sz="1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altLang="vi-VN" sz="1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altLang="vi-VN" sz="1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altLang="vi-VN" sz="1800">
              <a:latin typeface="Arial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703388" y="1052736"/>
            <a:ext cx="8424863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Gấp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lên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lần</a:t>
            </a:r>
            <a:endParaRPr lang="en-US" altLang="vi-VN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703388" y="2565400"/>
            <a:ext cx="8964612" cy="31400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vi-VN" sz="36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36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36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3600" b="1">
              <a:latin typeface="Times New Roman" pitchFamily="18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67056" y="548680"/>
            <a:ext cx="2808287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vi-VN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6" name="Picture 2" descr="C:\Users\Administrator\Desktop\z3619873776244_a9a9edd784390e9a1c2a7d5c6dfcad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8232"/>
            <a:ext cx="12192000" cy="47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3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Text Box 10"/>
          <p:cNvSpPr txBox="1">
            <a:spLocks noChangeArrowheads="1"/>
          </p:cNvSpPr>
          <p:nvPr/>
        </p:nvSpPr>
        <p:spPr bwMode="auto">
          <a:xfrm>
            <a:off x="551384" y="1844824"/>
            <a:ext cx="11233248" cy="1754326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altLang="vi-VN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itchFamily="18" charset="0"/>
              </a:rPr>
              <a:t>toán</a:t>
            </a:r>
            <a:r>
              <a:rPr lang="en-US" altLang="vi-VN" sz="36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altLang="vi-VN" sz="3600" dirty="0" err="1">
                <a:latin typeface="Times New Roman" pitchFamily="18" charset="0"/>
              </a:rPr>
              <a:t>Đoạn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</a:rPr>
              <a:t>thẳng</a:t>
            </a:r>
            <a:r>
              <a:rPr lang="en-US" altLang="vi-VN" sz="3600" dirty="0">
                <a:latin typeface="Times New Roman" pitchFamily="18" charset="0"/>
              </a:rPr>
              <a:t> AB </a:t>
            </a:r>
            <a:r>
              <a:rPr lang="en-US" altLang="vi-VN" sz="3600" dirty="0" err="1">
                <a:latin typeface="Times New Roman" pitchFamily="18" charset="0"/>
              </a:rPr>
              <a:t>dài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smtClean="0">
                <a:latin typeface="Times New Roman" pitchFamily="18" charset="0"/>
              </a:rPr>
              <a:t>2 cm</a:t>
            </a:r>
            <a:r>
              <a:rPr lang="en-US" altLang="vi-VN" sz="3600" dirty="0">
                <a:latin typeface="Times New Roman" pitchFamily="18" charset="0"/>
              </a:rPr>
              <a:t>, </a:t>
            </a:r>
            <a:r>
              <a:rPr lang="en-US" altLang="vi-VN" sz="3600" dirty="0" err="1">
                <a:latin typeface="Times New Roman" pitchFamily="18" charset="0"/>
              </a:rPr>
              <a:t>đoạn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</a:rPr>
              <a:t>thẳng</a:t>
            </a:r>
            <a:r>
              <a:rPr lang="en-US" altLang="vi-VN" sz="3600" dirty="0">
                <a:latin typeface="Times New Roman" pitchFamily="18" charset="0"/>
              </a:rPr>
              <a:t> CD </a:t>
            </a:r>
            <a:r>
              <a:rPr lang="en-US" altLang="vi-VN" sz="3600" dirty="0" err="1">
                <a:latin typeface="Times New Roman" pitchFamily="18" charset="0"/>
              </a:rPr>
              <a:t>dài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gấp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3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lần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</a:rPr>
              <a:t>đoạn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</a:rPr>
              <a:t>thẳng</a:t>
            </a:r>
            <a:r>
              <a:rPr lang="en-US" altLang="vi-VN" sz="3600" dirty="0">
                <a:latin typeface="Times New Roman" pitchFamily="18" charset="0"/>
              </a:rPr>
              <a:t> AB. </a:t>
            </a:r>
            <a:r>
              <a:rPr lang="en-US" altLang="vi-VN" sz="3600" dirty="0" err="1">
                <a:latin typeface="Times New Roman" pitchFamily="18" charset="0"/>
              </a:rPr>
              <a:t>Hỏi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</a:rPr>
              <a:t>đoạn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</a:rPr>
              <a:t>thẳng</a:t>
            </a:r>
            <a:r>
              <a:rPr lang="en-US" altLang="vi-VN" sz="3600" dirty="0">
                <a:latin typeface="Times New Roman" pitchFamily="18" charset="0"/>
              </a:rPr>
              <a:t> CD </a:t>
            </a:r>
            <a:r>
              <a:rPr lang="en-US" altLang="vi-VN" sz="3600" dirty="0" err="1">
                <a:latin typeface="Times New Roman" pitchFamily="18" charset="0"/>
              </a:rPr>
              <a:t>dài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</a:rPr>
              <a:t>bao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</a:rPr>
              <a:t>nhiêu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latin typeface="Times New Roman" pitchFamily="18" charset="0"/>
              </a:rPr>
              <a:t>xăng-ti-mét</a:t>
            </a:r>
            <a:r>
              <a:rPr lang="en-US" altLang="vi-VN" sz="3600" dirty="0" smtClean="0">
                <a:latin typeface="Times New Roman" pitchFamily="18" charset="0"/>
              </a:rPr>
              <a:t>?</a:t>
            </a:r>
            <a:endParaRPr lang="en-US" altLang="vi-VN" sz="3600" dirty="0">
              <a:latin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872456" y="44624"/>
            <a:ext cx="8229600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0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46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612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vi-VN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703388" y="1052736"/>
            <a:ext cx="8424863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Gấp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lên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lần</a:t>
            </a:r>
            <a:endParaRPr lang="en-US" altLang="vi-VN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567056" y="548680"/>
            <a:ext cx="2808287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vi-VN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375920" y="2348880"/>
            <a:ext cx="2232248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100312" y="2348880"/>
            <a:ext cx="122413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4955" y="2924944"/>
            <a:ext cx="455694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544272" y="2924944"/>
            <a:ext cx="302433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67211" y="3443068"/>
            <a:ext cx="2000541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/>
          </p:cNvSpPr>
          <p:nvPr/>
        </p:nvSpPr>
        <p:spPr>
          <a:xfrm>
            <a:off x="1872456" y="44624"/>
            <a:ext cx="8229600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0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46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612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vi-VN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703388" y="1052736"/>
            <a:ext cx="8424863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Gấp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lên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lần</a:t>
            </a:r>
            <a:endParaRPr lang="en-US" altLang="vi-VN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567056" y="548680"/>
            <a:ext cx="2808287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vi-VN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551384" y="3933056"/>
            <a:ext cx="4320480" cy="1944464"/>
          </a:xfrm>
          <a:prstGeom prst="wedgeRoundRectCallout">
            <a:avLst>
              <a:gd name="adj1" fmla="val -56583"/>
              <a:gd name="adj2" fmla="val 30594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098502" y="5135380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098502" y="5013053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12269" y="5003858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70634" y="4581900"/>
            <a:ext cx="900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2 cm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 rot="16200000">
            <a:off x="1493033" y="4510757"/>
            <a:ext cx="224707" cy="1013769"/>
          </a:xfrm>
          <a:prstGeom prst="rightBrace">
            <a:avLst>
              <a:gd name="adj1" fmla="val 8333"/>
              <a:gd name="adj2" fmla="val 5335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098626" y="5706571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98626" y="5584244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12393" y="5575049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06738" y="5702250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120505" y="5584796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95127" y="5706571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08894" y="5589117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Brace 26"/>
          <p:cNvSpPr/>
          <p:nvPr/>
        </p:nvSpPr>
        <p:spPr>
          <a:xfrm rot="16200000">
            <a:off x="2463024" y="4057037"/>
            <a:ext cx="275940" cy="3004737"/>
          </a:xfrm>
          <a:prstGeom prst="rightBrace">
            <a:avLst>
              <a:gd name="adj1" fmla="val 8333"/>
              <a:gd name="adj2" fmla="val 5335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394770" y="5163703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? cm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7769" y="4829250"/>
            <a:ext cx="520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12393" y="4871315"/>
            <a:ext cx="520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7644" y="5453644"/>
            <a:ext cx="520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08894" y="5421435"/>
            <a:ext cx="520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551384" y="1844824"/>
            <a:ext cx="11233248" cy="1754326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altLang="vi-VN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itchFamily="18" charset="0"/>
              </a:rPr>
              <a:t>toán</a:t>
            </a:r>
            <a:r>
              <a:rPr lang="en-US" altLang="vi-VN" sz="36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altLang="vi-VN" sz="3600" dirty="0" err="1">
                <a:latin typeface="Times New Roman" pitchFamily="18" charset="0"/>
              </a:rPr>
              <a:t>Đoạn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</a:rPr>
              <a:t>thẳng</a:t>
            </a:r>
            <a:r>
              <a:rPr lang="en-US" altLang="vi-VN" sz="3600" dirty="0">
                <a:latin typeface="Times New Roman" pitchFamily="18" charset="0"/>
              </a:rPr>
              <a:t> AB </a:t>
            </a:r>
            <a:r>
              <a:rPr lang="en-US" altLang="vi-VN" sz="3600" dirty="0" err="1">
                <a:latin typeface="Times New Roman" pitchFamily="18" charset="0"/>
              </a:rPr>
              <a:t>dài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smtClean="0">
                <a:latin typeface="Times New Roman" pitchFamily="18" charset="0"/>
              </a:rPr>
              <a:t>2 cm</a:t>
            </a:r>
            <a:r>
              <a:rPr lang="en-US" altLang="vi-VN" sz="3600" dirty="0">
                <a:latin typeface="Times New Roman" pitchFamily="18" charset="0"/>
              </a:rPr>
              <a:t>, </a:t>
            </a:r>
            <a:r>
              <a:rPr lang="en-US" altLang="vi-VN" sz="3600" dirty="0" err="1">
                <a:latin typeface="Times New Roman" pitchFamily="18" charset="0"/>
              </a:rPr>
              <a:t>đoạn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</a:rPr>
              <a:t>thẳng</a:t>
            </a:r>
            <a:r>
              <a:rPr lang="en-US" altLang="vi-VN" sz="3600" dirty="0">
                <a:latin typeface="Times New Roman" pitchFamily="18" charset="0"/>
              </a:rPr>
              <a:t> CD </a:t>
            </a:r>
            <a:r>
              <a:rPr lang="en-US" altLang="vi-VN" sz="3600" dirty="0" err="1">
                <a:latin typeface="Times New Roman" pitchFamily="18" charset="0"/>
              </a:rPr>
              <a:t>dài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gấp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3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lần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</a:rPr>
              <a:t>đoạn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</a:rPr>
              <a:t>thẳng</a:t>
            </a:r>
            <a:r>
              <a:rPr lang="en-US" altLang="vi-VN" sz="3600" dirty="0">
                <a:latin typeface="Times New Roman" pitchFamily="18" charset="0"/>
              </a:rPr>
              <a:t> AB. </a:t>
            </a:r>
            <a:r>
              <a:rPr lang="en-US" altLang="vi-VN" sz="3600" dirty="0" err="1">
                <a:latin typeface="Times New Roman" pitchFamily="18" charset="0"/>
              </a:rPr>
              <a:t>Hỏi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</a:rPr>
              <a:t>đoạn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</a:rPr>
              <a:t>thẳng</a:t>
            </a:r>
            <a:r>
              <a:rPr lang="en-US" altLang="vi-VN" sz="3600" dirty="0">
                <a:latin typeface="Times New Roman" pitchFamily="18" charset="0"/>
              </a:rPr>
              <a:t> CD </a:t>
            </a:r>
            <a:r>
              <a:rPr lang="en-US" altLang="vi-VN" sz="3600" dirty="0" err="1">
                <a:latin typeface="Times New Roman" pitchFamily="18" charset="0"/>
              </a:rPr>
              <a:t>dài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</a:rPr>
              <a:t>bao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</a:rPr>
              <a:t>nhiêu</a:t>
            </a:r>
            <a:r>
              <a:rPr lang="en-US" altLang="vi-VN" sz="3600" dirty="0"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latin typeface="Times New Roman" pitchFamily="18" charset="0"/>
              </a:rPr>
              <a:t>xăng-ti-mét</a:t>
            </a:r>
            <a:r>
              <a:rPr lang="en-US" altLang="vi-VN" sz="3600" dirty="0" smtClean="0">
                <a:latin typeface="Times New Roman" pitchFamily="18" charset="0"/>
              </a:rPr>
              <a:t>?</a:t>
            </a:r>
            <a:endParaRPr lang="en-US" altLang="vi-VN" sz="3600" dirty="0"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375920" y="2348880"/>
            <a:ext cx="2232248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0100312" y="2348880"/>
            <a:ext cx="122413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74955" y="2924944"/>
            <a:ext cx="455694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544272" y="2924944"/>
            <a:ext cx="302433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67211" y="3443068"/>
            <a:ext cx="2000541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4655269" y="3573463"/>
            <a:ext cx="6408738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vi-VN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endParaRPr lang="en-US" altLang="vi-VN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4583832" y="4365625"/>
            <a:ext cx="6264275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4655269" y="4941168"/>
            <a:ext cx="6192838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6 (cm)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728294" y="5517232"/>
            <a:ext cx="6480175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cm</a:t>
            </a:r>
          </a:p>
        </p:txBody>
      </p:sp>
    </p:spTree>
    <p:extLst>
      <p:ext uri="{BB962C8B-B14F-4D97-AF65-F5344CB8AC3E}">
        <p14:creationId xmlns:p14="http://schemas.microsoft.com/office/powerpoint/2010/main" val="276684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  <p:bldP spid="27" grpId="0" animBg="1"/>
      <p:bldP spid="28" grpId="0"/>
      <p:bldP spid="2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415480" y="1844824"/>
            <a:ext cx="9721080" cy="1077912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 dirty="0" err="1" smtClean="0">
                <a:solidFill>
                  <a:srgbClr val="FF0000"/>
                </a:solidFill>
                <a:latin typeface="Times New Roman" pitchFamily="18" charset="0"/>
              </a:rPr>
              <a:t>Nhận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xét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altLang="vi-VN" b="1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itchFamily="18" charset="0"/>
              </a:rPr>
              <a:t>gấp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itchFamily="18" charset="0"/>
              </a:rPr>
              <a:t>lên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itchFamily="18" charset="0"/>
              </a:rPr>
              <a:t>lần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</a:rPr>
              <a:t>, ta </a:t>
            </a:r>
            <a:r>
              <a:rPr lang="en-US" altLang="vi-VN" b="1" dirty="0" err="1">
                <a:solidFill>
                  <a:srgbClr val="0000FF"/>
                </a:solidFill>
                <a:latin typeface="Times New Roman" pitchFamily="18" charset="0"/>
              </a:rPr>
              <a:t>lấy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itchFamily="18" charset="0"/>
              </a:rPr>
              <a:t>đó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itchFamily="18" charset="0"/>
              </a:rPr>
              <a:t>nhân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itchFamily="18" charset="0"/>
              </a:rPr>
              <a:t>lần</a:t>
            </a:r>
            <a:r>
              <a:rPr lang="en-US" altLang="vi-VN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279650" y="3068960"/>
            <a:ext cx="6767513" cy="5847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vi-VN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vi-VN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altLang="vi-VN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vi-VN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altLang="vi-VN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altLang="vi-VN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vi-VN" smtClean="0">
                <a:latin typeface="Times New Roman" pitchFamily="18" charset="0"/>
                <a:cs typeface="Times New Roman" pitchFamily="18" charset="0"/>
              </a:rPr>
              <a:t>được:</a:t>
            </a:r>
          </a:p>
        </p:txBody>
      </p:sp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2763838" y="5321300"/>
            <a:ext cx="1841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vi-VN" altLang="vi-VN" sz="1800">
              <a:latin typeface="Arial" charset="0"/>
            </a:endParaRP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331045" y="4368006"/>
            <a:ext cx="6645275" cy="5847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vi-VN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vi-VN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altLang="vi-VN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altLang="vi-VN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vi-VN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vi-VN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vi-VN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>
          <a:xfrm>
            <a:off x="1872456" y="44624"/>
            <a:ext cx="8229600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0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46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612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vi-VN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03388" y="1052736"/>
            <a:ext cx="8424863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Gấp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lên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lần</a:t>
            </a:r>
            <a:endParaRPr lang="en-US" altLang="vi-VN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567056" y="548680"/>
            <a:ext cx="2808287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vi-VN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259037" y="4869160"/>
            <a:ext cx="6645275" cy="5847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vi-VN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alt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vi-VN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altLang="vi-VN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240673" y="3658400"/>
            <a:ext cx="6767513" cy="5847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vi-VN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x 5 </a:t>
            </a:r>
            <a:r>
              <a:rPr lang="en-US" altLang="vi-VN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1919288" y="2060575"/>
            <a:ext cx="1584325" cy="707886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vi-VN" sz="4000" b="1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2"/>
          <p:cNvSpPr txBox="1">
            <a:spLocks/>
          </p:cNvSpPr>
          <p:nvPr/>
        </p:nvSpPr>
        <p:spPr>
          <a:xfrm>
            <a:off x="1872456" y="44624"/>
            <a:ext cx="8229600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0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46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612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vi-VN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703388" y="1052736"/>
            <a:ext cx="8424863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Gấp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lên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lần</a:t>
            </a:r>
            <a:endParaRPr lang="en-US" altLang="vi-VN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567056" y="548680"/>
            <a:ext cx="2808287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vi-VN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398475"/>
              </p:ext>
            </p:extLst>
          </p:nvPr>
        </p:nvGraphicFramePr>
        <p:xfrm>
          <a:off x="551384" y="2996952"/>
          <a:ext cx="1087320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0666"/>
                <a:gridCol w="1219200"/>
                <a:gridCol w="1066800"/>
                <a:gridCol w="1116302"/>
                <a:gridCol w="1080120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</a:t>
                      </a:r>
                      <a:r>
                        <a:rPr lang="en-US" sz="4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4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4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Gấp</a:t>
                      </a:r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4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4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4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4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sz="4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7075976" y="4008941"/>
            <a:ext cx="1066800" cy="10058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160715" y="4008588"/>
            <a:ext cx="1066800" cy="10058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255651" y="4022304"/>
            <a:ext cx="1066800" cy="10058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322451" y="4007532"/>
            <a:ext cx="1066800" cy="10058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35360" y="1628800"/>
            <a:ext cx="11521280" cy="1754326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600" b="1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altLang="vi-VN" sz="3600" b="1" dirty="0" err="1" smtClean="0">
                <a:latin typeface="Times New Roman" pitchFamily="18" charset="0"/>
              </a:rPr>
              <a:t>Bài</a:t>
            </a:r>
            <a:r>
              <a:rPr lang="en-US" altLang="vi-VN" sz="3600" b="1" dirty="0" smtClean="0">
                <a:latin typeface="Times New Roman" pitchFamily="18" charset="0"/>
              </a:rPr>
              <a:t> 2.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Mẹ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rót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mơ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chiếc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bình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Bình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nhỏ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2 </a:t>
            </a:r>
            <a:r>
              <a:rPr lang="en-US" altLang="vi-VN" sz="3600" i="1" dirty="0" smtClean="0">
                <a:solidFill>
                  <a:srgbClr val="0000FF"/>
                </a:solidFill>
                <a:latin typeface="Times New Roman" pitchFamily="18" charset="0"/>
              </a:rPr>
              <a:t>l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mơ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bình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to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lít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mơ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gấp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5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lần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bình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nhỏ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bình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to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bao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nhiêu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lít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mơ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?</a:t>
            </a:r>
            <a:endParaRPr lang="en-US" altLang="vi-VN" sz="36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3800" name="Text Box 11"/>
          <p:cNvSpPr txBox="1">
            <a:spLocks noChangeArrowheads="1"/>
          </p:cNvSpPr>
          <p:nvPr/>
        </p:nvSpPr>
        <p:spPr bwMode="auto">
          <a:xfrm>
            <a:off x="5721470" y="4024384"/>
            <a:ext cx="1841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vi-VN" altLang="vi-VN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>
          <a:xfrm>
            <a:off x="1872456" y="44624"/>
            <a:ext cx="8229600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0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46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612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vi-VN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703388" y="1052736"/>
            <a:ext cx="8424863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Gấp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lên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lần</a:t>
            </a:r>
            <a:endParaRPr lang="en-US" altLang="vi-VN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567056" y="548680"/>
            <a:ext cx="2808287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vi-VN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661130" y="5126362"/>
            <a:ext cx="6120680" cy="1754326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Bình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to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lít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mơ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algn="ctr">
              <a:spcBef>
                <a:spcPts val="0"/>
              </a:spcBef>
            </a:pP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2 x 5 = 10 (</a:t>
            </a:r>
            <a:r>
              <a:rPr lang="en-US" altLang="vi-VN" sz="3600" i="1" dirty="0" smtClean="0">
                <a:solidFill>
                  <a:srgbClr val="0000FF"/>
                </a:solidFill>
                <a:latin typeface="Times New Roman" pitchFamily="18" charset="0"/>
              </a:rPr>
              <a:t>l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  <a:p>
            <a:pPr algn="ctr">
              <a:spcBef>
                <a:spcPts val="0"/>
              </a:spcBef>
            </a:pP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Đáp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: 10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lít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mơ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056134" y="3838464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56134" y="3716137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69901" y="3706942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31711" y="3284984"/>
            <a:ext cx="900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2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2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ight Brace 15"/>
          <p:cNvSpPr/>
          <p:nvPr/>
        </p:nvSpPr>
        <p:spPr>
          <a:xfrm rot="16200000">
            <a:off x="4450665" y="3213841"/>
            <a:ext cx="224707" cy="1013769"/>
          </a:xfrm>
          <a:prstGeom prst="rightBrace">
            <a:avLst>
              <a:gd name="adj1" fmla="val 8333"/>
              <a:gd name="adj2" fmla="val 5335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4056258" y="4409655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56258" y="4287328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70025" y="4278133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64370" y="4419402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78137" y="4287880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52759" y="4409655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66526" y="4292201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 rot="16200000">
            <a:off x="6492843" y="1687935"/>
            <a:ext cx="168577" cy="5041748"/>
          </a:xfrm>
          <a:prstGeom prst="rightBrace">
            <a:avLst>
              <a:gd name="adj1" fmla="val 8333"/>
              <a:gd name="adj2" fmla="val 5335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164767" y="372837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?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2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9376" y="3315983"/>
            <a:ext cx="1699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7076001" y="4410550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089768" y="4279028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89768" y="4410550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103535" y="4279028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7568" y="3492297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79576" y="4068361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to: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048328" y="2132856"/>
            <a:ext cx="25426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46004" y="2708920"/>
            <a:ext cx="308224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79576" y="2708920"/>
            <a:ext cx="127130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66444" y="3262427"/>
            <a:ext cx="54983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2279576" y="4653136"/>
            <a:ext cx="6120680" cy="646331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altLang="vi-VN" sz="3600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vi-VN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endParaRPr lang="en-US" altLang="vi-VN" sz="36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 animBg="1"/>
      <p:bldP spid="24" grpId="0" animBg="1"/>
      <p:bldP spid="25" grpId="0"/>
      <p:bldP spid="2" grpId="0"/>
      <p:bldP spid="34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91344" y="1844824"/>
            <a:ext cx="11809312" cy="2308324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600" b="1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altLang="vi-VN" sz="3600" b="1" dirty="0" err="1" smtClean="0">
                <a:latin typeface="Times New Roman" pitchFamily="18" charset="0"/>
              </a:rPr>
              <a:t>Bài</a:t>
            </a:r>
            <a:r>
              <a:rPr lang="en-US" altLang="vi-VN" sz="3600" b="1" dirty="0" smtClean="0">
                <a:latin typeface="Times New Roman" pitchFamily="18" charset="0"/>
              </a:rPr>
              <a:t> 3.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danh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sách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đăng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kí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ngoại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khoá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dục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thao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4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đăng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kí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bơi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đăng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kí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môn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thao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khác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gấp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4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lần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đăng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kí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bơi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bao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nhiêu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đăng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kí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môn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err="1" smtClean="0">
                <a:solidFill>
                  <a:srgbClr val="0000FF"/>
                </a:solidFill>
                <a:latin typeface="Times New Roman" pitchFamily="18" charset="0"/>
              </a:rPr>
              <a:t>thao</a:t>
            </a:r>
            <a:r>
              <a:rPr lang="en-US" altLang="vi-VN" sz="3600" smtClean="0">
                <a:solidFill>
                  <a:srgbClr val="0000FF"/>
                </a:solidFill>
                <a:latin typeface="Times New Roman" pitchFamily="18" charset="0"/>
              </a:rPr>
              <a:t> khác ?</a:t>
            </a:r>
            <a:endParaRPr lang="en-US" altLang="vi-VN" sz="36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3800" name="Text Box 11"/>
          <p:cNvSpPr txBox="1">
            <a:spLocks noChangeArrowheads="1"/>
          </p:cNvSpPr>
          <p:nvPr/>
        </p:nvSpPr>
        <p:spPr bwMode="auto">
          <a:xfrm>
            <a:off x="3195884" y="5754509"/>
            <a:ext cx="1841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vi-VN" altLang="vi-VN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>
          <a:xfrm>
            <a:off x="1872456" y="44624"/>
            <a:ext cx="8229600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0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46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612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vi-VN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703388" y="1052736"/>
            <a:ext cx="8424863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Gấp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lên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lần</a:t>
            </a:r>
            <a:endParaRPr lang="en-US" altLang="vi-VN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567056" y="548680"/>
            <a:ext cx="2808287" cy="6413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vi-VN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455892" y="5510901"/>
            <a:ext cx="1841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vi-VN" altLang="vi-VN" sz="18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790556" y="5324981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90556" y="5202654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4323" y="5193459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62688" y="4771501"/>
            <a:ext cx="900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>
          <a:xfrm rot="16200000">
            <a:off x="4185087" y="4700358"/>
            <a:ext cx="224707" cy="1013769"/>
          </a:xfrm>
          <a:prstGeom prst="rightBrace">
            <a:avLst>
              <a:gd name="adj1" fmla="val 8333"/>
              <a:gd name="adj2" fmla="val 5335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790680" y="5896172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90680" y="5773845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04447" y="5764650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798792" y="5891851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12559" y="5774397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87181" y="5896172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00948" y="5778718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 rot="16200000">
            <a:off x="5723148" y="3678570"/>
            <a:ext cx="168576" cy="4033512"/>
          </a:xfrm>
          <a:prstGeom prst="rightBrace">
            <a:avLst>
              <a:gd name="adj1" fmla="val 8333"/>
              <a:gd name="adj2" fmla="val 5335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899189" y="5214893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?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1344" y="5067181"/>
            <a:ext cx="3096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1344" y="5643245"/>
            <a:ext cx="3599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thể thao 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7368" y="4197870"/>
            <a:ext cx="1699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810423" y="5897067"/>
            <a:ext cx="1008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824190" y="5765545"/>
            <a:ext cx="0" cy="25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97094" y="2969573"/>
            <a:ext cx="434294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96000" y="2969573"/>
            <a:ext cx="547260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0665" y="3501008"/>
            <a:ext cx="7283527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4108" y="4005064"/>
            <a:ext cx="70904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616280" y="3499953"/>
            <a:ext cx="26867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31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25" grpId="0" animBg="1"/>
      <p:bldP spid="26" grpId="0"/>
      <p:bldP spid="27" grpId="0"/>
      <p:bldP spid="29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26&quot;&gt;&lt;property id=&quot;20148&quot; value=&quot;5&quot;/&gt;&lt;property id=&quot;20300&quot; value=&quot;Slide 3&quot;/&gt;&lt;property id=&quot;20307&quot; value=&quot;257&quot;/&gt;&lt;/object&gt;&lt;object type=&quot;3&quot; unique_id=&quot;10031&quot;&gt;&lt;property id=&quot;20148&quot; value=&quot;5&quot;/&gt;&lt;property id=&quot;20300&quot; value=&quot;Slide 4&quot;/&gt;&lt;property id=&quot;20307&quot; value=&quot;258&quot;/&gt;&lt;/object&gt;&lt;object type=&quot;3&quot; unique_id=&quot;10042&quot;&gt;&lt;property id=&quot;20148&quot; value=&quot;5&quot;/&gt;&lt;property id=&quot;20300&quot; value=&quot;Slide 5&quot;/&gt;&lt;property id=&quot;20307&quot; value=&quot;259&quot;/&gt;&lt;/object&gt;&lt;object type=&quot;3&quot; unique_id=&quot;10043&quot;&gt;&lt;property id=&quot;20148&quot; value=&quot;5&quot;/&gt;&lt;property id=&quot;20300&quot; value=&quot;Slide 6&quot;/&gt;&lt;property id=&quot;20307&quot; value=&quot;260&quot;/&gt;&lt;/object&gt;&lt;object type=&quot;3&quot; unique_id=&quot;10051&quot;&gt;&lt;property id=&quot;20148&quot; value=&quot;5&quot;/&gt;&lt;property id=&quot;20300&quot; value=&quot;Slide 7&quot;/&gt;&lt;property id=&quot;20307&quot; value=&quot;261&quot;/&gt;&lt;/object&gt;&lt;object type=&quot;3&quot; unique_id=&quot;10060&quot;&gt;&lt;property id=&quot;20148&quot; value=&quot;5&quot;/&gt;&lt;property id=&quot;20300&quot; value=&quot;Slide 1&quot;/&gt;&lt;property id=&quot;20307&quot; value=&quot;262&quot;/&gt;&lt;/object&gt;&lt;object type=&quot;3&quot; unique_id=&quot;10097&quot;&gt;&lt;property id=&quot;20148&quot; value=&quot;5&quot;/&gt;&lt;property id=&quot;20300&quot; value=&quot;Slide 8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</TotalTime>
  <Words>540</Words>
  <Application>Microsoft Office PowerPoint</Application>
  <PresentationFormat>Custom</PresentationFormat>
  <Paragraphs>109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1_Chủ đề của Office</vt:lpstr>
      <vt:lpstr>3_Chủ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</dc:creator>
  <cp:lastModifiedBy>PC</cp:lastModifiedBy>
  <cp:revision>203</cp:revision>
  <dcterms:created xsi:type="dcterms:W3CDTF">2016-04-15T23:15:43Z</dcterms:created>
  <dcterms:modified xsi:type="dcterms:W3CDTF">2024-11-06T01:25:36Z</dcterms:modified>
</cp:coreProperties>
</file>