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6"/>
  </p:notesMasterIdLst>
  <p:sldIdLst>
    <p:sldId id="400" r:id="rId3"/>
    <p:sldId id="294" r:id="rId4"/>
    <p:sldId id="262" r:id="rId5"/>
    <p:sldId id="265" r:id="rId6"/>
    <p:sldId id="266" r:id="rId7"/>
    <p:sldId id="256" r:id="rId8"/>
    <p:sldId id="267" r:id="rId9"/>
    <p:sldId id="264" r:id="rId10"/>
    <p:sldId id="269" r:id="rId11"/>
    <p:sldId id="300" r:id="rId12"/>
    <p:sldId id="270" r:id="rId13"/>
    <p:sldId id="271" r:id="rId14"/>
    <p:sldId id="285" r:id="rId15"/>
    <p:sldId id="297" r:id="rId16"/>
    <p:sldId id="301" r:id="rId17"/>
    <p:sldId id="272" r:id="rId18"/>
    <p:sldId id="273" r:id="rId19"/>
    <p:sldId id="274" r:id="rId20"/>
    <p:sldId id="275" r:id="rId21"/>
    <p:sldId id="276" r:id="rId22"/>
    <p:sldId id="279" r:id="rId23"/>
    <p:sldId id="286" r:id="rId24"/>
    <p:sldId id="281" r:id="rId25"/>
    <p:sldId id="282" r:id="rId26"/>
    <p:sldId id="283" r:id="rId27"/>
    <p:sldId id="287" r:id="rId28"/>
    <p:sldId id="288" r:id="rId29"/>
    <p:sldId id="289" r:id="rId30"/>
    <p:sldId id="290" r:id="rId31"/>
    <p:sldId id="291" r:id="rId32"/>
    <p:sldId id="299" r:id="rId33"/>
    <p:sldId id="292" r:id="rId34"/>
    <p:sldId id="293" r:id="rId35"/>
  </p:sldIdLst>
  <p:sldSz cx="12192000" cy="6858000"/>
  <p:notesSz cx="6858000" cy="9144000"/>
  <p:embeddedFontLst>
    <p:embeddedFont>
      <p:font typeface="Calibri Light" pitchFamily="34" charset="0"/>
      <p:regular r:id="rId37"/>
      <p:italic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iCiel Cadena" charset="0"/>
      <p:bold r:id="rId43"/>
    </p:embeddedFont>
    <p:embeddedFont>
      <p:font typeface="SimSun" pitchFamily="2" charset="-122"/>
      <p:regular r:id="rId44"/>
    </p:embeddedFont>
    <p:embeddedFont>
      <p:font typeface="Tahoma" pitchFamily="34" charset="0"/>
      <p:regular r:id="rId45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AAA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3" d="100"/>
          <a:sy n="63" d="100"/>
        </p:scale>
        <p:origin x="-126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F056F-7144-4DCA-8633-49F11FAF8F8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E95F0-09DD-4B8F-B0CB-C552AA0E3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81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E95F0-09DD-4B8F-B0CB-C552AA0E3CFB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596CD-07D2-47CA-8B57-376A11868F5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3FE7D-E31C-4A47-AF52-DAF915EBCCA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900"/>
            </a:lvl2pPr>
            <a:lvl3pPr marL="914400" indent="0">
              <a:buNone/>
              <a:defRPr sz="16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  <a:lvl6pPr marL="2286000" indent="0">
              <a:buNone/>
              <a:defRPr sz="1500"/>
            </a:lvl6pPr>
            <a:lvl7pPr marL="2743200" indent="0">
              <a:buNone/>
              <a:defRPr sz="1500"/>
            </a:lvl7pPr>
            <a:lvl8pPr marL="3200400" indent="0">
              <a:buNone/>
              <a:defRPr sz="1500"/>
            </a:lvl8pPr>
            <a:lvl9pPr marL="36576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5A99D-9029-4684-B543-1F4779A9D41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D8304-F8D5-49D2-9926-3BEB00A2CC1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951CC-A814-439D-9F46-57A0D315F54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05B10-774B-4B99-AAD4-EBB3630D23E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E183D-A72C-4619-A9EF-00FD65264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230FE-D819-4EB9-A95C-1BB1689E3028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E972A-6AA3-47DF-BE37-EB7FC179BF10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FB111-0D16-464D-9B99-D72D1C072787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A868E-C617-4F6C-A78D-FF30454B29C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267" y="322005"/>
            <a:ext cx="1845305" cy="18453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62963-8D2B-401E-8D04-C35F135826E3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louds in the sky&#10;&#10;Description automatically generated with medium confidence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8" tIns="45719" rIns="91438" bIns="45719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8" tIns="45719" rIns="91438" bIns="45719" numCol="1" anchor="t" anchorCtr="0" compatLnSpc="1"/>
          <a:lstStyle>
            <a:lvl1pPr eaLnBrk="1" hangingPunct="1">
              <a:defRPr sz="15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8" tIns="45719" rIns="91438" bIns="45719" numCol="1" anchor="t" anchorCtr="0" compatLnSpc="1"/>
          <a:lstStyle>
            <a:lvl1pPr algn="ctr" eaLnBrk="1" hangingPunct="1">
              <a:defRPr sz="15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38" tIns="45719" rIns="91438" bIns="45719" numCol="1" anchor="t" anchorCtr="0" compatLnSpc="1"/>
          <a:lstStyle>
            <a:lvl1pPr algn="r" eaLnBrk="1" hangingPunct="1">
              <a:defRPr sz="1500"/>
            </a:lvl1pPr>
          </a:lstStyle>
          <a:p>
            <a:pPr>
              <a:defRPr/>
            </a:pPr>
            <a:fld id="{6044ED1F-1792-4335-AFC3-35626B053D80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11" Type="http://schemas.openxmlformats.org/officeDocument/2006/relationships/image" Target="../media/image22.png"/><Relationship Id="rId5" Type="http://schemas.openxmlformats.org/officeDocument/2006/relationships/image" Target="../media/image17.jpe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11" Type="http://schemas.openxmlformats.org/officeDocument/2006/relationships/image" Target="../media/image22.png"/><Relationship Id="rId5" Type="http://schemas.openxmlformats.org/officeDocument/2006/relationships/image" Target="../media/image17.jpe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21.png"/><Relationship Id="rId4" Type="http://schemas.openxmlformats.org/officeDocument/2006/relationships/image" Target="../media/image5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31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3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3.sv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2.png"/><Relationship Id="rId4" Type="http://schemas.openxmlformats.org/officeDocument/2006/relationships/image" Target="../media/image34.svg"/><Relationship Id="rId9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36.png"/><Relationship Id="rId4" Type="http://schemas.openxmlformats.org/officeDocument/2006/relationships/image" Target="../media/image41.sv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13"/>
            <a:ext cx="12115801" cy="56578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5" y="602236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2017411" y="2310280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3914335" y="2914810"/>
            <a:ext cx="856966" cy="3346142"/>
            <a:chOff x="3295926" y="120739"/>
            <a:chExt cx="642724" cy="2509606"/>
          </a:xfrm>
        </p:grpSpPr>
        <p:sp>
          <p:nvSpPr>
            <p:cNvPr id="97" name="矩形 96"/>
            <p:cNvSpPr/>
            <p:nvPr/>
          </p:nvSpPr>
          <p:spPr>
            <a:xfrm>
              <a:off x="3295926" y="1822431"/>
              <a:ext cx="138548" cy="8079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6400" b="1" i="0" u="none" strike="noStrike" kern="1200" cap="none" spc="0" normalizeH="0" baseline="0" noProof="0" dirty="0">
                <a:ln>
                  <a:solidFill>
                    <a:srgbClr val="333399">
                      <a:lumMod val="75000"/>
                    </a:srgbClr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684735" y="120739"/>
              <a:ext cx="253915" cy="6232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endParaRPr kumimoji="0" lang="zh-CN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803724" y="0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711526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0" y="6568561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58" y="4840823"/>
            <a:ext cx="3121967" cy="1772088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9" name="WordArt 38"/>
          <p:cNvSpPr>
            <a:spLocks noChangeArrowheads="1" noChangeShapeType="1" noTextEdit="1"/>
          </p:cNvSpPr>
          <p:nvPr/>
        </p:nvSpPr>
        <p:spPr bwMode="auto">
          <a:xfrm>
            <a:off x="1111257" y="280987"/>
            <a:ext cx="9122085" cy="576263"/>
          </a:xfrm>
          <a:prstGeom prst="rect">
            <a:avLst/>
          </a:prstGeom>
        </p:spPr>
        <p:txBody>
          <a:bodyPr wrap="none" lIns="108586" tIns="54293" rIns="108586" bIns="5429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4260" b="1" i="0" u="none" strike="noStrike" kern="10" cap="none" spc="0" normalizeH="0" baseline="0" noProof="0" dirty="0">
              <a:ln w="9525">
                <a:solidFill>
                  <a:srgbClr val="0000FF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30" name="WordArt 121"/>
          <p:cNvSpPr>
            <a:spLocks noChangeArrowheads="1" noChangeShapeType="1" noTextEdit="1"/>
          </p:cNvSpPr>
          <p:nvPr/>
        </p:nvSpPr>
        <p:spPr bwMode="auto">
          <a:xfrm>
            <a:off x="3622423" y="3053330"/>
            <a:ext cx="4735905" cy="1213870"/>
          </a:xfrm>
          <a:prstGeom prst="rect">
            <a:avLst/>
          </a:prstGeom>
        </p:spPr>
        <p:txBody>
          <a:bodyPr wrap="none" lIns="108586" tIns="54293" rIns="108586" bIns="54293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0" b="1" i="0" u="none" strike="noStrike" kern="10" cap="none" spc="0" normalizeH="0" baseline="0" noProof="0" dirty="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TỰ NHI</a:t>
            </a:r>
            <a:r>
              <a:rPr lang="en-US" sz="4260" b="1" kern="10" dirty="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ÊN – XÃ HỘI</a:t>
            </a:r>
            <a:endParaRPr kumimoji="0" lang="en-US" sz="4260" b="1" i="0" u="none" strike="noStrike" kern="10" cap="none" spc="0" normalizeH="0" baseline="0" noProof="0" dirty="0">
              <a:ln w="9525">
                <a:solidFill>
                  <a:srgbClr val="008000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260" b="1" i="0" u="none" strike="noStrike" kern="10" cap="none" spc="0" normalizeH="0" baseline="0" noProof="0" dirty="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LỚP </a:t>
            </a:r>
            <a:r>
              <a:rPr kumimoji="0" lang="en-US" sz="4260" b="1" i="0" u="none" strike="noStrike" kern="10" cap="none" spc="0" normalizeH="0" baseline="0" noProof="0" dirty="0" smtClean="0">
                <a:ln w="9525">
                  <a:solidFill>
                    <a:srgbClr val="008000"/>
                  </a:solidFill>
                  <a:rou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3.</a:t>
            </a:r>
            <a:endParaRPr kumimoji="0" lang="en-US" sz="4260" b="1" i="0" u="none" strike="noStrike" kern="10" cap="none" spc="0" normalizeH="0" baseline="0" noProof="0" dirty="0">
              <a:ln w="9525">
                <a:solidFill>
                  <a:srgbClr val="008000"/>
                </a:solidFill>
                <a:rou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grpSp>
        <p:nvGrpSpPr>
          <p:cNvPr id="32" name="组合 99"/>
          <p:cNvGrpSpPr/>
          <p:nvPr/>
        </p:nvGrpSpPr>
        <p:grpSpPr>
          <a:xfrm>
            <a:off x="2362200" y="4350837"/>
            <a:ext cx="6461017" cy="1668963"/>
            <a:chOff x="2408376" y="2552831"/>
            <a:chExt cx="4872801" cy="1220517"/>
          </a:xfrm>
        </p:grpSpPr>
        <p:sp>
          <p:nvSpPr>
            <p:cNvPr id="33" name="文本框 92"/>
            <p:cNvSpPr txBox="1"/>
            <p:nvPr/>
          </p:nvSpPr>
          <p:spPr>
            <a:xfrm>
              <a:off x="2408376" y="278911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800" b="1" i="0" u="none" strike="noStrike" kern="1200" cap="none" spc="0" normalizeH="0" baseline="0" noProof="0" dirty="0">
                <a:ln w="101600"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34" name="文本框 94"/>
            <p:cNvSpPr txBox="1"/>
            <p:nvPr/>
          </p:nvSpPr>
          <p:spPr>
            <a:xfrm>
              <a:off x="2700540" y="2552831"/>
              <a:ext cx="4234403" cy="1220517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vi-VN" altLang="zh-CN" sz="4800" b="1">
                  <a:ln>
                    <a:solidFill>
                      <a:srgbClr val="333399">
                        <a:lumMod val="75000"/>
                      </a:srgbClr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HỌ NỘI, HỌ NGOẠI</a:t>
              </a:r>
              <a:r>
                <a:rPr kumimoji="0" lang="vi-VN" altLang="zh-CN" sz="4800" b="1" i="0" u="none" strike="noStrike" kern="1200" cap="none" spc="0" normalizeH="0" baseline="0" noProof="0">
                  <a:ln>
                    <a:solidFill>
                      <a:srgbClr val="333399">
                        <a:lumMod val="75000"/>
                      </a:srgbClr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lt"/>
                </a:rPr>
                <a:t>.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vi-VN" altLang="zh-CN" sz="4800" b="1">
                  <a:ln>
                    <a:solidFill>
                      <a:srgbClr val="333399">
                        <a:lumMod val="75000"/>
                      </a:srgbClr>
                    </a:solidFill>
                  </a:ln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Tiết 1</a:t>
              </a:r>
              <a:endParaRPr kumimoji="0" lang="zh-CN" altLang="en-US" sz="4800" b="1" i="0" u="none" strike="noStrike" kern="1200" cap="none" spc="0" normalizeH="0" baseline="0" noProof="0" dirty="0">
                <a:ln>
                  <a:solidFill>
                    <a:srgbClr val="333399">
                      <a:lumMod val="75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5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3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phic 4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486889" y="1641395"/>
            <a:ext cx="4835171" cy="316097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961589" y="2000959"/>
            <a:ext cx="3851792" cy="2527135"/>
            <a:chOff x="7799322" y="-719491"/>
            <a:chExt cx="3514799" cy="2306036"/>
          </a:xfrm>
        </p:grpSpPr>
        <p:sp>
          <p:nvSpPr>
            <p:cNvPr id="21" name="Oval 20"/>
            <p:cNvSpPr/>
            <p:nvPr/>
          </p:nvSpPr>
          <p:spPr>
            <a:xfrm>
              <a:off x="7799323" y="-693016"/>
              <a:ext cx="3514798" cy="2279561"/>
            </a:xfrm>
            <a:prstGeom prst="ellipse">
              <a:avLst/>
            </a:prstGeom>
            <a:solidFill>
              <a:schemeClr val="bg1">
                <a:alpha val="71000"/>
              </a:schemeClr>
            </a:solidFill>
            <a:ln>
              <a:solidFill>
                <a:srgbClr val="5DBE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00"/>
            <a:stretch>
              <a:fillRect/>
            </a:stretch>
          </p:blipFill>
          <p:spPr>
            <a:xfrm>
              <a:off x="7799322" y="-719491"/>
              <a:ext cx="3514799" cy="2279561"/>
            </a:xfrm>
            <a:prstGeom prst="ellipse">
              <a:avLst/>
            </a:prstGeom>
            <a:ln w="19050">
              <a:solidFill>
                <a:srgbClr val="5B9BD5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7104" y="4042658"/>
            <a:ext cx="2277252" cy="1201385"/>
          </a:xfrm>
          <a:prstGeom prst="rect">
            <a:avLst/>
          </a:prstGeom>
        </p:spPr>
      </p:pic>
      <p:grpSp>
        <p:nvGrpSpPr>
          <p:cNvPr id="23" name="组合 1"/>
          <p:cNvGrpSpPr/>
          <p:nvPr/>
        </p:nvGrpSpPr>
        <p:grpSpPr>
          <a:xfrm rot="21395309" flipH="1">
            <a:off x="52556" y="4647157"/>
            <a:ext cx="3531709" cy="1986756"/>
            <a:chOff x="5888140" y="2073318"/>
            <a:chExt cx="6303860" cy="4532249"/>
          </a:xfrm>
        </p:grpSpPr>
        <p:pic>
          <p:nvPicPr>
            <p:cNvPr id="24" name="图片 3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25" name="图片 3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61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096188" y="-330451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332652" y="-214960"/>
            <a:ext cx="2438954" cy="2743200"/>
          </a:xfrm>
          <a:prstGeom prst="rect">
            <a:avLst/>
          </a:prstGeom>
        </p:spPr>
      </p:pic>
      <p:pic>
        <p:nvPicPr>
          <p:cNvPr id="357" name="图片 46"/>
          <p:cNvPicPr>
            <a:picLocks noChangeAspect="1"/>
          </p:cNvPicPr>
          <p:nvPr/>
        </p:nvPicPr>
        <p:blipFill rotWithShape="1">
          <a:blip r:embed="rId11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sp>
        <p:nvSpPr>
          <p:cNvPr id="372" name="TextBox 371"/>
          <p:cNvSpPr txBox="1"/>
          <p:nvPr/>
        </p:nvSpPr>
        <p:spPr>
          <a:xfrm>
            <a:off x="-118701" y="1856501"/>
            <a:ext cx="7614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Tự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nhiên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xã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hội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sp>
        <p:nvSpPr>
          <p:cNvPr id="360" name="Rectangle 359"/>
          <p:cNvSpPr/>
          <p:nvPr/>
        </p:nvSpPr>
        <p:spPr>
          <a:xfrm>
            <a:off x="1193873" y="3703027"/>
            <a:ext cx="4909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363" name="TextBox 362"/>
          <p:cNvSpPr txBox="1"/>
          <p:nvPr/>
        </p:nvSpPr>
        <p:spPr>
          <a:xfrm>
            <a:off x="750686" y="2743823"/>
            <a:ext cx="519373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54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3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70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70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70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700" fill="hold">
                                              <p:stCondLst>
                                                <p:cond delay="2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3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4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26" dur="40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3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70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70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70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700" fill="hold">
                                              <p:stCondLst>
                                                <p:cond delay="2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3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" fill="hold"/>
                                            <p:tgtEl>
                                              <p:spTgt spid="37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0"/>
                                            <p:tgtEl>
                                              <p:spTgt spid="3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500" fill="hold"/>
                                            <p:tgtEl>
                                              <p:spTgt spid="36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3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0" fill="hold"/>
                                            <p:tgtEl>
                                              <p:spTgt spid="36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2" grpId="0"/>
          <p:bldP spid="372" grpId="1"/>
          <p:bldP spid="360" grpId="0"/>
          <p:bldP spid="360" grpId="1"/>
          <p:bldP spid="363" grpId="0"/>
          <p:bldP spid="36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3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70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70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70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700" fill="hold">
                                              <p:stCondLst>
                                                <p:cond delay="2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26" dur="40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3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70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70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70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700" fill="hold">
                                              <p:stCondLst>
                                                <p:cond delay="2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3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" fill="hold"/>
                                            <p:tgtEl>
                                              <p:spTgt spid="37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0"/>
                                            <p:tgtEl>
                                              <p:spTgt spid="3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500" fill="hold"/>
                                            <p:tgtEl>
                                              <p:spTgt spid="36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3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3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0" fill="hold"/>
                                            <p:tgtEl>
                                              <p:spTgt spid="36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2" grpId="0"/>
          <p:bldP spid="372" grpId="1"/>
          <p:bldP spid="360" grpId="0"/>
          <p:bldP spid="360" grpId="1"/>
          <p:bldP spid="363" grpId="0"/>
          <p:bldP spid="363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314" descr="A picture containing 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384" y="1035522"/>
            <a:ext cx="9615803" cy="5145636"/>
          </a:xfrm>
          <a:prstGeom prst="rect">
            <a:avLst/>
          </a:prstGeom>
        </p:spPr>
      </p:pic>
      <p:pic>
        <p:nvPicPr>
          <p:cNvPr id="7" name="Picture 6" descr="A person and person on a bicycle&#10;&#10;Description automatically generated with medium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8366"/>
            <a:ext cx="4604023" cy="4581728"/>
          </a:xfrm>
          <a:prstGeom prst="rect">
            <a:avLst/>
          </a:prstGeom>
        </p:spPr>
      </p:pic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18" name="Rectangle 317"/>
          <p:cNvSpPr/>
          <p:nvPr/>
        </p:nvSpPr>
        <p:spPr>
          <a:xfrm>
            <a:off x="5525591" y="2036346"/>
            <a:ext cx="36698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4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sp>
        <p:nvSpPr>
          <p:cNvPr id="322" name="TextBox 321"/>
          <p:cNvSpPr txBox="1"/>
          <p:nvPr/>
        </p:nvSpPr>
        <p:spPr>
          <a:xfrm>
            <a:off x="4253236" y="2979870"/>
            <a:ext cx="6732613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54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54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 tmFilter="0,0; .5, 1; 1, 1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/>
      <p:bldP spid="3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59" name="TextBox 358"/>
          <p:cNvSpPr txBox="1"/>
          <p:nvPr/>
        </p:nvSpPr>
        <p:spPr>
          <a:xfrm>
            <a:off x="6871449" y="888759"/>
            <a:ext cx="409573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4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5" name="Picture 384" descr="A picture containing diagram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4658" y="-587357"/>
            <a:ext cx="9615803" cy="62629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965" t="2098" r="3175" b="2877"/>
          <a:stretch>
            <a:fillRect/>
          </a:stretch>
        </p:blipFill>
        <p:spPr>
          <a:xfrm>
            <a:off x="141938" y="320057"/>
            <a:ext cx="5775468" cy="3685224"/>
          </a:xfrm>
          <a:prstGeom prst="rect">
            <a:avLst/>
          </a:prstGeom>
        </p:spPr>
      </p:pic>
      <p:grpSp>
        <p:nvGrpSpPr>
          <p:cNvPr id="365" name="Group 364"/>
          <p:cNvGrpSpPr/>
          <p:nvPr/>
        </p:nvGrpSpPr>
        <p:grpSpPr>
          <a:xfrm>
            <a:off x="6217447" y="2348400"/>
            <a:ext cx="5575033" cy="1688119"/>
            <a:chOff x="2106302" y="1589960"/>
            <a:chExt cx="5575033" cy="1688119"/>
          </a:xfrm>
        </p:grpSpPr>
        <p:grpSp>
          <p:nvGrpSpPr>
            <p:cNvPr id="367" name="Group 366"/>
            <p:cNvGrpSpPr/>
            <p:nvPr/>
          </p:nvGrpSpPr>
          <p:grpSpPr>
            <a:xfrm>
              <a:off x="2695909" y="1832081"/>
              <a:ext cx="4985426" cy="1405730"/>
              <a:chOff x="3376387" y="2401977"/>
              <a:chExt cx="4985426" cy="1405730"/>
            </a:xfrm>
          </p:grpSpPr>
          <p:sp>
            <p:nvSpPr>
              <p:cNvPr id="372" name="Rectangle: Rounded Corners 371"/>
              <p:cNvSpPr/>
              <p:nvPr/>
            </p:nvSpPr>
            <p:spPr>
              <a:xfrm>
                <a:off x="3376387" y="2401977"/>
                <a:ext cx="4985426" cy="1373308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TextBox 375"/>
              <p:cNvSpPr txBox="1"/>
              <p:nvPr/>
            </p:nvSpPr>
            <p:spPr>
              <a:xfrm>
                <a:off x="4465342" y="2484268"/>
                <a:ext cx="374940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ai?</a:t>
                </a:r>
              </a:p>
            </p:txBody>
          </p:sp>
        </p:grpSp>
        <p:grpSp>
          <p:nvGrpSpPr>
            <p:cNvPr id="368" name="Group 367"/>
            <p:cNvGrpSpPr/>
            <p:nvPr/>
          </p:nvGrpSpPr>
          <p:grpSpPr>
            <a:xfrm>
              <a:off x="2106302" y="1589960"/>
              <a:ext cx="1903028" cy="1688119"/>
              <a:chOff x="2786780" y="2159856"/>
              <a:chExt cx="1903028" cy="1688119"/>
            </a:xfrm>
          </p:grpSpPr>
          <p:pic>
            <p:nvPicPr>
              <p:cNvPr id="369" name="Picture 368" descr="Icon&#10;&#10;Description automatically generated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6780" y="2159856"/>
                <a:ext cx="1903028" cy="1688119"/>
              </a:xfrm>
              <a:prstGeom prst="rect">
                <a:avLst/>
              </a:prstGeom>
            </p:spPr>
          </p:pic>
          <p:sp>
            <p:nvSpPr>
              <p:cNvPr id="371" name="TextBox 370"/>
              <p:cNvSpPr txBox="1"/>
              <p:nvPr/>
            </p:nvSpPr>
            <p:spPr>
              <a:xfrm>
                <a:off x="3466105" y="2833657"/>
                <a:ext cx="282130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400" b="1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377" name="Group 376"/>
          <p:cNvGrpSpPr/>
          <p:nvPr/>
        </p:nvGrpSpPr>
        <p:grpSpPr>
          <a:xfrm>
            <a:off x="3742472" y="4253107"/>
            <a:ext cx="8466450" cy="2306851"/>
            <a:chOff x="2106302" y="1589960"/>
            <a:chExt cx="8466450" cy="2306851"/>
          </a:xfrm>
        </p:grpSpPr>
        <p:grpSp>
          <p:nvGrpSpPr>
            <p:cNvPr id="378" name="Group 377"/>
            <p:cNvGrpSpPr/>
            <p:nvPr/>
          </p:nvGrpSpPr>
          <p:grpSpPr>
            <a:xfrm>
              <a:off x="2695908" y="1832081"/>
              <a:ext cx="7876844" cy="2064730"/>
              <a:chOff x="3376386" y="2401977"/>
              <a:chExt cx="7876844" cy="2064730"/>
            </a:xfrm>
          </p:grpSpPr>
          <p:sp>
            <p:nvSpPr>
              <p:cNvPr id="382" name="Rectangle: Rounded Corners 381"/>
              <p:cNvSpPr/>
              <p:nvPr/>
            </p:nvSpPr>
            <p:spPr>
              <a:xfrm>
                <a:off x="3376386" y="2401977"/>
                <a:ext cx="7876844" cy="2064730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TextBox 382"/>
              <p:cNvSpPr txBox="1"/>
              <p:nvPr/>
            </p:nvSpPr>
            <p:spPr>
              <a:xfrm>
                <a:off x="4735595" y="2416158"/>
                <a:ext cx="635141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thuộc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An?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thuộc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ngoại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An?</a:t>
                </a:r>
              </a:p>
            </p:txBody>
          </p:sp>
        </p:grpSp>
        <p:grpSp>
          <p:nvGrpSpPr>
            <p:cNvPr id="379" name="Group 378"/>
            <p:cNvGrpSpPr/>
            <p:nvPr/>
          </p:nvGrpSpPr>
          <p:grpSpPr>
            <a:xfrm>
              <a:off x="2106302" y="1589960"/>
              <a:ext cx="1903028" cy="1688119"/>
              <a:chOff x="2786780" y="2159856"/>
              <a:chExt cx="1903028" cy="1688119"/>
            </a:xfrm>
          </p:grpSpPr>
          <p:pic>
            <p:nvPicPr>
              <p:cNvPr id="380" name="Picture 379" descr="Icon&#10;&#10;Description automatically generated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6780" y="2159856"/>
                <a:ext cx="1903028" cy="1688119"/>
              </a:xfrm>
              <a:prstGeom prst="rect">
                <a:avLst/>
              </a:prstGeom>
            </p:spPr>
          </p:pic>
          <p:sp>
            <p:nvSpPr>
              <p:cNvPr id="381" name="TextBox 380"/>
              <p:cNvSpPr txBox="1"/>
              <p:nvPr/>
            </p:nvSpPr>
            <p:spPr>
              <a:xfrm>
                <a:off x="3455686" y="2833657"/>
                <a:ext cx="30296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Ciel Crocante" panose="02000000000000000000" pitchFamily="50" charset="0"/>
                  </a:rPr>
                  <a:t>?</a:t>
                </a:r>
              </a:p>
            </p:txBody>
          </p:sp>
        </p:grpSp>
      </p:grpSp>
      <p:sp>
        <p:nvSpPr>
          <p:cNvPr id="391" name="TextBox 20"/>
          <p:cNvSpPr txBox="1"/>
          <p:nvPr/>
        </p:nvSpPr>
        <p:spPr>
          <a:xfrm>
            <a:off x="6287635" y="360400"/>
            <a:ext cx="526336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57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741245" y="271917"/>
            <a:ext cx="1164800" cy="1191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peech Bubble: Rectangle with Corners Rounded 356"/>
          <p:cNvSpPr/>
          <p:nvPr/>
        </p:nvSpPr>
        <p:spPr>
          <a:xfrm>
            <a:off x="370492" y="554018"/>
            <a:ext cx="3687828" cy="1501548"/>
          </a:xfrm>
          <a:prstGeom prst="wedgeRoundRectCallout">
            <a:avLst>
              <a:gd name="adj1" fmla="val -7749"/>
              <a:gd name="adj2" fmla="val 80230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70" name="Group 369"/>
          <p:cNvGrpSpPr/>
          <p:nvPr/>
        </p:nvGrpSpPr>
        <p:grpSpPr>
          <a:xfrm>
            <a:off x="333642" y="3988035"/>
            <a:ext cx="4118708" cy="2367470"/>
            <a:chOff x="7930237" y="854592"/>
            <a:chExt cx="5085471" cy="2367470"/>
          </a:xfrm>
        </p:grpSpPr>
        <p:pic>
          <p:nvPicPr>
            <p:cNvPr id="373" name="Graphic 3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30237" y="854592"/>
              <a:ext cx="5085471" cy="2367470"/>
            </a:xfrm>
            <a:prstGeom prst="rect">
              <a:avLst/>
            </a:prstGeom>
          </p:spPr>
        </p:pic>
        <p:sp>
          <p:nvSpPr>
            <p:cNvPr id="374" name="TextBox 373"/>
            <p:cNvSpPr txBox="1"/>
            <p:nvPr/>
          </p:nvSpPr>
          <p:spPr>
            <a:xfrm>
              <a:off x="8045569" y="1048975"/>
              <a:ext cx="4656316" cy="1846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Các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nhóm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khác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Lắng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nghe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–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góp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ý -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bổ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sung</a:t>
              </a:r>
            </a:p>
          </p:txBody>
        </p:sp>
      </p:grpSp>
      <p:grpSp>
        <p:nvGrpSpPr>
          <p:cNvPr id="358" name="Group 357"/>
          <p:cNvGrpSpPr/>
          <p:nvPr/>
        </p:nvGrpSpPr>
        <p:grpSpPr>
          <a:xfrm>
            <a:off x="1521144" y="2241057"/>
            <a:ext cx="2126095" cy="2051845"/>
            <a:chOff x="7451028" y="-43747"/>
            <a:chExt cx="7576527" cy="7311931"/>
          </a:xfrm>
        </p:grpSpPr>
        <p:pic>
          <p:nvPicPr>
            <p:cNvPr id="360" name="Graphic 35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361" name="Graphic 3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362" name="Graphic 3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363" name="Picture 36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38926" y="-43747"/>
              <a:ext cx="3948113" cy="5971521"/>
            </a:xfrm>
            <a:prstGeom prst="rect">
              <a:avLst/>
            </a:prstGeom>
          </p:spPr>
        </p:pic>
        <p:pic>
          <p:nvPicPr>
            <p:cNvPr id="364" name="Graphic 3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366" name="Graphic 36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</p:grpSp>
      <p:pic>
        <p:nvPicPr>
          <p:cNvPr id="365" name="Picture 3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4409" y="240591"/>
            <a:ext cx="6954894" cy="3831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6" dur="750" fill="hold"/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7" dur="750" fill="hold"/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1320800"/>
            <a:ext cx="6809322" cy="3751431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>
          <a:xfrm rot="16200000">
            <a:off x="5415302" y="4287688"/>
            <a:ext cx="700999" cy="1498598"/>
          </a:xfrm>
          <a:prstGeom prst="leftBrace">
            <a:avLst>
              <a:gd name="adj1" fmla="val 61458"/>
              <a:gd name="adj2" fmla="val 51058"/>
            </a:avLst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5517884" y="5904604"/>
            <a:ext cx="2556405" cy="881427"/>
          </a:xfrm>
          <a:prstGeom prst="wedgeRoundRectCallout">
            <a:avLst>
              <a:gd name="adj1" fmla="val -35792"/>
              <a:gd name="adj2" fmla="val -82162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sp>
        <p:nvSpPr>
          <p:cNvPr id="309" name="Left Brace 308"/>
          <p:cNvSpPr/>
          <p:nvPr/>
        </p:nvSpPr>
        <p:spPr>
          <a:xfrm rot="16200000">
            <a:off x="4043524" y="4419329"/>
            <a:ext cx="700999" cy="1235315"/>
          </a:xfrm>
          <a:prstGeom prst="leftBrace">
            <a:avLst>
              <a:gd name="adj1" fmla="val 61458"/>
              <a:gd name="adj2" fmla="val 51058"/>
            </a:avLst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Speech Bubble: Rectangle with Corners Rounded 309"/>
          <p:cNvSpPr/>
          <p:nvPr/>
        </p:nvSpPr>
        <p:spPr>
          <a:xfrm>
            <a:off x="3825062" y="5899477"/>
            <a:ext cx="2556405" cy="881427"/>
          </a:xfrm>
          <a:prstGeom prst="wedgeRoundRectCallout">
            <a:avLst>
              <a:gd name="adj1" fmla="val -27347"/>
              <a:gd name="adj2" fmla="val -110979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5" name="Left Brace 314"/>
          <p:cNvSpPr/>
          <p:nvPr/>
        </p:nvSpPr>
        <p:spPr>
          <a:xfrm rot="16200000">
            <a:off x="6736102" y="4465485"/>
            <a:ext cx="700999" cy="1143001"/>
          </a:xfrm>
          <a:prstGeom prst="leftBrace">
            <a:avLst>
              <a:gd name="adj1" fmla="val 61458"/>
              <a:gd name="adj2" fmla="val 51058"/>
            </a:avLst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Speech Bubble: Rectangle with Corners Rounded 315"/>
          <p:cNvSpPr/>
          <p:nvPr/>
        </p:nvSpPr>
        <p:spPr>
          <a:xfrm>
            <a:off x="7021733" y="5899477"/>
            <a:ext cx="3104400" cy="881427"/>
          </a:xfrm>
          <a:prstGeom prst="wedgeRoundRectCallout">
            <a:avLst>
              <a:gd name="adj1" fmla="val -46019"/>
              <a:gd name="adj2" fmla="val -102334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Ông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bà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ngoại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iCiel Cadena" panose="02000503000000020004" pitchFamily="50" charset="0"/>
            </a:endParaRPr>
          </a:p>
        </p:txBody>
      </p:sp>
      <p:sp>
        <p:nvSpPr>
          <p:cNvPr id="317" name="Left Brace 316"/>
          <p:cNvSpPr/>
          <p:nvPr/>
        </p:nvSpPr>
        <p:spPr>
          <a:xfrm rot="16200000">
            <a:off x="7723789" y="4637465"/>
            <a:ext cx="700999" cy="813091"/>
          </a:xfrm>
          <a:prstGeom prst="leftBrace">
            <a:avLst>
              <a:gd name="adj1" fmla="val 61458"/>
              <a:gd name="adj2" fmla="val 51058"/>
            </a:avLst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8" name="Speech Bubble: Rectangle with Corners Rounded 317"/>
          <p:cNvSpPr/>
          <p:nvPr/>
        </p:nvSpPr>
        <p:spPr>
          <a:xfrm>
            <a:off x="7021733" y="5906501"/>
            <a:ext cx="3547868" cy="881427"/>
          </a:xfrm>
          <a:prstGeom prst="wedgeRoundRectCallout">
            <a:avLst>
              <a:gd name="adj1" fmla="val -21951"/>
              <a:gd name="adj2" fmla="val -110498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9" name="Left Brace 318"/>
          <p:cNvSpPr/>
          <p:nvPr/>
        </p:nvSpPr>
        <p:spPr>
          <a:xfrm rot="16200000">
            <a:off x="3068017" y="4637465"/>
            <a:ext cx="700999" cy="813091"/>
          </a:xfrm>
          <a:prstGeom prst="leftBrace">
            <a:avLst>
              <a:gd name="adj1" fmla="val 61458"/>
              <a:gd name="adj2" fmla="val 51058"/>
            </a:avLst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Speech Bubble: Rectangle with Corners Rounded 319"/>
          <p:cNvSpPr/>
          <p:nvPr/>
        </p:nvSpPr>
        <p:spPr>
          <a:xfrm>
            <a:off x="1810792" y="5906501"/>
            <a:ext cx="3547868" cy="881427"/>
          </a:xfrm>
          <a:prstGeom prst="wedgeRoundRectCallout">
            <a:avLst>
              <a:gd name="adj1" fmla="val -4053"/>
              <a:gd name="adj2" fmla="val -103294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3846948" y="242193"/>
            <a:ext cx="407483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48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7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309" grpId="0" animBg="1"/>
      <p:bldP spid="309" grpId="1" animBg="1"/>
      <p:bldP spid="310" grpId="0" animBg="1"/>
      <p:bldP spid="310" grpId="1" animBg="1"/>
      <p:bldP spid="315" grpId="0" animBg="1"/>
      <p:bldP spid="315" grpId="1" animBg="1"/>
      <p:bldP spid="316" grpId="0" animBg="1"/>
      <p:bldP spid="316" grpId="1" animBg="1"/>
      <p:bldP spid="317" grpId="0" animBg="1"/>
      <p:bldP spid="317" grpId="1" animBg="1"/>
      <p:bldP spid="318" grpId="0" animBg="1"/>
      <p:bldP spid="318" grpId="1" animBg="1"/>
      <p:bldP spid="319" grpId="0" animBg="1"/>
      <p:bldP spid="319" grpId="1" animBg="1"/>
      <p:bldP spid="320" grpId="0" animBg="1"/>
      <p:bldP spid="3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1848" y="1338088"/>
            <a:ext cx="6285652" cy="3462928"/>
          </a:xfrm>
          <a:prstGeom prst="round2DiagRect">
            <a:avLst>
              <a:gd name="adj1" fmla="val 16667"/>
              <a:gd name="adj2" fmla="val 0"/>
            </a:avLst>
          </a:prstGeom>
          <a:ln w="12700" cap="sq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3" name="Left Brace 2"/>
          <p:cNvSpPr/>
          <p:nvPr/>
        </p:nvSpPr>
        <p:spPr>
          <a:xfrm rot="16200000">
            <a:off x="3764565" y="3550661"/>
            <a:ext cx="700999" cy="2404005"/>
          </a:xfrm>
          <a:prstGeom prst="leftBrace">
            <a:avLst>
              <a:gd name="adj1" fmla="val 61458"/>
              <a:gd name="adj2" fmla="val 51058"/>
            </a:avLst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peech Bubble: Rectangle with Corners Rounded 5"/>
          <p:cNvSpPr/>
          <p:nvPr/>
        </p:nvSpPr>
        <p:spPr>
          <a:xfrm>
            <a:off x="814120" y="5637944"/>
            <a:ext cx="3888336" cy="881427"/>
          </a:xfrm>
          <a:prstGeom prst="wedgeRoundRectCallout">
            <a:avLst>
              <a:gd name="adj1" fmla="val 34322"/>
              <a:gd name="adj2" fmla="val -95610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eft Brace 13"/>
          <p:cNvSpPr/>
          <p:nvPr/>
        </p:nvSpPr>
        <p:spPr>
          <a:xfrm rot="16200000">
            <a:off x="6558300" y="3160930"/>
            <a:ext cx="700999" cy="3183466"/>
          </a:xfrm>
          <a:prstGeom prst="leftBrace">
            <a:avLst>
              <a:gd name="adj1" fmla="val 61458"/>
              <a:gd name="adj2" fmla="val 51058"/>
            </a:avLst>
          </a:prstGeom>
          <a:solidFill>
            <a:srgbClr val="FFFF00"/>
          </a:solidFill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6215852" y="5569355"/>
            <a:ext cx="4569362" cy="881427"/>
          </a:xfrm>
          <a:prstGeom prst="wedgeRoundRectCallout">
            <a:avLst>
              <a:gd name="adj1" fmla="val -33604"/>
              <a:gd name="adj2" fmla="val -101310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1624" y="133232"/>
            <a:ext cx="407483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48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8220" y="4121170"/>
            <a:ext cx="10983014" cy="1409105"/>
            <a:chOff x="3376386" y="2401977"/>
            <a:chExt cx="7014138" cy="1409105"/>
          </a:xfrm>
        </p:grpSpPr>
        <p:sp>
          <p:nvSpPr>
            <p:cNvPr id="366" name="Rectangle: Rounded Corners 365"/>
            <p:cNvSpPr/>
            <p:nvPr/>
          </p:nvSpPr>
          <p:spPr>
            <a:xfrm>
              <a:off x="3376386" y="2401977"/>
              <a:ext cx="7014138" cy="1373308"/>
            </a:xfrm>
            <a:prstGeom prst="roundRect">
              <a:avLst>
                <a:gd name="adj" fmla="val 2852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TextBox 362"/>
            <p:cNvSpPr txBox="1"/>
            <p:nvPr/>
          </p:nvSpPr>
          <p:spPr>
            <a:xfrm>
              <a:off x="3783848" y="2487643"/>
              <a:ext cx="60953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An,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61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1804" y="-251009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7478" y="-251009"/>
            <a:ext cx="2438954" cy="2743200"/>
          </a:xfrm>
          <a:prstGeom prst="rect">
            <a:avLst/>
          </a:prstGeom>
        </p:spPr>
      </p:pic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911" y="-2281715"/>
            <a:ext cx="6355633" cy="4847913"/>
          </a:xfrm>
          <a:prstGeom prst="rect">
            <a:avLst/>
          </a:prstGeom>
        </p:spPr>
      </p:pic>
      <p:sp>
        <p:nvSpPr>
          <p:cNvPr id="359" name="TextBox 358"/>
          <p:cNvSpPr txBox="1"/>
          <p:nvPr/>
        </p:nvSpPr>
        <p:spPr>
          <a:xfrm>
            <a:off x="4196926" y="207654"/>
            <a:ext cx="384560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60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7" name="Group 356"/>
          <p:cNvGrpSpPr/>
          <p:nvPr/>
        </p:nvGrpSpPr>
        <p:grpSpPr>
          <a:xfrm>
            <a:off x="3332211" y="2246796"/>
            <a:ext cx="5575033" cy="1688119"/>
            <a:chOff x="2106302" y="1589960"/>
            <a:chExt cx="5575033" cy="1688119"/>
          </a:xfrm>
        </p:grpSpPr>
        <p:grpSp>
          <p:nvGrpSpPr>
            <p:cNvPr id="358" name="Group 357"/>
            <p:cNvGrpSpPr/>
            <p:nvPr/>
          </p:nvGrpSpPr>
          <p:grpSpPr>
            <a:xfrm>
              <a:off x="2695909" y="1832081"/>
              <a:ext cx="4985426" cy="1405730"/>
              <a:chOff x="3376387" y="2401977"/>
              <a:chExt cx="4985426" cy="1405730"/>
            </a:xfrm>
          </p:grpSpPr>
          <p:sp>
            <p:nvSpPr>
              <p:cNvPr id="368" name="Rectangle: Rounded Corners 367"/>
              <p:cNvSpPr/>
              <p:nvPr/>
            </p:nvSpPr>
            <p:spPr>
              <a:xfrm>
                <a:off x="3376387" y="2401977"/>
                <a:ext cx="4985426" cy="1373308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TextBox 368"/>
              <p:cNvSpPr txBox="1"/>
              <p:nvPr/>
            </p:nvSpPr>
            <p:spPr>
              <a:xfrm>
                <a:off x="4465342" y="2484268"/>
                <a:ext cx="374940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ai?</a:t>
                </a:r>
              </a:p>
            </p:txBody>
          </p:sp>
        </p:grpSp>
        <p:grpSp>
          <p:nvGrpSpPr>
            <p:cNvPr id="360" name="Group 359"/>
            <p:cNvGrpSpPr/>
            <p:nvPr/>
          </p:nvGrpSpPr>
          <p:grpSpPr>
            <a:xfrm>
              <a:off x="2106302" y="1589960"/>
              <a:ext cx="1903028" cy="1688119"/>
              <a:chOff x="2786780" y="2159856"/>
              <a:chExt cx="1903028" cy="1688119"/>
            </a:xfrm>
          </p:grpSpPr>
          <p:pic>
            <p:nvPicPr>
              <p:cNvPr id="365" name="Picture 364" descr="Icon&#10;&#10;Description automatically generated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6780" y="2159856"/>
                <a:ext cx="1903028" cy="1688119"/>
              </a:xfrm>
              <a:prstGeom prst="rect">
                <a:avLst/>
              </a:prstGeom>
            </p:spPr>
          </p:pic>
          <p:sp>
            <p:nvSpPr>
              <p:cNvPr id="367" name="TextBox 366"/>
              <p:cNvSpPr txBox="1"/>
              <p:nvPr/>
            </p:nvSpPr>
            <p:spPr>
              <a:xfrm>
                <a:off x="3478930" y="2833657"/>
                <a:ext cx="25648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07931" y="3754322"/>
            <a:ext cx="10793962" cy="3322317"/>
            <a:chOff x="2289811" y="2425754"/>
            <a:chExt cx="11639992" cy="3322317"/>
          </a:xfrm>
        </p:grpSpPr>
        <p:sp>
          <p:nvSpPr>
            <p:cNvPr id="366" name="Rectangle: Rounded Corners 365"/>
            <p:cNvSpPr/>
            <p:nvPr/>
          </p:nvSpPr>
          <p:spPr>
            <a:xfrm>
              <a:off x="2289811" y="2425754"/>
              <a:ext cx="11639992" cy="2925692"/>
            </a:xfrm>
            <a:prstGeom prst="roundRect">
              <a:avLst>
                <a:gd name="adj" fmla="val 2630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TextBox 362"/>
            <p:cNvSpPr txBox="1"/>
            <p:nvPr/>
          </p:nvSpPr>
          <p:spPr>
            <a:xfrm>
              <a:off x="3107425" y="2577972"/>
              <a:ext cx="10443932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thuộc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An:</a:t>
              </a:r>
            </a:p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thuộc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An:</a:t>
              </a:r>
            </a:p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trai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4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911" y="-2311215"/>
            <a:ext cx="6355633" cy="4847913"/>
          </a:xfrm>
          <a:prstGeom prst="rect">
            <a:avLst/>
          </a:prstGeom>
        </p:spPr>
      </p:pic>
      <p:sp>
        <p:nvSpPr>
          <p:cNvPr id="359" name="TextBox 358"/>
          <p:cNvSpPr txBox="1"/>
          <p:nvPr/>
        </p:nvSpPr>
        <p:spPr>
          <a:xfrm>
            <a:off x="4196926" y="178154"/>
            <a:ext cx="384560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60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4" name="Group 363"/>
          <p:cNvGrpSpPr/>
          <p:nvPr/>
        </p:nvGrpSpPr>
        <p:grpSpPr>
          <a:xfrm>
            <a:off x="519567" y="1965092"/>
            <a:ext cx="11198566" cy="1711353"/>
            <a:chOff x="2194790" y="1619456"/>
            <a:chExt cx="11198566" cy="1711353"/>
          </a:xfrm>
        </p:grpSpPr>
        <p:grpSp>
          <p:nvGrpSpPr>
            <p:cNvPr id="371" name="Group 370"/>
            <p:cNvGrpSpPr/>
            <p:nvPr/>
          </p:nvGrpSpPr>
          <p:grpSpPr>
            <a:xfrm>
              <a:off x="2695907" y="1891073"/>
              <a:ext cx="10697449" cy="1439736"/>
              <a:chOff x="3376385" y="2460969"/>
              <a:chExt cx="10697449" cy="1439736"/>
            </a:xfrm>
          </p:grpSpPr>
          <p:sp>
            <p:nvSpPr>
              <p:cNvPr id="378" name="Rectangle: Rounded Corners 377"/>
              <p:cNvSpPr/>
              <p:nvPr/>
            </p:nvSpPr>
            <p:spPr>
              <a:xfrm>
                <a:off x="3376385" y="2460969"/>
                <a:ext cx="10697449" cy="1439736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TextBox 378"/>
              <p:cNvSpPr txBox="1"/>
              <p:nvPr/>
            </p:nvSpPr>
            <p:spPr>
              <a:xfrm>
                <a:off x="4735595" y="2504646"/>
                <a:ext cx="909616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thuộc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An?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thuộc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ngoại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An?</a:t>
                </a:r>
              </a:p>
            </p:txBody>
          </p:sp>
        </p:grpSp>
        <p:grpSp>
          <p:nvGrpSpPr>
            <p:cNvPr id="372" name="Group 371"/>
            <p:cNvGrpSpPr/>
            <p:nvPr/>
          </p:nvGrpSpPr>
          <p:grpSpPr>
            <a:xfrm>
              <a:off x="2194790" y="1619456"/>
              <a:ext cx="1903028" cy="1688119"/>
              <a:chOff x="2875268" y="2189352"/>
              <a:chExt cx="1903028" cy="1688119"/>
            </a:xfrm>
          </p:grpSpPr>
          <p:pic>
            <p:nvPicPr>
              <p:cNvPr id="376" name="Picture 375" descr="Icon&#10;&#10;Description automatically generated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5268" y="2189352"/>
                <a:ext cx="1903028" cy="1688119"/>
              </a:xfrm>
              <a:prstGeom prst="rect">
                <a:avLst/>
              </a:prstGeom>
            </p:spPr>
          </p:pic>
          <p:sp>
            <p:nvSpPr>
              <p:cNvPr id="377" name="TextBox 376"/>
              <p:cNvSpPr txBox="1"/>
              <p:nvPr/>
            </p:nvSpPr>
            <p:spPr>
              <a:xfrm>
                <a:off x="3455686" y="2833657"/>
                <a:ext cx="30296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Ciel Crocante" panose="02000000000000000000" pitchFamily="50" charset="0"/>
                  </a:rPr>
                  <a:t>?</a:t>
                </a:r>
              </a:p>
            </p:txBody>
          </p:sp>
        </p:grpSp>
      </p:grpSp>
      <p:pic>
        <p:nvPicPr>
          <p:cNvPr id="361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1804" y="-251009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7478" y="-251009"/>
            <a:ext cx="2438954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pic>
        <p:nvPicPr>
          <p:cNvPr id="319" name="Graphic 3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801" y="1088024"/>
            <a:ext cx="6654414" cy="4350301"/>
          </a:xfrm>
          <a:prstGeom prst="rect">
            <a:avLst/>
          </a:prstGeom>
        </p:spPr>
      </p:pic>
      <p:sp>
        <p:nvSpPr>
          <p:cNvPr id="316" name="TextBox 315"/>
          <p:cNvSpPr txBox="1"/>
          <p:nvPr/>
        </p:nvSpPr>
        <p:spPr>
          <a:xfrm>
            <a:off x="5598546" y="1994992"/>
            <a:ext cx="5136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 descr="A picture containing doll, toy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5" y="1728493"/>
            <a:ext cx="4061773" cy="3309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pic>
        <p:nvPicPr>
          <p:cNvPr id="319" name="Graphic 3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801" y="1088024"/>
            <a:ext cx="6654414" cy="4350301"/>
          </a:xfrm>
          <a:prstGeom prst="rect">
            <a:avLst/>
          </a:prstGeom>
        </p:spPr>
      </p:pic>
      <p:sp>
        <p:nvSpPr>
          <p:cNvPr id="316" name="TextBox 315"/>
          <p:cNvSpPr txBox="1"/>
          <p:nvPr/>
        </p:nvSpPr>
        <p:spPr>
          <a:xfrm>
            <a:off x="5675441" y="1908131"/>
            <a:ext cx="5136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" name="Picture 2" descr="A picture containing doll, toy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5" y="1728493"/>
            <a:ext cx="4061773" cy="3309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phic 4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023949" y="1442422"/>
            <a:ext cx="5600986" cy="366162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094172" y="1980346"/>
            <a:ext cx="4015047" cy="2634246"/>
            <a:chOff x="7799322" y="-719491"/>
            <a:chExt cx="3514799" cy="2306036"/>
          </a:xfrm>
        </p:grpSpPr>
        <p:sp>
          <p:nvSpPr>
            <p:cNvPr id="21" name="Oval 20"/>
            <p:cNvSpPr/>
            <p:nvPr/>
          </p:nvSpPr>
          <p:spPr>
            <a:xfrm>
              <a:off x="7799323" y="-693016"/>
              <a:ext cx="3514798" cy="2279561"/>
            </a:xfrm>
            <a:prstGeom prst="ellipse">
              <a:avLst/>
            </a:prstGeom>
            <a:solidFill>
              <a:schemeClr val="bg1">
                <a:alpha val="71000"/>
              </a:schemeClr>
            </a:solidFill>
            <a:ln>
              <a:solidFill>
                <a:srgbClr val="5DBEB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00"/>
            <a:stretch>
              <a:fillRect/>
            </a:stretch>
          </p:blipFill>
          <p:spPr>
            <a:xfrm>
              <a:off x="7799322" y="-719491"/>
              <a:ext cx="3514799" cy="2279561"/>
            </a:xfrm>
            <a:prstGeom prst="ellipse">
              <a:avLst/>
            </a:prstGeom>
            <a:ln w="19050">
              <a:solidFill>
                <a:srgbClr val="5B9BD5">
                  <a:lumMod val="60000"/>
                  <a:lumOff val="40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7104" y="4042658"/>
            <a:ext cx="2277252" cy="120138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453616" y="2821427"/>
            <a:ext cx="2291244" cy="769441"/>
            <a:chOff x="2461586" y="2668354"/>
            <a:chExt cx="2291244" cy="769441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2461586" y="2730978"/>
              <a:ext cx="2258510" cy="6304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8" name="TextBox 357"/>
            <p:cNvSpPr txBox="1"/>
            <p:nvPr/>
          </p:nvSpPr>
          <p:spPr>
            <a:xfrm>
              <a:off x="2565891" y="2668354"/>
              <a:ext cx="21869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Chủ</a:t>
              </a:r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đề</a:t>
              </a:r>
              <a:r>
                <a:rPr 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: </a:t>
              </a:r>
              <a:endPara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359" name="TextBox 358"/>
          <p:cNvSpPr txBox="1"/>
          <p:nvPr/>
        </p:nvSpPr>
        <p:spPr>
          <a:xfrm>
            <a:off x="1520511" y="3658381"/>
            <a:ext cx="4158190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000" b="1" spc="300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8000" b="1" spc="300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8000" b="1" spc="300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组合 1"/>
          <p:cNvGrpSpPr/>
          <p:nvPr/>
        </p:nvGrpSpPr>
        <p:grpSpPr>
          <a:xfrm rot="21395309" flipH="1">
            <a:off x="52556" y="4647157"/>
            <a:ext cx="3531709" cy="1986756"/>
            <a:chOff x="5888140" y="2073318"/>
            <a:chExt cx="6303860" cy="4532249"/>
          </a:xfrm>
        </p:grpSpPr>
        <p:pic>
          <p:nvPicPr>
            <p:cNvPr id="24" name="图片 3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25" name="图片 3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361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096188" y="-330451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332652" y="-214960"/>
            <a:ext cx="2438954" cy="2743200"/>
          </a:xfrm>
          <a:prstGeom prst="rect">
            <a:avLst/>
          </a:prstGeom>
        </p:spPr>
      </p:pic>
      <p:pic>
        <p:nvPicPr>
          <p:cNvPr id="357" name="图片 46"/>
          <p:cNvPicPr>
            <a:picLocks noChangeAspect="1"/>
          </p:cNvPicPr>
          <p:nvPr/>
        </p:nvPicPr>
        <p:blipFill rotWithShape="1">
          <a:blip r:embed="rId11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sp>
        <p:nvSpPr>
          <p:cNvPr id="372" name="TextBox 371"/>
          <p:cNvSpPr txBox="1"/>
          <p:nvPr/>
        </p:nvSpPr>
        <p:spPr>
          <a:xfrm>
            <a:off x="-118701" y="1856501"/>
            <a:ext cx="7614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Tự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nhiên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xã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hội</a:t>
            </a:r>
            <a:endParaRPr lang="en-US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3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70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70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70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700" fill="hold">
                                              <p:stCondLst>
                                                <p:cond delay="2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3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4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26" dur="40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3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70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70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70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700" fill="hold">
                                              <p:stCondLst>
                                                <p:cond delay="2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3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" fill="hold"/>
                                            <p:tgtEl>
                                              <p:spTgt spid="37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2000" accel="17300" decel="82600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0" fill="hold"/>
                                            <p:tgtEl>
                                              <p:spTgt spid="35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9" grpId="0"/>
          <p:bldP spid="359" grpId="1"/>
          <p:bldP spid="372" grpId="0"/>
          <p:bldP spid="37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3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70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70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70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700" fill="hold">
                                              <p:stCondLst>
                                                <p:cond delay="2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26" dur="40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3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700" fill="hold">
                                              <p:stCondLst>
                                                <p:cond delay="7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700" fill="hold">
                                              <p:stCondLst>
                                                <p:cond delay="1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700" fill="hold">
                                              <p:stCondLst>
                                                <p:cond delay="21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700" fill="hold">
                                              <p:stCondLst>
                                                <p:cond delay="2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0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3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3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0" fill="hold"/>
                                            <p:tgtEl>
                                              <p:spTgt spid="37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repeatCount="2000" accel="17300" decel="82600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5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000"/>
                                            <p:tgtEl>
                                              <p:spTgt spid="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repeatCount="2000" accel="17300" decel="8260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0" fill="hold"/>
                                            <p:tgtEl>
                                              <p:spTgt spid="35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9" grpId="0"/>
          <p:bldP spid="359" grpId="1"/>
          <p:bldP spid="372" grpId="0"/>
          <p:bldP spid="372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314" descr="A picture containing 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384" y="1035522"/>
            <a:ext cx="9615803" cy="5145636"/>
          </a:xfrm>
          <a:prstGeom prst="rect">
            <a:avLst/>
          </a:prstGeom>
        </p:spPr>
      </p:pic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18" name="Rectangle 317"/>
          <p:cNvSpPr/>
          <p:nvPr/>
        </p:nvSpPr>
        <p:spPr>
          <a:xfrm>
            <a:off x="6550060" y="1755939"/>
            <a:ext cx="35996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sp>
        <p:nvSpPr>
          <p:cNvPr id="322" name="TextBox 321"/>
          <p:cNvSpPr txBox="1"/>
          <p:nvPr/>
        </p:nvSpPr>
        <p:spPr>
          <a:xfrm>
            <a:off x="4942631" y="3121323"/>
            <a:ext cx="6562337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8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27562" y="2439855"/>
            <a:ext cx="45720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 tmFilter="0,0; .5, 1; 1, 1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/>
      <p:bldP spid="3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59" name="TextBox 358"/>
          <p:cNvSpPr txBox="1"/>
          <p:nvPr/>
        </p:nvSpPr>
        <p:spPr>
          <a:xfrm>
            <a:off x="6819421" y="1099778"/>
            <a:ext cx="409573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0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5" name="Picture 384" descr="A picture containing diagram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4658" y="-587357"/>
            <a:ext cx="9615803" cy="6262986"/>
          </a:xfrm>
          <a:prstGeom prst="rect">
            <a:avLst/>
          </a:prstGeom>
        </p:spPr>
      </p:pic>
      <p:sp>
        <p:nvSpPr>
          <p:cNvPr id="389" name="TextBox 20"/>
          <p:cNvSpPr txBox="1"/>
          <p:nvPr/>
        </p:nvSpPr>
        <p:spPr>
          <a:xfrm>
            <a:off x="6287635" y="360400"/>
            <a:ext cx="526336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grpSp>
        <p:nvGrpSpPr>
          <p:cNvPr id="365" name="Group 364"/>
          <p:cNvGrpSpPr/>
          <p:nvPr/>
        </p:nvGrpSpPr>
        <p:grpSpPr>
          <a:xfrm>
            <a:off x="6042469" y="2287647"/>
            <a:ext cx="5750011" cy="4218544"/>
            <a:chOff x="1931324" y="1529207"/>
            <a:chExt cx="5750011" cy="4218544"/>
          </a:xfrm>
        </p:grpSpPr>
        <p:grpSp>
          <p:nvGrpSpPr>
            <p:cNvPr id="367" name="Group 366"/>
            <p:cNvGrpSpPr/>
            <p:nvPr/>
          </p:nvGrpSpPr>
          <p:grpSpPr>
            <a:xfrm>
              <a:off x="2695909" y="1832081"/>
              <a:ext cx="4985426" cy="3915670"/>
              <a:chOff x="3376387" y="2401977"/>
              <a:chExt cx="4985426" cy="3915670"/>
            </a:xfrm>
          </p:grpSpPr>
          <p:sp>
            <p:nvSpPr>
              <p:cNvPr id="372" name="Rectangle: Rounded Corners 371"/>
              <p:cNvSpPr/>
              <p:nvPr/>
            </p:nvSpPr>
            <p:spPr>
              <a:xfrm>
                <a:off x="3376387" y="2401977"/>
                <a:ext cx="4985426" cy="3915670"/>
              </a:xfrm>
              <a:prstGeom prst="roundRect">
                <a:avLst>
                  <a:gd name="adj" fmla="val 23258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6" name="TextBox 375"/>
              <p:cNvSpPr txBox="1"/>
              <p:nvPr/>
            </p:nvSpPr>
            <p:spPr>
              <a:xfrm>
                <a:off x="4230200" y="2821556"/>
                <a:ext cx="3749409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An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xưng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hô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thành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đình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ngoại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như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thế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nào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 </a:t>
                </a:r>
              </a:p>
            </p:txBody>
          </p:sp>
        </p:grpSp>
        <p:grpSp>
          <p:nvGrpSpPr>
            <p:cNvPr id="368" name="Group 367"/>
            <p:cNvGrpSpPr/>
            <p:nvPr/>
          </p:nvGrpSpPr>
          <p:grpSpPr>
            <a:xfrm>
              <a:off x="1931324" y="1529207"/>
              <a:ext cx="1903028" cy="1688119"/>
              <a:chOff x="2611802" y="2099103"/>
              <a:chExt cx="1903028" cy="1688119"/>
            </a:xfrm>
          </p:grpSpPr>
          <p:pic>
            <p:nvPicPr>
              <p:cNvPr id="369" name="Picture 368" descr="Icon&#10;&#10;Description automatically generated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1802" y="2099103"/>
                <a:ext cx="1903028" cy="1688119"/>
              </a:xfrm>
              <a:prstGeom prst="rect">
                <a:avLst/>
              </a:prstGeom>
            </p:spPr>
          </p:pic>
          <p:sp>
            <p:nvSpPr>
              <p:cNvPr id="371" name="TextBox 370"/>
              <p:cNvSpPr txBox="1"/>
              <p:nvPr/>
            </p:nvSpPr>
            <p:spPr>
              <a:xfrm>
                <a:off x="3434246" y="2759469"/>
                <a:ext cx="25648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pic>
        <p:nvPicPr>
          <p:cNvPr id="362" name="Picture 3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7372" y="377930"/>
            <a:ext cx="1784628" cy="810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516" y="135492"/>
            <a:ext cx="5757270" cy="4483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0" dur="750" fill="hold"/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"/>
                                            <p:tgtEl>
                                              <p:spTgt spid="3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"/>
                                            <p:tgtEl>
                                              <p:spTgt spid="3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20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9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peech Bubble: Rectangle with Corners Rounded 356"/>
          <p:cNvSpPr/>
          <p:nvPr/>
        </p:nvSpPr>
        <p:spPr>
          <a:xfrm>
            <a:off x="600337" y="479359"/>
            <a:ext cx="3342674" cy="1501548"/>
          </a:xfrm>
          <a:prstGeom prst="wedgeRoundRectCallout">
            <a:avLst>
              <a:gd name="adj1" fmla="val -7749"/>
              <a:gd name="adj2" fmla="val 80230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116" y="284311"/>
            <a:ext cx="6946730" cy="5410363"/>
          </a:xfrm>
          <a:prstGeom prst="rect">
            <a:avLst/>
          </a:prstGeom>
        </p:spPr>
      </p:pic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65" name="Group 364"/>
          <p:cNvGrpSpPr/>
          <p:nvPr/>
        </p:nvGrpSpPr>
        <p:grpSpPr>
          <a:xfrm>
            <a:off x="0" y="3714573"/>
            <a:ext cx="4118708" cy="2367470"/>
            <a:chOff x="7930237" y="854592"/>
            <a:chExt cx="5085471" cy="2367470"/>
          </a:xfrm>
        </p:grpSpPr>
        <p:pic>
          <p:nvPicPr>
            <p:cNvPr id="367" name="Graphic 36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30237" y="854592"/>
              <a:ext cx="5085471" cy="2367470"/>
            </a:xfrm>
            <a:prstGeom prst="rect">
              <a:avLst/>
            </a:prstGeom>
          </p:spPr>
        </p:pic>
        <p:sp>
          <p:nvSpPr>
            <p:cNvPr id="368" name="TextBox 367"/>
            <p:cNvSpPr txBox="1"/>
            <p:nvPr/>
          </p:nvSpPr>
          <p:spPr>
            <a:xfrm>
              <a:off x="8045243" y="1006224"/>
              <a:ext cx="4656317" cy="1846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Các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nhóm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khác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Lắng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nghe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–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góp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ý -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bổ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sung</a:t>
              </a:r>
            </a:p>
          </p:txBody>
        </p:sp>
      </p:grpSp>
      <p:grpSp>
        <p:nvGrpSpPr>
          <p:cNvPr id="358" name="Group 357"/>
          <p:cNvGrpSpPr/>
          <p:nvPr/>
        </p:nvGrpSpPr>
        <p:grpSpPr>
          <a:xfrm>
            <a:off x="1418686" y="2239387"/>
            <a:ext cx="2126095" cy="2051845"/>
            <a:chOff x="7451028" y="-43747"/>
            <a:chExt cx="7576527" cy="7311931"/>
          </a:xfrm>
        </p:grpSpPr>
        <p:pic>
          <p:nvPicPr>
            <p:cNvPr id="360" name="Graphic 35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361" name="Graphic 36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362" name="Graphic 3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363" name="Picture 36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738926" y="-43747"/>
              <a:ext cx="3948113" cy="5971521"/>
            </a:xfrm>
            <a:prstGeom prst="rect">
              <a:avLst/>
            </a:prstGeom>
          </p:spPr>
        </p:pic>
        <p:pic>
          <p:nvPicPr>
            <p:cNvPr id="364" name="Graphic 36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366" name="Graphic 3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1" dur="75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2" dur="75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7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61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1804" y="-251009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7478" y="-251009"/>
            <a:ext cx="2438954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9435"/>
          <a:stretch>
            <a:fillRect/>
          </a:stretch>
        </p:blipFill>
        <p:spPr>
          <a:xfrm>
            <a:off x="2568639" y="1767552"/>
            <a:ext cx="6817588" cy="4808795"/>
          </a:xfrm>
          <a:prstGeom prst="rect">
            <a:avLst/>
          </a:prstGeom>
        </p:spPr>
      </p:pic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165" y="-1974297"/>
            <a:ext cx="5514862" cy="4206595"/>
          </a:xfrm>
          <a:prstGeom prst="rect">
            <a:avLst/>
          </a:prstGeom>
        </p:spPr>
      </p:pic>
      <p:sp>
        <p:nvSpPr>
          <p:cNvPr id="359" name="TextBox 358"/>
          <p:cNvSpPr txBox="1"/>
          <p:nvPr/>
        </p:nvSpPr>
        <p:spPr>
          <a:xfrm>
            <a:off x="4196927" y="178154"/>
            <a:ext cx="384560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60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7" name="Speech Bubble: Rectangle with Corners Rounded 356"/>
          <p:cNvSpPr/>
          <p:nvPr/>
        </p:nvSpPr>
        <p:spPr>
          <a:xfrm>
            <a:off x="9770314" y="3011432"/>
            <a:ext cx="2277779" cy="1875901"/>
          </a:xfrm>
          <a:prstGeom prst="wedgeRoundRectCallout">
            <a:avLst>
              <a:gd name="adj1" fmla="val -68204"/>
              <a:gd name="adj2" fmla="val 1891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Vợ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cậu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Sơn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gọi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là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Mợ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7" name="Speech Bubble: Rectangle with Corners Rounded 366"/>
          <p:cNvSpPr/>
          <p:nvPr/>
        </p:nvSpPr>
        <p:spPr>
          <a:xfrm>
            <a:off x="9431070" y="3716215"/>
            <a:ext cx="2617023" cy="2424829"/>
          </a:xfrm>
          <a:prstGeom prst="wedgeRoundRectCallout">
            <a:avLst>
              <a:gd name="adj1" fmla="val -68204"/>
              <a:gd name="adj2" fmla="val 1891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cậu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Sơn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gọi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là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trai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họ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</p:txBody>
      </p:sp>
      <p:sp>
        <p:nvSpPr>
          <p:cNvPr id="368" name="Speech Bubble: Rectangle with Corners Rounded 367"/>
          <p:cNvSpPr/>
          <p:nvPr/>
        </p:nvSpPr>
        <p:spPr>
          <a:xfrm>
            <a:off x="166917" y="3333177"/>
            <a:ext cx="2368283" cy="2161133"/>
          </a:xfrm>
          <a:prstGeom prst="wedgeRoundRectCallout">
            <a:avLst>
              <a:gd name="adj1" fmla="val 67830"/>
              <a:gd name="adj2" fmla="val 9908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Chị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gái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của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bố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gọi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là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bác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9" name="Speech Bubble: Rectangle with Corners Rounded 368"/>
          <p:cNvSpPr/>
          <p:nvPr/>
        </p:nvSpPr>
        <p:spPr>
          <a:xfrm>
            <a:off x="143711" y="2360813"/>
            <a:ext cx="2368283" cy="1332686"/>
          </a:xfrm>
          <a:prstGeom prst="wedgeRoundRectCallout">
            <a:avLst>
              <a:gd name="adj1" fmla="val 65355"/>
              <a:gd name="adj2" fmla="val -35658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Ông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bà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nội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47004" y="1990456"/>
            <a:ext cx="2008724" cy="1212781"/>
          </a:xfrm>
          <a:prstGeom prst="rect">
            <a:avLst/>
          </a:prstGeom>
          <a:noFill/>
          <a:ln w="3492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Speech Bubble: Rectangle with Corners Rounded 369"/>
          <p:cNvSpPr/>
          <p:nvPr/>
        </p:nvSpPr>
        <p:spPr>
          <a:xfrm>
            <a:off x="8539001" y="1727595"/>
            <a:ext cx="2368283" cy="1332686"/>
          </a:xfrm>
          <a:prstGeom prst="wedgeRoundRectCallout">
            <a:avLst>
              <a:gd name="adj1" fmla="val -62851"/>
              <a:gd name="adj2" fmla="val 13603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Ông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bà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ngoại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3" name="Rectangle 372"/>
          <p:cNvSpPr/>
          <p:nvPr/>
        </p:nvSpPr>
        <p:spPr>
          <a:xfrm>
            <a:off x="5911432" y="1967224"/>
            <a:ext cx="2008724" cy="1212781"/>
          </a:xfrm>
          <a:prstGeom prst="rect">
            <a:avLst/>
          </a:prstGeom>
          <a:noFill/>
          <a:ln w="3492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/>
      <p:bldP spid="357" grpId="2" animBg="1"/>
      <p:bldP spid="367" grpId="0" animBg="1"/>
      <p:bldP spid="367" grpId="2" animBg="1"/>
      <p:bldP spid="368" grpId="0" animBg="1"/>
      <p:bldP spid="368" grpId="2" animBg="1"/>
      <p:bldP spid="369" grpId="0" animBg="1"/>
      <p:bldP spid="369" grpId="2" animBg="1"/>
      <p:bldP spid="4" grpId="0" animBg="1"/>
      <p:bldP spid="370" grpId="0" animBg="1"/>
      <p:bldP spid="370" grpId="2" animBg="1"/>
      <p:bldP spid="3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11" y="-1911165"/>
            <a:ext cx="6355633" cy="4847913"/>
          </a:xfrm>
          <a:prstGeom prst="rect">
            <a:avLst/>
          </a:prstGeom>
        </p:spPr>
      </p:pic>
      <p:sp>
        <p:nvSpPr>
          <p:cNvPr id="359" name="TextBox 358"/>
          <p:cNvSpPr txBox="1"/>
          <p:nvPr/>
        </p:nvSpPr>
        <p:spPr>
          <a:xfrm>
            <a:off x="5318012" y="541779"/>
            <a:ext cx="3553223" cy="101566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66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66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66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1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1804" y="-251009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9278" y="0"/>
            <a:ext cx="2438954" cy="2743200"/>
          </a:xfrm>
          <a:prstGeom prst="rect">
            <a:avLst/>
          </a:prstGeom>
        </p:spPr>
      </p:pic>
      <p:grpSp>
        <p:nvGrpSpPr>
          <p:cNvPr id="358" name="Group 357"/>
          <p:cNvGrpSpPr/>
          <p:nvPr/>
        </p:nvGrpSpPr>
        <p:grpSpPr>
          <a:xfrm>
            <a:off x="509410" y="3164766"/>
            <a:ext cx="5085471" cy="1738638"/>
            <a:chOff x="7892958" y="826183"/>
            <a:chExt cx="5085471" cy="1738638"/>
          </a:xfrm>
        </p:grpSpPr>
        <p:pic>
          <p:nvPicPr>
            <p:cNvPr id="360" name="Graphic 35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2958" y="826183"/>
              <a:ext cx="5085471" cy="1738638"/>
            </a:xfrm>
            <a:prstGeom prst="rect">
              <a:avLst/>
            </a:prstGeom>
          </p:spPr>
        </p:pic>
        <p:sp>
          <p:nvSpPr>
            <p:cNvPr id="365" name="TextBox 364"/>
            <p:cNvSpPr txBox="1"/>
            <p:nvPr/>
          </p:nvSpPr>
          <p:spPr>
            <a:xfrm>
              <a:off x="8045243" y="1006224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Họ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nội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: </a:t>
              </a:r>
            </a:p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bác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cô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chú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thím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,…</a:t>
              </a:r>
            </a:p>
          </p:txBody>
        </p:sp>
      </p:grpSp>
      <p:grpSp>
        <p:nvGrpSpPr>
          <p:cNvPr id="367" name="Group 366"/>
          <p:cNvGrpSpPr/>
          <p:nvPr/>
        </p:nvGrpSpPr>
        <p:grpSpPr>
          <a:xfrm>
            <a:off x="6346030" y="3097611"/>
            <a:ext cx="5112242" cy="1738638"/>
            <a:chOff x="7982444" y="840617"/>
            <a:chExt cx="5112242" cy="1738638"/>
          </a:xfrm>
        </p:grpSpPr>
        <p:pic>
          <p:nvPicPr>
            <p:cNvPr id="368" name="Graphic 3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82444" y="840617"/>
              <a:ext cx="5085471" cy="1738638"/>
            </a:xfrm>
            <a:prstGeom prst="rect">
              <a:avLst/>
            </a:prstGeom>
          </p:spPr>
        </p:pic>
        <p:sp>
          <p:nvSpPr>
            <p:cNvPr id="369" name="TextBox 368"/>
            <p:cNvSpPr txBox="1"/>
            <p:nvPr/>
          </p:nvSpPr>
          <p:spPr>
            <a:xfrm>
              <a:off x="8045243" y="1006224"/>
              <a:ext cx="5049443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Họ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ngoại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: </a:t>
              </a:r>
            </a:p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cậu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–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mợ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dì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–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dượng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,…</a:t>
              </a:r>
            </a:p>
          </p:txBody>
        </p:sp>
      </p:grpSp>
      <p:grpSp>
        <p:nvGrpSpPr>
          <p:cNvPr id="370" name="Group 369"/>
          <p:cNvGrpSpPr/>
          <p:nvPr/>
        </p:nvGrpSpPr>
        <p:grpSpPr>
          <a:xfrm>
            <a:off x="2372964" y="2008262"/>
            <a:ext cx="1394895" cy="1346181"/>
            <a:chOff x="7451028" y="-43747"/>
            <a:chExt cx="7576527" cy="7311931"/>
          </a:xfrm>
        </p:grpSpPr>
        <p:pic>
          <p:nvPicPr>
            <p:cNvPr id="373" name="Graphic 37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374" name="Graphic 37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375" name="Graphic 37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380" name="Picture 37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9738926" y="-43747"/>
              <a:ext cx="3948113" cy="5971521"/>
            </a:xfrm>
            <a:prstGeom prst="rect">
              <a:avLst/>
            </a:prstGeom>
          </p:spPr>
        </p:pic>
        <p:pic>
          <p:nvPicPr>
            <p:cNvPr id="381" name="Graphic 38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382" name="Graphic 38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</p:grpSp>
      <p:grpSp>
        <p:nvGrpSpPr>
          <p:cNvPr id="383" name="Group 382"/>
          <p:cNvGrpSpPr/>
          <p:nvPr/>
        </p:nvGrpSpPr>
        <p:grpSpPr>
          <a:xfrm>
            <a:off x="8397721" y="2027038"/>
            <a:ext cx="1394895" cy="1346181"/>
            <a:chOff x="7451028" y="-43747"/>
            <a:chExt cx="7576527" cy="7311931"/>
          </a:xfrm>
        </p:grpSpPr>
        <p:pic>
          <p:nvPicPr>
            <p:cNvPr id="384" name="Graphic 38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385" name="Graphic 38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386" name="Graphic 38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387" name="Picture 38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9738926" y="-43747"/>
              <a:ext cx="3948113" cy="5971521"/>
            </a:xfrm>
            <a:prstGeom prst="rect">
              <a:avLst/>
            </a:prstGeom>
          </p:spPr>
        </p:pic>
        <p:pic>
          <p:nvPicPr>
            <p:cNvPr id="388" name="Graphic 38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389" name="Graphic 38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1" dur="75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2" dur="75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6" dur="1000" fill="hold"/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31" dur="750" fill="hold"/>
                                            <p:tgtEl>
                                              <p:spTgt spid="3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32" dur="750" fill="hold"/>
                                            <p:tgtEl>
                                              <p:spTgt spid="3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1000" fill="hold"/>
                                            <p:tgtEl>
                                              <p:spTgt spid="3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1000" fill="hold"/>
                                            <p:tgtEl>
                                              <p:spTgt spid="3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3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pic>
        <p:nvPicPr>
          <p:cNvPr id="319" name="Graphic 3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801" y="1088024"/>
            <a:ext cx="6654414" cy="4350301"/>
          </a:xfrm>
          <a:prstGeom prst="rect">
            <a:avLst/>
          </a:prstGeom>
        </p:spPr>
      </p:pic>
      <p:sp>
        <p:nvSpPr>
          <p:cNvPr id="316" name="TextBox 315"/>
          <p:cNvSpPr txBox="1"/>
          <p:nvPr/>
        </p:nvSpPr>
        <p:spPr>
          <a:xfrm>
            <a:off x="5654269" y="1908682"/>
            <a:ext cx="5136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xưng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picture containing doll, toy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5" y="1728493"/>
            <a:ext cx="4061773" cy="3309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314" descr="A picture containing 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04" y="1125619"/>
            <a:ext cx="9615803" cy="5145636"/>
          </a:xfrm>
          <a:prstGeom prst="rect">
            <a:avLst/>
          </a:prstGeom>
        </p:spPr>
      </p:pic>
      <p:sp>
        <p:nvSpPr>
          <p:cNvPr id="318" name="Rectangle 317"/>
          <p:cNvSpPr/>
          <p:nvPr/>
        </p:nvSpPr>
        <p:spPr>
          <a:xfrm>
            <a:off x="2820158" y="2229066"/>
            <a:ext cx="33396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sp>
        <p:nvSpPr>
          <p:cNvPr id="322" name="TextBox 321"/>
          <p:cNvSpPr txBox="1"/>
          <p:nvPr/>
        </p:nvSpPr>
        <p:spPr>
          <a:xfrm>
            <a:off x="7189636" y="1608247"/>
            <a:ext cx="2635338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54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54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9" name="Picture 3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57" y="3198804"/>
            <a:ext cx="7843911" cy="3563933"/>
          </a:xfrm>
          <a:prstGeom prst="rect">
            <a:avLst/>
          </a:prstGeom>
        </p:spPr>
      </p:pic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6" dur="40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 tmFilter="0,0; .5, 1; 1, 1"/>
                                            <p:tgtEl>
                                              <p:spTgt spid="3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3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4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8" grpId="0"/>
          <p:bldP spid="3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6" dur="40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 tmFilter="0,0; .5, 1; 1, 1"/>
                                            <p:tgtEl>
                                              <p:spTgt spid="3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2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2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8" grpId="0"/>
          <p:bldP spid="322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5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78111" y="2289621"/>
            <a:ext cx="4391233" cy="4492310"/>
          </a:xfrm>
          <a:prstGeom prst="rect">
            <a:avLst/>
          </a:prstGeom>
        </p:spPr>
      </p:pic>
      <p:sp>
        <p:nvSpPr>
          <p:cNvPr id="365" name="Speech Bubble: Rectangle with Corners Rounded 364"/>
          <p:cNvSpPr/>
          <p:nvPr/>
        </p:nvSpPr>
        <p:spPr>
          <a:xfrm>
            <a:off x="1925296" y="375615"/>
            <a:ext cx="3079529" cy="1501548"/>
          </a:xfrm>
          <a:prstGeom prst="wedgeRoundRectCallout">
            <a:avLst>
              <a:gd name="adj1" fmla="val -7749"/>
              <a:gd name="adj2" fmla="val 80230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2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7478" y="-251009"/>
            <a:ext cx="2438954" cy="2743200"/>
          </a:xfrm>
          <a:prstGeom prst="rect">
            <a:avLst/>
          </a:prstGeom>
        </p:spPr>
      </p:pic>
      <p:grpSp>
        <p:nvGrpSpPr>
          <p:cNvPr id="368" name="Group 367"/>
          <p:cNvGrpSpPr/>
          <p:nvPr/>
        </p:nvGrpSpPr>
        <p:grpSpPr>
          <a:xfrm>
            <a:off x="5314320" y="2423042"/>
            <a:ext cx="6641153" cy="1389044"/>
            <a:chOff x="4076290" y="2401460"/>
            <a:chExt cx="5951087" cy="1389044"/>
          </a:xfrm>
        </p:grpSpPr>
        <p:sp>
          <p:nvSpPr>
            <p:cNvPr id="374" name="Rectangle: Rounded Corners 373"/>
            <p:cNvSpPr/>
            <p:nvPr/>
          </p:nvSpPr>
          <p:spPr>
            <a:xfrm>
              <a:off x="4076290" y="2401460"/>
              <a:ext cx="5951087" cy="1373308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5" name="TextBox 374"/>
            <p:cNvSpPr txBox="1"/>
            <p:nvPr/>
          </p:nvSpPr>
          <p:spPr>
            <a:xfrm>
              <a:off x="4302413" y="2467065"/>
              <a:ext cx="56470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ai?</a:t>
              </a:r>
            </a:p>
          </p:txBody>
        </p:sp>
      </p:grpSp>
      <p:grpSp>
        <p:nvGrpSpPr>
          <p:cNvPr id="380" name="Group 379"/>
          <p:cNvGrpSpPr/>
          <p:nvPr/>
        </p:nvGrpSpPr>
        <p:grpSpPr>
          <a:xfrm>
            <a:off x="5314320" y="4035671"/>
            <a:ext cx="6641153" cy="1389044"/>
            <a:chOff x="4076290" y="2401460"/>
            <a:chExt cx="5951087" cy="1389044"/>
          </a:xfrm>
        </p:grpSpPr>
        <p:sp>
          <p:nvSpPr>
            <p:cNvPr id="381" name="Rectangle: Rounded Corners 380"/>
            <p:cNvSpPr/>
            <p:nvPr/>
          </p:nvSpPr>
          <p:spPr>
            <a:xfrm>
              <a:off x="4076290" y="2401460"/>
              <a:ext cx="5951087" cy="1373308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2" name="TextBox 381"/>
            <p:cNvSpPr txBox="1"/>
            <p:nvPr/>
          </p:nvSpPr>
          <p:spPr>
            <a:xfrm>
              <a:off x="4302413" y="2467065"/>
              <a:ext cx="56470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Ngoài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ai?</a:t>
              </a:r>
            </a:p>
          </p:txBody>
        </p:sp>
      </p:grpSp>
      <p:pic>
        <p:nvPicPr>
          <p:cNvPr id="383" name="Picture 382" descr="Icon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09" y="-1832184"/>
            <a:ext cx="5823268" cy="4441839"/>
          </a:xfrm>
          <a:prstGeom prst="rect">
            <a:avLst/>
          </a:prstGeom>
        </p:spPr>
      </p:pic>
      <p:sp>
        <p:nvSpPr>
          <p:cNvPr id="384" name="TextBox 383"/>
          <p:cNvSpPr txBox="1"/>
          <p:nvPr/>
        </p:nvSpPr>
        <p:spPr>
          <a:xfrm>
            <a:off x="7501809" y="461462"/>
            <a:ext cx="242053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6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66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66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359" name="TextBox 358"/>
          <p:cNvSpPr txBox="1"/>
          <p:nvPr/>
        </p:nvSpPr>
        <p:spPr>
          <a:xfrm>
            <a:off x="6503616" y="2554072"/>
            <a:ext cx="4190251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60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1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1804" y="-251009"/>
            <a:ext cx="2438954" cy="2743200"/>
          </a:xfrm>
          <a:prstGeom prst="rect">
            <a:avLst/>
          </a:prstGeom>
        </p:spPr>
      </p:pic>
      <p:pic>
        <p:nvPicPr>
          <p:cNvPr id="358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7478" y="-251009"/>
            <a:ext cx="2438954" cy="2743200"/>
          </a:xfrm>
          <a:prstGeom prst="rect">
            <a:avLst/>
          </a:prstGeom>
        </p:spPr>
      </p:pic>
      <p:grpSp>
        <p:nvGrpSpPr>
          <p:cNvPr id="357" name="Group 356"/>
          <p:cNvGrpSpPr/>
          <p:nvPr/>
        </p:nvGrpSpPr>
        <p:grpSpPr>
          <a:xfrm>
            <a:off x="304807" y="4129331"/>
            <a:ext cx="6213880" cy="1984140"/>
            <a:chOff x="7930237" y="854592"/>
            <a:chExt cx="5085471" cy="1984140"/>
          </a:xfrm>
        </p:grpSpPr>
        <p:pic>
          <p:nvPicPr>
            <p:cNvPr id="363" name="Graphic 36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364" name="TextBox 363"/>
            <p:cNvSpPr txBox="1"/>
            <p:nvPr/>
          </p:nvSpPr>
          <p:spPr>
            <a:xfrm>
              <a:off x="8141392" y="992073"/>
              <a:ext cx="4656317" cy="1846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Các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nhóm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khác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Lắng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nghe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–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góp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ý -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bổ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sung</a:t>
              </a:r>
            </a:p>
          </p:txBody>
        </p:sp>
      </p:grpSp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9" dur="75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0" dur="75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pic>
        <p:nvPicPr>
          <p:cNvPr id="319" name="Graphic 3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388" y="1024779"/>
            <a:ext cx="8127706" cy="5313461"/>
          </a:xfrm>
          <a:prstGeom prst="rect">
            <a:avLst/>
          </a:prstGeom>
        </p:spPr>
      </p:pic>
      <p:sp>
        <p:nvSpPr>
          <p:cNvPr id="316" name="TextBox 315"/>
          <p:cNvSpPr txBox="1"/>
          <p:nvPr/>
        </p:nvSpPr>
        <p:spPr>
          <a:xfrm>
            <a:off x="4835290" y="1910292"/>
            <a:ext cx="59418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cha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dì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xưng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60950" y="2484228"/>
            <a:ext cx="45720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314" descr="A picture containing 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545" y="1072979"/>
            <a:ext cx="8049099" cy="51456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2168366"/>
            <a:ext cx="4604023" cy="4581728"/>
            <a:chOff x="0" y="2168366"/>
            <a:chExt cx="4604023" cy="4581728"/>
          </a:xfrm>
        </p:grpSpPr>
        <p:sp>
          <p:nvSpPr>
            <p:cNvPr id="2" name="TextBox 3"/>
            <p:cNvSpPr txBox="1"/>
            <p:nvPr/>
          </p:nvSpPr>
          <p:spPr>
            <a:xfrm>
              <a:off x="938809" y="4379187"/>
              <a:ext cx="947015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r>
                <a:rPr lang="en-US" sz="1050" dirty="0"/>
                <a:t>NGUYỄN </a:t>
              </a:r>
            </a:p>
            <a:p>
              <a:r>
                <a:rPr lang="en-US" sz="1050" dirty="0"/>
                <a:t>THỊ ÁI QUYÊN</a:t>
              </a:r>
              <a:endParaRPr lang="en-SG" sz="1050" dirty="0"/>
            </a:p>
          </p:txBody>
        </p:sp>
        <p:pic>
          <p:nvPicPr>
            <p:cNvPr id="7" name="Picture 6" descr="A person and person on a bicycle&#10;&#10;Description automatically generated with medium confidence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68366"/>
              <a:ext cx="4604023" cy="4581728"/>
            </a:xfrm>
            <a:prstGeom prst="rect">
              <a:avLst/>
            </a:prstGeom>
          </p:spPr>
        </p:pic>
      </p:grpSp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18" name="Rectangle 317"/>
          <p:cNvSpPr/>
          <p:nvPr/>
        </p:nvSpPr>
        <p:spPr>
          <a:xfrm>
            <a:off x="5919534" y="4517850"/>
            <a:ext cx="3027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rPr>
              <a:t> 1</a:t>
            </a:r>
          </a:p>
        </p:txBody>
      </p:sp>
      <p:grpSp>
        <p:nvGrpSpPr>
          <p:cNvPr id="328" name="Group 327"/>
          <p:cNvGrpSpPr/>
          <p:nvPr/>
        </p:nvGrpSpPr>
        <p:grpSpPr>
          <a:xfrm>
            <a:off x="4192012" y="1955379"/>
            <a:ext cx="6321813" cy="1305558"/>
            <a:chOff x="5336750" y="1885277"/>
            <a:chExt cx="4466213" cy="836363"/>
          </a:xfrm>
        </p:grpSpPr>
        <p:pic>
          <p:nvPicPr>
            <p:cNvPr id="327" name="Picture 326" descr="Shape, rectangle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85" y="1885277"/>
              <a:ext cx="3910494" cy="836363"/>
            </a:xfrm>
            <a:prstGeom prst="rect">
              <a:avLst/>
            </a:prstGeom>
          </p:spPr>
        </p:pic>
        <p:sp>
          <p:nvSpPr>
            <p:cNvPr id="325" name="Rectangle 324"/>
            <p:cNvSpPr/>
            <p:nvPr/>
          </p:nvSpPr>
          <p:spPr>
            <a:xfrm>
              <a:off x="5336750" y="1966313"/>
              <a:ext cx="4466213" cy="4929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Tự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nhiên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và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xã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LNTH-LuoLuoNotangYuanTi 1" pitchFamily="2" charset="-128"/>
                  <a:cs typeface="Times New Roman" panose="02020603050405020304" pitchFamily="18" charset="0"/>
                </a:rPr>
                <a:t>hội</a:t>
              </a:r>
              <a:endPara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ea typeface="LNTH-LuoLuoNotangYuanTi 1" pitchFamily="2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5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sp>
        <p:nvSpPr>
          <p:cNvPr id="322" name="TextBox 321"/>
          <p:cNvSpPr txBox="1"/>
          <p:nvPr/>
        </p:nvSpPr>
        <p:spPr>
          <a:xfrm>
            <a:off x="4646058" y="3548190"/>
            <a:ext cx="5770811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60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1819 -4.07407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2000" accel="17300" decel="826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3" dur="1500" fill="hold"/>
                                        <p:tgtEl>
                                          <p:spTgt spid="3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ccel="17300" decel="826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0" dur="1500" fill="hold"/>
                                        <p:tgtEl>
                                          <p:spTgt spid="3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repeatCount="2000" accel="17300" decel="826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7" dur="1500" fill="hold"/>
                                        <p:tgtEl>
                                          <p:spTgt spid="3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/>
      <p:bldP spid="318" grpId="1"/>
      <p:bldP spid="322" grpId="0"/>
      <p:bldP spid="32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266" y="279854"/>
            <a:ext cx="12430539" cy="1999814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5782" y="401319"/>
            <a:ext cx="1537702" cy="188964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732413" y="840499"/>
            <a:ext cx="5580054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Graphic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3380" y="2519861"/>
            <a:ext cx="6654414" cy="435030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86365" y="3426829"/>
            <a:ext cx="5136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8" name="Graphic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757" y="2502049"/>
            <a:ext cx="6654414" cy="435030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743397" y="3322156"/>
            <a:ext cx="5136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7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314" descr="A picture containing diagra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04" y="1125619"/>
            <a:ext cx="9615803" cy="5145636"/>
          </a:xfrm>
          <a:prstGeom prst="rect">
            <a:avLst/>
          </a:prstGeom>
        </p:spPr>
      </p:pic>
      <p:pic>
        <p:nvPicPr>
          <p:cNvPr id="317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sp>
        <p:nvSpPr>
          <p:cNvPr id="322" name="TextBox 321"/>
          <p:cNvSpPr txBox="1"/>
          <p:nvPr/>
        </p:nvSpPr>
        <p:spPr>
          <a:xfrm>
            <a:off x="4014609" y="2332713"/>
            <a:ext cx="548227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54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9" name="Picture 3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157" y="3198804"/>
            <a:ext cx="7843911" cy="3563933"/>
          </a:xfrm>
          <a:prstGeom prst="rect">
            <a:avLst/>
          </a:prstGeom>
        </p:spPr>
      </p:pic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6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5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4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1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4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8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3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6" dur="40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 tmFilter="0,0; .5, 1; 1, 1"/>
                                            <p:tgtEl>
                                              <p:spTgt spid="3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8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9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6" dur="40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4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 tmFilter="0,0; .5, 1; 1, 1"/>
                                            <p:tgtEl>
                                              <p:spTgt spid="3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2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81744" y="2976514"/>
            <a:ext cx="5085471" cy="3025533"/>
            <a:chOff x="7892958" y="826183"/>
            <a:chExt cx="5085471" cy="3025533"/>
          </a:xfrm>
        </p:grpSpPr>
        <p:pic>
          <p:nvPicPr>
            <p:cNvPr id="26" name="Graphic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92958" y="826183"/>
              <a:ext cx="5085471" cy="3025533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045243" y="1023157"/>
              <a:ext cx="4656317" cy="24622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Về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nhà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thực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hành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cách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xưng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hô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với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các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thành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viên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trong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gia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đình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họ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nội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họ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ngoại</a:t>
              </a:r>
              <a:endParaRPr lang="en-US" sz="40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0" name="Graphic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35" y="313560"/>
            <a:ext cx="11958124" cy="19998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83017" y="1362390"/>
            <a:ext cx="4451494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6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66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6600" b="1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096000" y="2969140"/>
            <a:ext cx="5085471" cy="3025533"/>
            <a:chOff x="7892958" y="826183"/>
            <a:chExt cx="5085471" cy="3025533"/>
          </a:xfrm>
        </p:grpSpPr>
        <p:pic>
          <p:nvPicPr>
            <p:cNvPr id="15" name="Graphic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92958" y="826183"/>
              <a:ext cx="5085471" cy="302553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045243" y="1006224"/>
              <a:ext cx="4656317" cy="24622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Sưu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tầm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ảnh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chụp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tranh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vẽ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gia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đình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họ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nội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họ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ngoại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để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chuẩn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bị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cho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tiết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" tmFilter="0,0; .5, 1; 1, 1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123011" y="778664"/>
            <a:ext cx="5759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xã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768704" y="1676671"/>
            <a:ext cx="3207739" cy="817330"/>
            <a:chOff x="2461585" y="2730978"/>
            <a:chExt cx="3207739" cy="817330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2461585" y="2730978"/>
              <a:ext cx="3207739" cy="81733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TextBox 357"/>
            <p:cNvSpPr txBox="1"/>
            <p:nvPr/>
          </p:nvSpPr>
          <p:spPr>
            <a:xfrm>
              <a:off x="3139586" y="2793213"/>
              <a:ext cx="218693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 err="1">
                  <a:solidFill>
                    <a:srgbClr val="FF0000"/>
                  </a:solidFill>
                </a:rPr>
                <a:t>Chủ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đề</a:t>
              </a:r>
              <a:r>
                <a:rPr lang="en-US" sz="4000" b="1" dirty="0">
                  <a:solidFill>
                    <a:srgbClr val="FF0000"/>
                  </a:solidFill>
                </a:rPr>
                <a:t>: </a:t>
              </a:r>
              <a:endParaRPr lang="en-US" sz="4000" dirty="0"/>
            </a:p>
          </p:txBody>
        </p:sp>
      </p:grpSp>
      <p:sp>
        <p:nvSpPr>
          <p:cNvPr id="359" name="TextBox 358"/>
          <p:cNvSpPr txBox="1"/>
          <p:nvPr/>
        </p:nvSpPr>
        <p:spPr>
          <a:xfrm>
            <a:off x="6151085" y="1665363"/>
            <a:ext cx="2402902" cy="76944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5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50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1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96188" y="-330451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32652" y="-214960"/>
            <a:ext cx="2438954" cy="2743200"/>
          </a:xfrm>
          <a:prstGeom prst="rect">
            <a:avLst/>
          </a:prstGeom>
        </p:spPr>
      </p:pic>
      <p:pic>
        <p:nvPicPr>
          <p:cNvPr id="357" name="图片 46"/>
          <p:cNvPicPr>
            <a:picLocks noChangeAspect="1"/>
          </p:cNvPicPr>
          <p:nvPr/>
        </p:nvPicPr>
        <p:blipFill rotWithShape="1">
          <a:blip r:embed="rId4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sp>
        <p:nvSpPr>
          <p:cNvPr id="363" name="Rectangle 362"/>
          <p:cNvSpPr/>
          <p:nvPr/>
        </p:nvSpPr>
        <p:spPr>
          <a:xfrm>
            <a:off x="4804875" y="3622438"/>
            <a:ext cx="3027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Tiết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1</a:t>
            </a:r>
          </a:p>
        </p:txBody>
      </p:sp>
      <p:sp>
        <p:nvSpPr>
          <p:cNvPr id="364" name="TextBox 363"/>
          <p:cNvSpPr txBox="1"/>
          <p:nvPr/>
        </p:nvSpPr>
        <p:spPr>
          <a:xfrm>
            <a:off x="2694621" y="2632682"/>
            <a:ext cx="73096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sz="5400" b="1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65" name="Graphic 3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3465" y="4440606"/>
            <a:ext cx="8200219" cy="1043975"/>
          </a:xfrm>
          <a:prstGeom prst="rect">
            <a:avLst/>
          </a:prstGeom>
        </p:spPr>
      </p:pic>
      <p:sp>
        <p:nvSpPr>
          <p:cNvPr id="366" name="TextBox 365"/>
          <p:cNvSpPr txBox="1"/>
          <p:nvPr/>
        </p:nvSpPr>
        <p:spPr>
          <a:xfrm>
            <a:off x="2858621" y="4469627"/>
            <a:ext cx="694581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5400">
                  <a:solidFill>
                    <a:schemeClr val="bg1"/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dirty="0">
              <a:ln w="25400">
                <a:solidFill>
                  <a:schemeClr val="bg1"/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5785" y="4131266"/>
            <a:ext cx="2277252" cy="1201385"/>
          </a:xfrm>
          <a:prstGeom prst="rect">
            <a:avLst/>
          </a:prstGeom>
        </p:spPr>
      </p:pic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3" name="组合 1"/>
          <p:cNvGrpSpPr/>
          <p:nvPr/>
        </p:nvGrpSpPr>
        <p:grpSpPr>
          <a:xfrm rot="21395309" flipH="1">
            <a:off x="52556" y="4647157"/>
            <a:ext cx="3531709" cy="1986756"/>
            <a:chOff x="5888140" y="2073318"/>
            <a:chExt cx="6303860" cy="4532249"/>
          </a:xfrm>
        </p:grpSpPr>
        <p:pic>
          <p:nvPicPr>
            <p:cNvPr id="24" name="图片 3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25" name="图片 3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9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0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22" dur="40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6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 tmFilter="0,0; .5, 1; 1, 1"/>
                                            <p:tgtEl>
                                              <p:spTgt spid="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30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 tmFilter="0,0; .5, 1; 1, 1"/>
                                            <p:tgtEl>
                                              <p:spTgt spid="3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00"/>
                                            <p:tgtEl>
                                              <p:spTgt spid="3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300" fill="hold"/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300" tmFilter="0,0; .5, 1; 1, 1"/>
                                            <p:tgtEl>
                                              <p:spTgt spid="3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359" grpId="0"/>
          <p:bldP spid="363" grpId="0"/>
          <p:bldP spid="364" grpId="0"/>
          <p:bldP spid="3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22" dur="4000" fill="hold"/>
                                            <p:tgtEl>
                                              <p:spTgt spid="3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6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41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 tmFilter="0,0; .5, 1; 1, 1"/>
                                            <p:tgtEl>
                                              <p:spTgt spid="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1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30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3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 tmFilter="0,0; .5, 1; 1, 1"/>
                                            <p:tgtEl>
                                              <p:spTgt spid="3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4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200"/>
                                            <p:tgtEl>
                                              <p:spTgt spid="3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20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3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300" fill="hold"/>
                                            <p:tgtEl>
                                              <p:spTgt spid="3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300" tmFilter="0,0; .5, 1; 1, 1"/>
                                            <p:tgtEl>
                                              <p:spTgt spid="3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359" grpId="0"/>
          <p:bldP spid="363" grpId="0"/>
          <p:bldP spid="364" grpId="0"/>
          <p:bldP spid="36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791" y="2504759"/>
            <a:ext cx="2277252" cy="1201385"/>
          </a:xfrm>
          <a:prstGeom prst="rect">
            <a:avLst/>
          </a:prstGeom>
        </p:spPr>
      </p:pic>
      <p:pic>
        <p:nvPicPr>
          <p:cNvPr id="361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651804" y="-251009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017478" y="-251009"/>
            <a:ext cx="2438954" cy="2743200"/>
          </a:xfrm>
          <a:prstGeom prst="rect">
            <a:avLst/>
          </a:prstGeom>
        </p:spPr>
      </p:pic>
      <p:sp>
        <p:nvSpPr>
          <p:cNvPr id="359" name="TextBox 358"/>
          <p:cNvSpPr txBox="1"/>
          <p:nvPr/>
        </p:nvSpPr>
        <p:spPr>
          <a:xfrm>
            <a:off x="3143547" y="294382"/>
            <a:ext cx="6157135" cy="1077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7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70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23231" y="1589960"/>
            <a:ext cx="7797383" cy="1688119"/>
            <a:chOff x="2106302" y="1589960"/>
            <a:chExt cx="7797383" cy="1688119"/>
          </a:xfrm>
        </p:grpSpPr>
        <p:grpSp>
          <p:nvGrpSpPr>
            <p:cNvPr id="9" name="Group 8"/>
            <p:cNvGrpSpPr/>
            <p:nvPr/>
          </p:nvGrpSpPr>
          <p:grpSpPr>
            <a:xfrm>
              <a:off x="2695908" y="1832081"/>
              <a:ext cx="7207777" cy="1373308"/>
              <a:chOff x="3376386" y="2401977"/>
              <a:chExt cx="7207777" cy="1373308"/>
            </a:xfrm>
          </p:grpSpPr>
          <p:sp>
            <p:nvSpPr>
              <p:cNvPr id="366" name="Rectangle: Rounded Corners 365"/>
              <p:cNvSpPr/>
              <p:nvPr/>
            </p:nvSpPr>
            <p:spPr>
              <a:xfrm>
                <a:off x="3376386" y="2401977"/>
                <a:ext cx="7207777" cy="1373308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TextBox 362"/>
              <p:cNvSpPr txBox="1"/>
              <p:nvPr/>
            </p:nvSpPr>
            <p:spPr>
              <a:xfrm>
                <a:off x="4717432" y="2426219"/>
                <a:ext cx="531692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Nêu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mối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quan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hệ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ngoại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106302" y="1589960"/>
              <a:ext cx="1903028" cy="1688119"/>
              <a:chOff x="2786780" y="2159856"/>
              <a:chExt cx="1903028" cy="1688119"/>
            </a:xfrm>
          </p:grpSpPr>
          <p:pic>
            <p:nvPicPr>
              <p:cNvPr id="6" name="Picture 5" descr="Icon&#10;&#10;Description automatically generated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6780" y="2159856"/>
                <a:ext cx="1903028" cy="1688119"/>
              </a:xfrm>
              <a:prstGeom prst="rect">
                <a:avLst/>
              </a:prstGeom>
            </p:spPr>
          </p:pic>
          <p:sp>
            <p:nvSpPr>
              <p:cNvPr id="364" name="TextBox 363"/>
              <p:cNvSpPr txBox="1"/>
              <p:nvPr/>
            </p:nvSpPr>
            <p:spPr>
              <a:xfrm>
                <a:off x="3353094" y="2833657"/>
                <a:ext cx="50815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01</a:t>
                </a: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768469" y="3479223"/>
            <a:ext cx="10522542" cy="1682499"/>
            <a:chOff x="768469" y="3479223"/>
            <a:chExt cx="10522542" cy="1682499"/>
          </a:xfrm>
        </p:grpSpPr>
        <p:grpSp>
          <p:nvGrpSpPr>
            <p:cNvPr id="370" name="Group 369"/>
            <p:cNvGrpSpPr/>
            <p:nvPr/>
          </p:nvGrpSpPr>
          <p:grpSpPr>
            <a:xfrm>
              <a:off x="1583295" y="3746799"/>
              <a:ext cx="9707716" cy="1389008"/>
              <a:chOff x="3998420" y="2401496"/>
              <a:chExt cx="8249748" cy="1389008"/>
            </a:xfrm>
          </p:grpSpPr>
          <p:sp>
            <p:nvSpPr>
              <p:cNvPr id="374" name="Rectangle: Rounded Corners 373"/>
              <p:cNvSpPr/>
              <p:nvPr/>
            </p:nvSpPr>
            <p:spPr>
              <a:xfrm>
                <a:off x="3998420" y="2401496"/>
                <a:ext cx="8249748" cy="1373308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5" name="TextBox 374"/>
              <p:cNvSpPr txBox="1"/>
              <p:nvPr/>
            </p:nvSpPr>
            <p:spPr>
              <a:xfrm>
                <a:off x="4984765" y="2467065"/>
                <a:ext cx="702124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Xưng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hô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thành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đình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thuộc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ngoại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768469" y="3479223"/>
              <a:ext cx="1807468" cy="1682499"/>
              <a:chOff x="3553129" y="3306177"/>
              <a:chExt cx="1807468" cy="1682499"/>
            </a:xfrm>
          </p:grpSpPr>
          <p:pic>
            <p:nvPicPr>
              <p:cNvPr id="15" name="Picture 14" descr="A picture containing icon&#10;&#10;Description automatically generated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3129" y="3306177"/>
                <a:ext cx="1807468" cy="1682499"/>
              </a:xfrm>
              <a:prstGeom prst="rect">
                <a:avLst/>
              </a:prstGeom>
            </p:spPr>
          </p:pic>
          <p:sp>
            <p:nvSpPr>
              <p:cNvPr id="373" name="TextBox 372"/>
              <p:cNvSpPr txBox="1"/>
              <p:nvPr/>
            </p:nvSpPr>
            <p:spPr>
              <a:xfrm>
                <a:off x="4142890" y="4087446"/>
                <a:ext cx="5193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02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 tmFilter="0,0; .5, 1; 1, 1"/>
                                            <p:tgtEl>
                                              <p:spTgt spid="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6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7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 tmFilter="0,0; .5, 1; 1, 1"/>
                                            <p:tgtEl>
                                              <p:spTgt spid="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4"/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56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57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8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0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1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2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7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8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79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0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1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2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3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4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5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6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7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8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89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0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1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2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3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4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5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6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7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8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199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0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1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2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3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4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5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6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7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8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09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0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1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2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3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4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5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6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7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8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19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0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1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2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3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4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5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6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7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8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29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0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1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2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3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4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5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6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7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8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39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0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1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2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3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4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5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6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7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8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49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0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1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2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3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4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5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6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7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8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59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0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1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2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3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4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5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6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7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8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69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0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1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2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3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4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5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6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7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8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79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0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1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2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3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4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5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6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7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8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89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0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1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2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3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4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5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6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7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8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299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0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1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2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3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4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5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6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7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8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09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0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1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2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3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4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6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7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8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9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0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1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2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3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4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5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6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7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8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29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0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1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2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3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4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5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6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7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8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39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0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1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2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3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4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5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6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7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8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49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0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1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2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3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4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5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56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457200"/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7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8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0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2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4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5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9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0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2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4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1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2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4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5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7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8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0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1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3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4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5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6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7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8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9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0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1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2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3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4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5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6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7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8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9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1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2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3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4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5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6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7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5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6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8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9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1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3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4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6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7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9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0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2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3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5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6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457200"/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59" name="TextBox 358"/>
          <p:cNvSpPr txBox="1"/>
          <p:nvPr/>
        </p:nvSpPr>
        <p:spPr>
          <a:xfrm>
            <a:off x="3005300" y="294382"/>
            <a:ext cx="6157135" cy="1077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7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7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70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7000" b="1" dirty="0">
              <a:ln w="25400">
                <a:solidFill>
                  <a:schemeClr val="bg1"/>
                </a:solidFill>
              </a:ln>
              <a:solidFill>
                <a:schemeClr val="accent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65133" y="1666387"/>
            <a:ext cx="11037466" cy="1956820"/>
            <a:chOff x="2053294" y="1350377"/>
            <a:chExt cx="11037466" cy="1956820"/>
          </a:xfrm>
        </p:grpSpPr>
        <p:grpSp>
          <p:nvGrpSpPr>
            <p:cNvPr id="9" name="Group 8"/>
            <p:cNvGrpSpPr/>
            <p:nvPr/>
          </p:nvGrpSpPr>
          <p:grpSpPr>
            <a:xfrm>
              <a:off x="2695910" y="1830213"/>
              <a:ext cx="10394850" cy="1375176"/>
              <a:chOff x="3376387" y="2400109"/>
              <a:chExt cx="6638516" cy="1375176"/>
            </a:xfrm>
          </p:grpSpPr>
          <p:sp>
            <p:nvSpPr>
              <p:cNvPr id="366" name="Rectangle: Rounded Corners 365"/>
              <p:cNvSpPr/>
              <p:nvPr/>
            </p:nvSpPr>
            <p:spPr>
              <a:xfrm>
                <a:off x="3376387" y="2401977"/>
                <a:ext cx="6638516" cy="1373308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TextBox 362"/>
              <p:cNvSpPr txBox="1"/>
              <p:nvPr/>
            </p:nvSpPr>
            <p:spPr>
              <a:xfrm>
                <a:off x="4141332" y="2400109"/>
                <a:ext cx="566822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Vẽ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hoặc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cắt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dán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ảnh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vào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sơ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đồ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đình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và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ngoại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theo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mẫu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053294" y="1350377"/>
              <a:ext cx="1898908" cy="1956820"/>
              <a:chOff x="2053294" y="1350377"/>
              <a:chExt cx="1898908" cy="1956820"/>
            </a:xfrm>
          </p:grpSpPr>
          <p:pic>
            <p:nvPicPr>
              <p:cNvPr id="3" name="Picture 2" descr="Icon&#10;&#10;Description automatically generated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3294" y="1350377"/>
                <a:ext cx="1898908" cy="1956820"/>
              </a:xfrm>
              <a:prstGeom prst="rect">
                <a:avLst/>
              </a:prstGeom>
            </p:spPr>
          </p:pic>
          <p:sp>
            <p:nvSpPr>
              <p:cNvPr id="364" name="TextBox 363"/>
              <p:cNvSpPr txBox="1"/>
              <p:nvPr/>
            </p:nvSpPr>
            <p:spPr>
              <a:xfrm>
                <a:off x="2693510" y="2263761"/>
                <a:ext cx="5193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</a:t>
                </a:r>
              </a:p>
            </p:txBody>
          </p:sp>
        </p:grpSp>
      </p:grpSp>
      <p:pic>
        <p:nvPicPr>
          <p:cNvPr id="361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651804" y="-251009"/>
            <a:ext cx="2438954" cy="2743200"/>
          </a:xfrm>
          <a:prstGeom prst="rect">
            <a:avLst/>
          </a:prstGeom>
        </p:spPr>
      </p:pic>
      <p:pic>
        <p:nvPicPr>
          <p:cNvPr id="362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017478" y="-251009"/>
            <a:ext cx="2438954" cy="2743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60832" y="3748602"/>
            <a:ext cx="10646069" cy="1905004"/>
            <a:chOff x="528013" y="3404151"/>
            <a:chExt cx="10646069" cy="1905004"/>
          </a:xfrm>
        </p:grpSpPr>
        <p:grpSp>
          <p:nvGrpSpPr>
            <p:cNvPr id="370" name="Group 369"/>
            <p:cNvGrpSpPr/>
            <p:nvPr/>
          </p:nvGrpSpPr>
          <p:grpSpPr>
            <a:xfrm>
              <a:off x="1466366" y="3746799"/>
              <a:ext cx="9707716" cy="1389008"/>
              <a:chOff x="3998420" y="2401496"/>
              <a:chExt cx="8249748" cy="1389008"/>
            </a:xfrm>
          </p:grpSpPr>
          <p:sp>
            <p:nvSpPr>
              <p:cNvPr id="374" name="Rectangle: Rounded Corners 373"/>
              <p:cNvSpPr/>
              <p:nvPr/>
            </p:nvSpPr>
            <p:spPr>
              <a:xfrm>
                <a:off x="3998420" y="2401496"/>
                <a:ext cx="8249748" cy="1373308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5" name="TextBox 374"/>
              <p:cNvSpPr txBox="1"/>
              <p:nvPr/>
            </p:nvSpPr>
            <p:spPr>
              <a:xfrm>
                <a:off x="4984765" y="2467065"/>
                <a:ext cx="702124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Bày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tỏ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được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tình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cảm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sự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gắn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bó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bản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thân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ngoại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28013" y="3404151"/>
              <a:ext cx="2151892" cy="1905004"/>
              <a:chOff x="528013" y="3510169"/>
              <a:chExt cx="2151892" cy="1905004"/>
            </a:xfrm>
          </p:grpSpPr>
          <p:pic>
            <p:nvPicPr>
              <p:cNvPr id="11" name="Picture 10" descr="Icon&#10;&#10;Description automatically generated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13" y="3510169"/>
                <a:ext cx="2151892" cy="1905004"/>
              </a:xfrm>
              <a:prstGeom prst="rect">
                <a:avLst/>
              </a:prstGeom>
            </p:spPr>
          </p:pic>
          <p:sp>
            <p:nvSpPr>
              <p:cNvPr id="373" name="TextBox 372"/>
              <p:cNvSpPr txBox="1"/>
              <p:nvPr/>
            </p:nvSpPr>
            <p:spPr>
              <a:xfrm>
                <a:off x="1241301" y="4260492"/>
                <a:ext cx="519373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04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9AA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yellow, bedroom, room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Graphic 14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826505" y="3989645"/>
            <a:ext cx="12430539" cy="219800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005312" y="807712"/>
            <a:ext cx="3647964" cy="3520565"/>
            <a:chOff x="7451028" y="-43747"/>
            <a:chExt cx="7576527" cy="7311931"/>
          </a:xfrm>
        </p:grpSpPr>
        <p:pic>
          <p:nvPicPr>
            <p:cNvPr id="18" name="Graphic 17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19" name="Graphic 18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20" name="Graphic 19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9738926" y="-43747"/>
              <a:ext cx="3948113" cy="5971521"/>
            </a:xfrm>
            <a:prstGeom prst="rect">
              <a:avLst/>
            </a:prstGeom>
          </p:spPr>
        </p:pic>
        <p:pic>
          <p:nvPicPr>
            <p:cNvPr id="22" name="Graphic 21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23" name="Graphic 22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</p:grpSp>
      <p:pic>
        <p:nvPicPr>
          <p:cNvPr id="2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9915" y="1706748"/>
            <a:ext cx="3378811" cy="415214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997282" y="4214502"/>
            <a:ext cx="6742230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 b="1" dirty="0">
                <a:ln w="25400">
                  <a:solidFill>
                    <a:schemeClr val="bg1"/>
                  </a:solidFill>
                </a:ln>
                <a:solidFill>
                  <a:schemeClr val="accent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 tmFilter="0,0; .5, 1; 1, 1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 tmFilter="0,0; .5, 1; 1, 1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yellow, bedroom, room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78075" y="3881486"/>
            <a:ext cx="1745673" cy="2743200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460934" y="3782823"/>
            <a:ext cx="1934749" cy="280768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730016" y="273959"/>
            <a:ext cx="5085471" cy="1738638"/>
            <a:chOff x="7892958" y="826183"/>
            <a:chExt cx="5085471" cy="1738638"/>
          </a:xfrm>
        </p:grpSpPr>
        <p:pic>
          <p:nvPicPr>
            <p:cNvPr id="26" name="Graphic 25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892958" y="826183"/>
              <a:ext cx="5085471" cy="173863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045243" y="1006224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HS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Hát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múa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theo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lời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bài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hát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“Gia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đình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+mj-lt"/>
                </a:rPr>
                <a:t>em</a:t>
              </a:r>
              <a:r>
                <a:rPr lang="en-US" sz="4000" b="1" dirty="0">
                  <a:solidFill>
                    <a:schemeClr val="bg1"/>
                  </a:solidFill>
                  <a:latin typeface="+mj-lt"/>
                </a:rPr>
                <a:t>”</a:t>
              </a:r>
            </a:p>
          </p:txBody>
        </p:sp>
      </p:grpSp>
      <p:pic>
        <p:nvPicPr>
          <p:cNvPr id="16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977762" y="2012597"/>
            <a:ext cx="6236475" cy="4786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yellow, bedroom, room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oi TV - Dạy Bé Học Nói Thành Viên Trong Gia Đình _ Học Tiếng Việt Qua Bài Hát #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9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indoor, yellow, bedroom, room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85647" y="1950003"/>
            <a:ext cx="7797383" cy="1688119"/>
            <a:chOff x="2106302" y="1589960"/>
            <a:chExt cx="7797383" cy="1688119"/>
          </a:xfrm>
        </p:grpSpPr>
        <p:grpSp>
          <p:nvGrpSpPr>
            <p:cNvPr id="12" name="Group 11"/>
            <p:cNvGrpSpPr/>
            <p:nvPr/>
          </p:nvGrpSpPr>
          <p:grpSpPr>
            <a:xfrm>
              <a:off x="2695908" y="1832081"/>
              <a:ext cx="7207777" cy="1373308"/>
              <a:chOff x="3376386" y="2401977"/>
              <a:chExt cx="7207777" cy="1373308"/>
            </a:xfrm>
          </p:grpSpPr>
          <p:sp>
            <p:nvSpPr>
              <p:cNvPr id="18" name="Rectangle: Rounded Corners 17"/>
              <p:cNvSpPr/>
              <p:nvPr/>
            </p:nvSpPr>
            <p:spPr>
              <a:xfrm>
                <a:off x="3376386" y="2401977"/>
                <a:ext cx="7207777" cy="1373308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717432" y="2426219"/>
                <a:ext cx="531692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Nội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dung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hát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nói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về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điều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gì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106302" y="1589960"/>
              <a:ext cx="1903028" cy="1688119"/>
              <a:chOff x="2786780" y="2159856"/>
              <a:chExt cx="1903028" cy="1688119"/>
            </a:xfrm>
          </p:grpSpPr>
          <p:pic>
            <p:nvPicPr>
              <p:cNvPr id="15" name="Picture 14" descr="Icon&#10;&#10;Description automatically generated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6780" y="2159856"/>
                <a:ext cx="1903028" cy="1688119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3455686" y="2833657"/>
                <a:ext cx="30296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Ciel Crocante" panose="02000000000000000000" pitchFamily="50" charset="0"/>
                  </a:rPr>
                  <a:t>?</a:t>
                </a: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1876490" y="4303813"/>
            <a:ext cx="8466450" cy="1688119"/>
            <a:chOff x="2106302" y="1589960"/>
            <a:chExt cx="8466450" cy="1688119"/>
          </a:xfrm>
        </p:grpSpPr>
        <p:grpSp>
          <p:nvGrpSpPr>
            <p:cNvPr id="25" name="Group 24"/>
            <p:cNvGrpSpPr/>
            <p:nvPr/>
          </p:nvGrpSpPr>
          <p:grpSpPr>
            <a:xfrm>
              <a:off x="2695908" y="1832081"/>
              <a:ext cx="7876844" cy="1373308"/>
              <a:chOff x="3376386" y="2401977"/>
              <a:chExt cx="7876844" cy="1373308"/>
            </a:xfrm>
          </p:grpSpPr>
          <p:sp>
            <p:nvSpPr>
              <p:cNvPr id="31" name="Rectangle: Rounded Corners 30"/>
              <p:cNvSpPr/>
              <p:nvPr/>
            </p:nvSpPr>
            <p:spPr>
              <a:xfrm>
                <a:off x="3376386" y="2401977"/>
                <a:ext cx="7876844" cy="1373308"/>
              </a:xfrm>
              <a:prstGeom prst="roundRect">
                <a:avLst>
                  <a:gd name="adj" fmla="val 50000"/>
                </a:avLst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735596" y="2416158"/>
                <a:ext cx="615772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Kể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một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thành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viên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họ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em</a:t>
                </a:r>
                <a:endParaRPr lang="en-US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2106302" y="1589960"/>
              <a:ext cx="1903028" cy="1688119"/>
              <a:chOff x="2786780" y="2159856"/>
              <a:chExt cx="1903028" cy="1688119"/>
            </a:xfrm>
          </p:grpSpPr>
          <p:pic>
            <p:nvPicPr>
              <p:cNvPr id="29" name="Picture 28" descr="Icon&#10;&#10;Description automatically generated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86780" y="2159856"/>
                <a:ext cx="1903028" cy="1688119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455686" y="2833657"/>
                <a:ext cx="30296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dirty="0">
                    <a:ln w="25400"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iCiel Crocante" panose="02000000000000000000" pitchFamily="50" charset="0"/>
                  </a:rPr>
                  <a:t>?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781</Words>
  <Application>Microsoft Office PowerPoint</Application>
  <PresentationFormat>Custom</PresentationFormat>
  <Paragraphs>128</Paragraphs>
  <Slides>33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Calibri Light</vt:lpstr>
      <vt:lpstr>Calibri</vt:lpstr>
      <vt:lpstr>iCiel Crocante</vt:lpstr>
      <vt:lpstr>等线</vt:lpstr>
      <vt:lpstr>iCiel Cadena</vt:lpstr>
      <vt:lpstr>SimSun</vt:lpstr>
      <vt:lpstr>Times New Roman</vt:lpstr>
      <vt:lpstr>Tahoma</vt:lpstr>
      <vt:lpstr>LNTH-LuoLuoNotangYuanTi 1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PC</cp:lastModifiedBy>
  <cp:revision>8</cp:revision>
  <dcterms:created xsi:type="dcterms:W3CDTF">2022-05-30T09:15:00Z</dcterms:created>
  <dcterms:modified xsi:type="dcterms:W3CDTF">2024-11-06T01:20:53Z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E3E008116C1A483089D5AC86C4E38D06_13</vt:lpwstr>
  </property>
  <property fmtid="{D5CDD505-2E9C-101B-9397-08002B2CF9AE}" pid="3" name="KSOProductBuildVer">
    <vt:lpwstr>1033-12.2.0.17562</vt:lpwstr>
  </property>
</Properties>
</file>