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5"/>
  </p:notesMasterIdLst>
  <p:sldIdLst>
    <p:sldId id="300" r:id="rId2"/>
    <p:sldId id="271" r:id="rId3"/>
    <p:sldId id="256" r:id="rId4"/>
    <p:sldId id="261" r:id="rId5"/>
    <p:sldId id="288" r:id="rId6"/>
    <p:sldId id="299" r:id="rId7"/>
    <p:sldId id="259" r:id="rId8"/>
    <p:sldId id="296" r:id="rId9"/>
    <p:sldId id="309" r:id="rId10"/>
    <p:sldId id="297" r:id="rId11"/>
    <p:sldId id="312" r:id="rId12"/>
    <p:sldId id="274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26" y="-2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2A45E-5F6B-4C24-800E-19986BC0404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158D-5A86-474B-9E98-E0DA86B00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0158D-5A86-474B-9E98-E0DA86B004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8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CDE3D-0810-FCE5-8728-1319094BD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4F5537-39C0-0D87-B5EF-502956B9D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DCFCD8-772F-8489-8833-140C30BA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F4115E-F4F8-BD72-9037-4E1E8B52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3EA4F-61B7-FA87-5B19-F3CC9737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D3B828-630A-666F-7034-901FDCCD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41719D-648D-9A28-500E-D7FD62D29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05A8BF-AD9C-9DDC-BC24-D787E74F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CD0ED3-0F23-501D-0767-E0568E69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8887BF-40C3-9F02-DFA8-A1FBED12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01E460-FE2C-99AC-DF19-CBF538845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5EA272-A92E-4B24-3121-40BA21BD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07A7FF-3AD0-151F-EDA3-4CE952EB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327B5B-57E7-F1CF-80E2-42AA8639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413C9A-0DF3-0688-1DC2-506ADBDE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F79CD-5437-4A29-53DD-D635B7E6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DEBC8-EB46-89DF-8BC6-00BE3976C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787E59-3169-8D27-A01E-C0A59AB3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365957-8482-AD37-DF5B-D8612596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8FEE50-B914-EFC6-A001-AFF2440F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F8BBC-A2D5-E370-2DA8-4E5A7009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A542D8-4CE5-DC06-3D49-B922D623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DD2335-BEBD-7463-8718-80DD586B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E98E50-DCD3-6F76-3A8B-C6977339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7A34F-0066-724E-AF70-B92A8E3B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3D5520-82FD-42DB-CFFA-D0AF5321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E2AD4-9FC7-3793-C874-0CD4D4E32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35ADA5-2A03-4EC4-C494-497371292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88112C-AFFC-1C7B-9031-468A1816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BFCCA4-95BF-2A47-F013-ABA5044B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A7EB61-D64B-3680-B214-0F78520D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8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69068C-D213-11F8-3047-DCF0F75F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F245EC-E915-4E60-5909-7264F121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67835E-AEE7-8252-0CD4-145149B81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998185-4344-A695-36AB-C81829F33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7D8244-6154-1C32-E6E7-BE774B6B5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3324FE3-F36A-405C-48F3-63101F06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FE5110-0290-8C03-4B2E-C277BB11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79D4478-214E-0C55-13D2-2692A014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3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5405B2-1457-4D56-B24C-D021D5A4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F760DB-A015-4C5D-ACEA-9193CF38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024297-BB93-50ED-692F-A1E4451C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E76789-6BEC-58E9-0793-AA61E474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3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DFE3B2-7377-29C4-35AF-FBB278F2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8610E9-CCD5-03B0-D104-29F30570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6E0653-BE5C-1421-7751-44ABE7F3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2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C5680-85E8-09E7-9814-02CB56F9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69B908-EE06-F813-F452-3A5F82D1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391CB1-EFD7-DBB1-2C23-8C063217F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BA49F2-2D30-D224-B169-8D76FF5D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1E1760-D474-5FFA-A5F5-B1BBA088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08234A-AB8D-CDB5-B064-64B25751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5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3529B-65D5-30DE-D362-F540C772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83DE6E-4C51-91A8-9211-B38DDF0CF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DFD12C-B062-3F1D-E72F-3102A86A2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9E337-17F6-6EAC-2B51-CE93C5C7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E8F523-DFD1-B247-A4EF-E97C3408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82FA45-ED16-9B11-2A87-C577422C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3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BA9F55B-49E9-BA3F-EA84-5C6181355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42E129-2B27-C1A6-1F51-9FFA1D17A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3039F8-36D5-368C-1030-A58A59998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6B4B-DECA-40E2-88DB-F7CF93B99E2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FD500B-C146-1890-F61E-E48BAC08F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8E59C5-783F-E1F8-9C33-BA21E487D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6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xmlns="" id="{1679E6BE-D20B-6770-0B10-FC5D747F0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C25811F6-5338-8E15-01E2-739EDC81E86B}"/>
              </a:ext>
            </a:extLst>
          </p:cNvPr>
          <p:cNvSpPr/>
          <p:nvPr/>
        </p:nvSpPr>
        <p:spPr>
          <a:xfrm>
            <a:off x="2639616" y="5661620"/>
            <a:ext cx="2232025" cy="647700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6A8328-C3B6-B8DD-391D-9ABB7B1881A7}"/>
              </a:ext>
            </a:extLst>
          </p:cNvPr>
          <p:cNvSpPr/>
          <p:nvPr/>
        </p:nvSpPr>
        <p:spPr>
          <a:xfrm>
            <a:off x="2135560" y="871041"/>
            <a:ext cx="828092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THẦY, CÔ VỀ DỰ GIỜ THĂM LỚP</a:t>
            </a: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xmlns="" id="{01267458-B499-C92D-28FF-A26AE75C4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49" y="1958330"/>
            <a:ext cx="4186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NĂM HỌC 2024- 2025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11B421-EAA7-4988-E59A-B2035B46E3B6}"/>
              </a:ext>
            </a:extLst>
          </p:cNvPr>
          <p:cNvSpPr/>
          <p:nvPr/>
        </p:nvSpPr>
        <p:spPr>
          <a:xfrm>
            <a:off x="3829449" y="2874963"/>
            <a:ext cx="438863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990099"/>
                </a:solidFill>
                <a:latin typeface="Times New Roman" pitchFamily="18" charset="0"/>
              </a:rPr>
              <a:t>MÔN: MĨ THUẬT - LỚP 3</a:t>
            </a:r>
            <a:endParaRPr lang="vi-VN" sz="2800" b="1" dirty="0">
              <a:solidFill>
                <a:srgbClr val="990099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vi-VN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Vận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dụng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4" name="Content Placeholder 3" descr="7a79e9d96f3755f2587f13038b35966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384" y="1968715"/>
            <a:ext cx="3816424" cy="381642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FBD0B5-7729-413C-9A2B-6DE3172C1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48" y="1968715"/>
            <a:ext cx="4025092" cy="3816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EAA143-A425-CF7F-DBFC-A25220193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1844824"/>
            <a:ext cx="2559182" cy="40642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ỏ rác vào thùng rác công cộng theo đúng quy định để bảo vệ môi trường sống  xung quanh">
            <a:extLst>
              <a:ext uri="{FF2B5EF4-FFF2-40B4-BE49-F238E27FC236}">
                <a16:creationId xmlns:a16="http://schemas.microsoft.com/office/drawing/2014/main" xmlns="" id="{11239F6B-84F1-842A-2EFB-25DEB23302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5400"/>
            <a:ext cx="7315200" cy="682307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83432" y="260648"/>
            <a:ext cx="10585176" cy="60007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3960440" cy="93610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72" y="2000241"/>
            <a:ext cx="8229600" cy="2928958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2">
            <a:extLst>
              <a:ext uri="{FF2B5EF4-FFF2-40B4-BE49-F238E27FC236}">
                <a16:creationId xmlns:a16="http://schemas.microsoft.com/office/drawing/2014/main" xmlns="" id="{A432709A-FB71-31B0-0A21-B394F870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30" y="-30088"/>
            <a:ext cx="121446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>
            <a:extLst>
              <a:ext uri="{FF2B5EF4-FFF2-40B4-BE49-F238E27FC236}">
                <a16:creationId xmlns:a16="http://schemas.microsoft.com/office/drawing/2014/main" xmlns="" id="{1A4800B1-37B0-D768-9990-725309D1FA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71464" y="685800"/>
            <a:ext cx="10369152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6" name="WordArt 4">
            <a:extLst>
              <a:ext uri="{FF2B5EF4-FFF2-40B4-BE49-F238E27FC236}">
                <a16:creationId xmlns:a16="http://schemas.microsoft.com/office/drawing/2014/main" xmlns="" id="{95821B4F-180E-B9B7-E288-960783ACFD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1544" y="3530768"/>
            <a:ext cx="813690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7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XINCHÂN THÀNH CÁM ƠN!</a:t>
            </a:r>
            <a:endParaRPr lang="en-US" sz="7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72D1C2-7836-8AB6-4481-F74E9CA6E771}"/>
              </a:ext>
            </a:extLst>
          </p:cNvPr>
          <p:cNvSpPr txBox="1"/>
          <p:nvPr/>
        </p:nvSpPr>
        <p:spPr>
          <a:xfrm>
            <a:off x="792362" y="2082968"/>
            <a:ext cx="10369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 CHÚC CÁC THẦY GIÁO, CÔ GIÁO MẠNH KHỎE </a:t>
            </a:r>
          </a:p>
          <a:p>
            <a:pPr algn="ctr"/>
            <a:r>
              <a:rPr lang="en-US" sz="3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335465-DADB-E1AA-6125-060C7B8C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231775"/>
            <a:ext cx="7283152" cy="9334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5000" b="1" dirty="0">
                <a:solidFill>
                  <a:srgbClr val="002060"/>
                </a:solidFill>
              </a:rPr>
              <a:t/>
            </a:r>
            <a:br>
              <a:rPr lang="vi-VN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r>
              <a:rPr lang="en-US" sz="5000" b="1" dirty="0">
                <a:solidFill>
                  <a:srgbClr val="002060"/>
                </a:solidFill>
              </a:rPr>
              <a:t/>
            </a:r>
            <a:br>
              <a:rPr lang="en-US" sz="5000" b="1" dirty="0">
                <a:solidFill>
                  <a:srgbClr val="002060"/>
                </a:solidFill>
              </a:rPr>
            </a:br>
            <a:endParaRPr lang="en-US" sz="4000" b="1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8260709-D744-17AA-B502-0FB757E68B02}"/>
              </a:ext>
            </a:extLst>
          </p:cNvPr>
          <p:cNvGrpSpPr/>
          <p:nvPr/>
        </p:nvGrpSpPr>
        <p:grpSpPr>
          <a:xfrm>
            <a:off x="1631504" y="1268760"/>
            <a:ext cx="8928992" cy="5040560"/>
            <a:chOff x="2185988" y="1423988"/>
            <a:chExt cx="8015287" cy="4559300"/>
          </a:xfrm>
        </p:grpSpPr>
        <p:pic>
          <p:nvPicPr>
            <p:cNvPr id="8199" name="Picture 7">
              <a:extLst>
                <a:ext uri="{FF2B5EF4-FFF2-40B4-BE49-F238E27FC236}">
                  <a16:creationId xmlns:a16="http://schemas.microsoft.com/office/drawing/2014/main" xmlns="" id="{F63E882C-9DAC-81D9-D731-A59BF20DC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613" y="4046538"/>
              <a:ext cx="1371600" cy="193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0" name="Picture 10" descr="anhso_ngang_khonghinhnen_khonghinhnguoi_but%20mau-but%20chi%20mau-but%20chi_as-1384-017">
              <a:extLst>
                <a:ext uri="{FF2B5EF4-FFF2-40B4-BE49-F238E27FC236}">
                  <a16:creationId xmlns:a16="http://schemas.microsoft.com/office/drawing/2014/main" xmlns="" id="{893ABBBC-F786-B548-7031-ACBDE2EDD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2163" y="3929063"/>
              <a:ext cx="2530475" cy="203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3">
              <a:extLst>
                <a:ext uri="{FF2B5EF4-FFF2-40B4-BE49-F238E27FC236}">
                  <a16:creationId xmlns:a16="http://schemas.microsoft.com/office/drawing/2014/main" xmlns="" id="{55C279C5-4A14-F097-90F2-7EDDEDD88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988" y="1508125"/>
              <a:ext cx="1371600" cy="189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4">
              <a:extLst>
                <a:ext uri="{FF2B5EF4-FFF2-40B4-BE49-F238E27FC236}">
                  <a16:creationId xmlns:a16="http://schemas.microsoft.com/office/drawing/2014/main" xmlns="" id="{44187256-F161-483E-53F4-9AE3B42F7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088" y="2014538"/>
              <a:ext cx="1773237" cy="1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2" descr="C:\Users\Admin\Desktop\New folder\giấy màu.jpg">
              <a:extLst>
                <a:ext uri="{FF2B5EF4-FFF2-40B4-BE49-F238E27FC236}">
                  <a16:creationId xmlns:a16="http://schemas.microsoft.com/office/drawing/2014/main" xmlns="" id="{7F594361-19C6-756C-69D5-135E1101D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988" y="4092575"/>
              <a:ext cx="1371600" cy="189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1" descr="C:\Users\Admin\Desktop\New folder\tải xuống (2).jpg">
              <a:extLst>
                <a:ext uri="{FF2B5EF4-FFF2-40B4-BE49-F238E27FC236}">
                  <a16:creationId xmlns:a16="http://schemas.microsoft.com/office/drawing/2014/main" xmlns="" id="{8689A479-C41E-8BCA-3823-337FCE59F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08125"/>
              <a:ext cx="1217613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13" descr="C:\Users\Admin\Desktop\New folder\kéo.jpg">
              <a:extLst>
                <a:ext uri="{FF2B5EF4-FFF2-40B4-BE49-F238E27FC236}">
                  <a16:creationId xmlns:a16="http://schemas.microsoft.com/office/drawing/2014/main" xmlns="" id="{C0ED159B-3ADB-4818-7881-48AD12765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788" y="1516063"/>
              <a:ext cx="1228725" cy="178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9" descr="C:\Users\Admin\Desktop\New folder\tải xuống.jpg">
              <a:extLst>
                <a:ext uri="{FF2B5EF4-FFF2-40B4-BE49-F238E27FC236}">
                  <a16:creationId xmlns:a16="http://schemas.microsoft.com/office/drawing/2014/main" xmlns="" id="{2609A8D1-2A48-4593-03F7-461021186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450" y="3968750"/>
              <a:ext cx="1371600" cy="201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15" descr="C:\Users\Admin\Desktop\New folder\keo dán.jpg">
              <a:extLst>
                <a:ext uri="{FF2B5EF4-FFF2-40B4-BE49-F238E27FC236}">
                  <a16:creationId xmlns:a16="http://schemas.microsoft.com/office/drawing/2014/main" xmlns="" id="{F1EE122D-02DB-21BC-664D-955A8AB2B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3663" y="1423988"/>
              <a:ext cx="1217612" cy="180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31904" y="43651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9E4E7E-2F5E-EC71-F4C1-E2D296DC3144}"/>
              </a:ext>
            </a:extLst>
          </p:cNvPr>
          <p:cNvSpPr txBox="1"/>
          <p:nvPr/>
        </p:nvSpPr>
        <p:spPr>
          <a:xfrm>
            <a:off x="767408" y="1628800"/>
            <a:ext cx="109452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LỚP 3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HÌNH ẢNH NỔI BẬT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SỰ THÚ VỊ CỦA HÌNH ẢNH NỔI BẬT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ne-Magritte-The-Banqu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332656"/>
            <a:ext cx="10441160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EF52BD-59EB-85F9-CAF0-CDDB2F1F3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9F3ABB-0B30-72C1-A416-2285B5A3A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21" y="3686557"/>
            <a:ext cx="4295800" cy="2594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7BE33E-D0D4-61FF-991E-D9FAC7A16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2" y="3743308"/>
            <a:ext cx="3998067" cy="241595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E621C6EC-0B00-0929-1F67-AA1DEC42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794" y="44624"/>
            <a:ext cx="5857916" cy="574461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SẢN PHẨM THAM KHẢO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548D6C9-C1E4-B13D-2087-4B8E38654391}"/>
              </a:ext>
            </a:extLst>
          </p:cNvPr>
          <p:cNvSpPr txBox="1">
            <a:spLocks/>
          </p:cNvSpPr>
          <p:nvPr/>
        </p:nvSpPr>
        <p:spPr>
          <a:xfrm>
            <a:off x="6096000" y="3251897"/>
            <a:ext cx="5688632" cy="38601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Bùi Hoàng Long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AA578D6-4FEB-49B9-D04F-271A18DE9524}"/>
              </a:ext>
            </a:extLst>
          </p:cNvPr>
          <p:cNvSpPr txBox="1">
            <a:spLocks/>
          </p:cNvSpPr>
          <p:nvPr/>
        </p:nvSpPr>
        <p:spPr>
          <a:xfrm>
            <a:off x="623392" y="6310499"/>
            <a:ext cx="4895080" cy="40466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3. Tranh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53FFD9-D056-4C4B-D258-BF9FC78A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53" y="663593"/>
            <a:ext cx="3998066" cy="2562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3EDE12-CFCF-FF52-F055-C71ACECE3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79" y="650260"/>
            <a:ext cx="4152883" cy="25757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0EC63B4-31AC-17A8-AD5E-07EF3D3CA5F5}"/>
              </a:ext>
            </a:extLst>
          </p:cNvPr>
          <p:cNvSpPr txBox="1">
            <a:spLocks/>
          </p:cNvSpPr>
          <p:nvPr/>
        </p:nvSpPr>
        <p:spPr>
          <a:xfrm>
            <a:off x="6207050" y="6270726"/>
            <a:ext cx="3938380" cy="33265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469503A-3008-24C1-2BB1-4398D22CD62F}"/>
              </a:ext>
            </a:extLst>
          </p:cNvPr>
          <p:cNvSpPr txBox="1">
            <a:spLocks/>
          </p:cNvSpPr>
          <p:nvPr/>
        </p:nvSpPr>
        <p:spPr>
          <a:xfrm>
            <a:off x="831280" y="3267148"/>
            <a:ext cx="4895080" cy="40466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89659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151216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5D892F7D-ACC4-C8A1-5861-64ACE35C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492897"/>
            <a:ext cx="11157141" cy="2448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0" y="1052736"/>
            <a:ext cx="7221488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Cảm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nhận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chia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sẻ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656" y="2195736"/>
            <a:ext cx="6120680" cy="231338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rgbClr val="7030A0"/>
                </a:solidFill>
              </a:rPr>
              <a:t>- Em </a:t>
            </a:r>
            <a:r>
              <a:rPr lang="en-US" dirty="0" err="1">
                <a:solidFill>
                  <a:srgbClr val="7030A0"/>
                </a:solidFill>
              </a:rPr>
              <a:t>tạo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sản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phẩm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bằng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nào</a:t>
            </a:r>
            <a:r>
              <a:rPr lang="en-US" dirty="0">
                <a:solidFill>
                  <a:srgbClr val="7030A0"/>
                </a:solidFill>
              </a:rPr>
              <a:t>? (</a:t>
            </a:r>
            <a:r>
              <a:rPr lang="en-US" dirty="0" err="1">
                <a:solidFill>
                  <a:srgbClr val="7030A0"/>
                </a:solidFill>
              </a:rPr>
              <a:t>Vẽ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cắt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xé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dán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nặn</a:t>
            </a:r>
            <a:r>
              <a:rPr lang="en-US" dirty="0">
                <a:solidFill>
                  <a:srgbClr val="7030A0"/>
                </a:solidFill>
              </a:rPr>
              <a:t>,…)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7030A0"/>
                </a:solidFill>
              </a:rPr>
              <a:t>- Em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ảnh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sắc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nào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nổi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bật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nhất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trong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sản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phẩm</a:t>
            </a:r>
            <a:r>
              <a:rPr lang="en-US" dirty="0">
                <a:solidFill>
                  <a:srgbClr val="7030A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CE510BC8-4BCA-B073-52DF-77AA6E8F8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3" name="Picture 2" descr="HÌNH NỀN POWERPOINT ĐẸP">
            <a:extLst>
              <a:ext uri="{FF2B5EF4-FFF2-40B4-BE49-F238E27FC236}">
                <a16:creationId xmlns:a16="http://schemas.microsoft.com/office/drawing/2014/main" xmlns="" id="{C034DF21-FBA3-8890-46CE-8F078C57A9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226</Words>
  <Application>Microsoft Office PowerPoint</Application>
  <PresentationFormat>Custom</PresentationFormat>
  <Paragraphs>28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     Kiểm tra đồ dùng học tập     </vt:lpstr>
      <vt:lpstr>PowerPoint Presentation</vt:lpstr>
      <vt:lpstr>PowerPoint Presentation</vt:lpstr>
      <vt:lpstr>PowerPoint Presentation</vt:lpstr>
      <vt:lpstr>SẢN PHẨM THAM KHẢO</vt:lpstr>
      <vt:lpstr> Luyện tập, thực hành</vt:lpstr>
      <vt:lpstr>Cảm nhận chia sẻ</vt:lpstr>
      <vt:lpstr>PowerPoint Presentation</vt:lpstr>
      <vt:lpstr>Vận dụng: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 quả mùa xuân</dc:title>
  <dc:creator>acer</dc:creator>
  <cp:lastModifiedBy>PC</cp:lastModifiedBy>
  <cp:revision>45</cp:revision>
  <dcterms:created xsi:type="dcterms:W3CDTF">2021-08-15T15:37:01Z</dcterms:created>
  <dcterms:modified xsi:type="dcterms:W3CDTF">2024-11-06T01:17:26Z</dcterms:modified>
</cp:coreProperties>
</file>