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43A4-DB2E-42AB-9A63-C8B404D8BF56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7E67-B304-49BF-806E-A84CAF4B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9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43A4-DB2E-42AB-9A63-C8B404D8BF56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7E67-B304-49BF-806E-A84CAF4B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1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43A4-DB2E-42AB-9A63-C8B404D8BF56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7E67-B304-49BF-806E-A84CAF4B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43A4-DB2E-42AB-9A63-C8B404D8BF56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7E67-B304-49BF-806E-A84CAF4B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9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43A4-DB2E-42AB-9A63-C8B404D8BF56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7E67-B304-49BF-806E-A84CAF4B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43A4-DB2E-42AB-9A63-C8B404D8BF56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7E67-B304-49BF-806E-A84CAF4B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0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43A4-DB2E-42AB-9A63-C8B404D8BF56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7E67-B304-49BF-806E-A84CAF4B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1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43A4-DB2E-42AB-9A63-C8B404D8BF56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7E67-B304-49BF-806E-A84CAF4B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8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43A4-DB2E-42AB-9A63-C8B404D8BF56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7E67-B304-49BF-806E-A84CAF4B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3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43A4-DB2E-42AB-9A63-C8B404D8BF56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7E67-B304-49BF-806E-A84CAF4B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2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43A4-DB2E-42AB-9A63-C8B404D8BF56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F7E67-B304-49BF-806E-A84CAF4B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0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043A4-DB2E-42AB-9A63-C8B404D8BF56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F7E67-B304-49BF-806E-A84CAF4B1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0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9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31" y="1163296"/>
            <a:ext cx="11496004" cy="39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6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6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84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08" y="5584875"/>
            <a:ext cx="11252170" cy="127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36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63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919"/>
            <a:ext cx="12192000" cy="617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405"/>
            <a:ext cx="11939452" cy="442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0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4</cp:revision>
  <dcterms:created xsi:type="dcterms:W3CDTF">2024-04-22T03:14:50Z</dcterms:created>
  <dcterms:modified xsi:type="dcterms:W3CDTF">2024-11-06T01:09:57Z</dcterms:modified>
</cp:coreProperties>
</file>