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1"/>
  </p:notesMasterIdLst>
  <p:sldIdLst>
    <p:sldId id="282" r:id="rId2"/>
    <p:sldId id="258" r:id="rId3"/>
    <p:sldId id="276" r:id="rId4"/>
    <p:sldId id="277" r:id="rId5"/>
    <p:sldId id="278" r:id="rId6"/>
    <p:sldId id="279" r:id="rId7"/>
    <p:sldId id="280" r:id="rId8"/>
    <p:sldId id="281" r:id="rId9"/>
    <p:sldId id="268" r:id="rId10"/>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DB69"/>
    <a:srgbClr val="FF3399"/>
    <a:srgbClr val="88DFE8"/>
    <a:srgbClr val="FFCC2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47" d="100"/>
          <a:sy n="47" d="100"/>
        </p:scale>
        <p:origin x="-126" y="-336"/>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11/6/2024</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20A03BF-BDB9-4A45-9B59-55A59E96C1D1}" type="slidenum">
              <a:rPr lang="zh-CN" altLang="en-US" smtClean="0"/>
              <a:t>1</a:t>
            </a:fld>
            <a:endParaRPr lang="zh-CN" altLang="en-US"/>
          </a:p>
        </p:txBody>
      </p:sp>
    </p:spTree>
    <p:extLst>
      <p:ext uri="{BB962C8B-B14F-4D97-AF65-F5344CB8AC3E}">
        <p14:creationId xmlns:p14="http://schemas.microsoft.com/office/powerpoint/2010/main" val="3840048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9</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20748" y="2834640"/>
            <a:ext cx="13835142" cy="446276"/>
          </a:xfrm>
          <a:prstGeom prst="rect">
            <a:avLst/>
          </a:prstGeom>
        </p:spPr>
        <p:txBody>
          <a:bodyPr wrap="square" lIns="0" tIns="0" rIns="0" bIns="0">
            <a:spAutoFit/>
          </a:bodyPr>
          <a:lstStyle>
            <a:lvl1pPr>
              <a:defRPr/>
            </a:lvl1pPr>
          </a:lstStyle>
          <a:p>
            <a:r>
              <a:rPr lang="en-US" smtClean="0"/>
              <a:t>Click to edit Master title style</a:t>
            </a:r>
            <a:endParaRPr/>
          </a:p>
        </p:txBody>
      </p:sp>
      <p:sp>
        <p:nvSpPr>
          <p:cNvPr id="3" name="Holder 3"/>
          <p:cNvSpPr>
            <a:spLocks noGrp="1"/>
          </p:cNvSpPr>
          <p:nvPr>
            <p:ph type="subTitle" idx="4"/>
          </p:nvPr>
        </p:nvSpPr>
        <p:spPr>
          <a:xfrm>
            <a:off x="2441496" y="5120640"/>
            <a:ext cx="11393647" cy="276999"/>
          </a:xfrm>
          <a:prstGeom prst="rect">
            <a:avLst/>
          </a:prstGeom>
        </p:spPr>
        <p:txBody>
          <a:bodyPr wrap="square" lIns="0" tIns="0" rIns="0" bIns="0">
            <a:spAutoFit/>
          </a:bodyPr>
          <a:lstStyle>
            <a:lvl1pPr>
              <a:defRPr/>
            </a:lvl1pPr>
          </a:lstStyle>
          <a:p>
            <a:r>
              <a:rPr lang="en-US" smtClean="0"/>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74B3276-3901-471F-8285-C92A8E75787C}" type="datetimeFigureOut">
              <a:rPr lang="en-US" smtClean="0"/>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4356E0E0-0191-4DF9-B347-48BEABCB12B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192188" y="6117978"/>
            <a:ext cx="3892260" cy="800219"/>
          </a:xfrm>
        </p:spPr>
        <p:txBody>
          <a:bodyPr lIns="0" tIns="0" rIns="0" bIns="0"/>
          <a:lstStyle>
            <a:lvl1pPr>
              <a:defRPr sz="2600" b="1" i="0">
                <a:solidFill>
                  <a:srgbClr val="DD2833"/>
                </a:solidFill>
                <a:latin typeface="Arial"/>
                <a:cs typeface="Arial"/>
              </a:defRPr>
            </a:lvl1pPr>
          </a:lstStyle>
          <a:p>
            <a:r>
              <a:rPr lang="en-US" smtClean="0"/>
              <a:t>Click to edit Master title style</a:t>
            </a:r>
            <a:endParaRPr/>
          </a:p>
        </p:txBody>
      </p:sp>
      <p:sp>
        <p:nvSpPr>
          <p:cNvPr id="3" name="Holder 3"/>
          <p:cNvSpPr>
            <a:spLocks noGrp="1"/>
          </p:cNvSpPr>
          <p:nvPr>
            <p:ph type="body" idx="1"/>
          </p:nvPr>
        </p:nvSpPr>
        <p:spPr/>
        <p:txBody>
          <a:bodyPr lIns="0" tIns="0" rIns="0" bIns="0"/>
          <a:lstStyle>
            <a:lvl1pPr>
              <a:defRPr/>
            </a:lvl1pPr>
          </a:lstStyle>
          <a:p>
            <a:pPr lvl="0"/>
            <a:r>
              <a:rPr lang="en-US" smtClean="0"/>
              <a:t>Click to edit Master text styles</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74B3276-3901-471F-8285-C92A8E75787C}" type="datetimeFigureOut">
              <a:rPr lang="en-US" smtClean="0"/>
              <a:t>11/6/2024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4356E0E0-0191-4DF9-B347-48BEABCB12B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192188" y="6117978"/>
            <a:ext cx="3892260" cy="800219"/>
          </a:xfrm>
        </p:spPr>
        <p:txBody>
          <a:bodyPr lIns="0" tIns="0" rIns="0" bIns="0"/>
          <a:lstStyle>
            <a:lvl1pPr>
              <a:defRPr sz="2600" b="1" i="0">
                <a:solidFill>
                  <a:srgbClr val="DD2833"/>
                </a:solidFill>
                <a:latin typeface="Arial"/>
                <a:cs typeface="Arial"/>
              </a:defRPr>
            </a:lvl1pPr>
          </a:lstStyle>
          <a:p>
            <a:r>
              <a:rPr lang="en-US" smtClean="0"/>
              <a:t>Click to edit Master title style</a:t>
            </a:r>
            <a:endParaRPr/>
          </a:p>
        </p:txBody>
      </p:sp>
      <p:sp>
        <p:nvSpPr>
          <p:cNvPr id="3" name="Holder 3"/>
          <p:cNvSpPr>
            <a:spLocks noGrp="1"/>
          </p:cNvSpPr>
          <p:nvPr>
            <p:ph sz="half" idx="2"/>
          </p:nvPr>
        </p:nvSpPr>
        <p:spPr>
          <a:xfrm>
            <a:off x="813832" y="2103120"/>
            <a:ext cx="7080338" cy="276999"/>
          </a:xfrm>
          <a:prstGeom prst="rect">
            <a:avLst/>
          </a:prstGeom>
        </p:spPr>
        <p:txBody>
          <a:bodyPr wrap="square" lIns="0" tIns="0" rIns="0" bIns="0">
            <a:spAutoFit/>
          </a:bodyPr>
          <a:lstStyle>
            <a:lvl1pPr>
              <a:defRPr/>
            </a:lvl1pPr>
          </a:lstStyle>
          <a:p>
            <a:pPr lvl="0"/>
            <a:r>
              <a:rPr lang="en-US" smtClean="0"/>
              <a:t>Click to edit Master text styles</a:t>
            </a:r>
          </a:p>
        </p:txBody>
      </p:sp>
      <p:sp>
        <p:nvSpPr>
          <p:cNvPr id="4" name="Holder 4"/>
          <p:cNvSpPr>
            <a:spLocks noGrp="1"/>
          </p:cNvSpPr>
          <p:nvPr>
            <p:ph sz="half" idx="3"/>
          </p:nvPr>
        </p:nvSpPr>
        <p:spPr>
          <a:xfrm>
            <a:off x="8382468" y="2103120"/>
            <a:ext cx="7080338" cy="276999"/>
          </a:xfrm>
          <a:prstGeom prst="rect">
            <a:avLst/>
          </a:prstGeom>
        </p:spPr>
        <p:txBody>
          <a:bodyPr wrap="square" lIns="0" tIns="0" rIns="0" bIns="0">
            <a:spAutoFit/>
          </a:bodyPr>
          <a:lstStyle>
            <a:lvl1pPr>
              <a:defRPr/>
            </a:lvl1pPr>
          </a:lstStyle>
          <a:p>
            <a:pPr lvl="0"/>
            <a:r>
              <a:rPr lang="en-US" smtClean="0"/>
              <a:t>Click to edit Master text styles</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774B3276-3901-471F-8285-C92A8E75787C}" type="datetimeFigureOut">
              <a:rPr lang="en-US" smtClean="0"/>
              <a:t>11/6/2024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4356E0E0-0191-4DF9-B347-48BEABCB12B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3"/>
            <a:ext cx="16276637" cy="9143996"/>
          </a:xfrm>
          <a:prstGeom prst="rect">
            <a:avLst/>
          </a:prstGeom>
        </p:spPr>
      </p:pic>
      <p:sp>
        <p:nvSpPr>
          <p:cNvPr id="17" name="bg object 17"/>
          <p:cNvSpPr/>
          <p:nvPr/>
        </p:nvSpPr>
        <p:spPr>
          <a:xfrm>
            <a:off x="10673446" y="2096479"/>
            <a:ext cx="1541759" cy="1220329"/>
          </a:xfrm>
          <a:custGeom>
            <a:avLst/>
            <a:gdLst/>
            <a:ahLst/>
            <a:cxnLst/>
            <a:rect l="l" t="t" r="r" b="b"/>
            <a:pathLst>
              <a:path w="1732280" h="1372870">
                <a:moveTo>
                  <a:pt x="1120849" y="221033"/>
                </a:moveTo>
                <a:lnTo>
                  <a:pt x="820339" y="221033"/>
                </a:lnTo>
                <a:lnTo>
                  <a:pt x="838173" y="175394"/>
                </a:lnTo>
                <a:lnTo>
                  <a:pt x="862279" y="132734"/>
                </a:lnTo>
                <a:lnTo>
                  <a:pt x="892056" y="93782"/>
                </a:lnTo>
                <a:lnTo>
                  <a:pt x="926901" y="59267"/>
                </a:lnTo>
                <a:lnTo>
                  <a:pt x="966214" y="29917"/>
                </a:lnTo>
                <a:lnTo>
                  <a:pt x="1014317" y="6251"/>
                </a:lnTo>
                <a:lnTo>
                  <a:pt x="1066448" y="0"/>
                </a:lnTo>
                <a:lnTo>
                  <a:pt x="1108188" y="14784"/>
                </a:lnTo>
                <a:lnTo>
                  <a:pt x="1132226" y="44932"/>
                </a:lnTo>
                <a:lnTo>
                  <a:pt x="1141832" y="86215"/>
                </a:lnTo>
                <a:lnTo>
                  <a:pt x="1140280" y="134406"/>
                </a:lnTo>
                <a:lnTo>
                  <a:pt x="1130995" y="184808"/>
                </a:lnTo>
                <a:lnTo>
                  <a:pt x="1120849" y="221033"/>
                </a:lnTo>
                <a:close/>
              </a:path>
              <a:path w="1732280" h="1372870">
                <a:moveTo>
                  <a:pt x="885222" y="636308"/>
                </a:moveTo>
                <a:lnTo>
                  <a:pt x="844502" y="615768"/>
                </a:lnTo>
                <a:lnTo>
                  <a:pt x="803862" y="583733"/>
                </a:lnTo>
                <a:lnTo>
                  <a:pt x="763635" y="550905"/>
                </a:lnTo>
                <a:lnTo>
                  <a:pt x="724199" y="517084"/>
                </a:lnTo>
                <a:lnTo>
                  <a:pt x="685934" y="482073"/>
                </a:lnTo>
                <a:lnTo>
                  <a:pt x="649220" y="445672"/>
                </a:lnTo>
                <a:lnTo>
                  <a:pt x="614436" y="407684"/>
                </a:lnTo>
                <a:lnTo>
                  <a:pt x="581961" y="367909"/>
                </a:lnTo>
                <a:lnTo>
                  <a:pt x="552174" y="326150"/>
                </a:lnTo>
                <a:lnTo>
                  <a:pt x="525456" y="282208"/>
                </a:lnTo>
                <a:lnTo>
                  <a:pt x="498831" y="218800"/>
                </a:lnTo>
                <a:lnTo>
                  <a:pt x="494245" y="185631"/>
                </a:lnTo>
                <a:lnTo>
                  <a:pt x="499055" y="152714"/>
                </a:lnTo>
                <a:lnTo>
                  <a:pt x="525449" y="111947"/>
                </a:lnTo>
                <a:lnTo>
                  <a:pt x="568245" y="87129"/>
                </a:lnTo>
                <a:lnTo>
                  <a:pt x="619180" y="78805"/>
                </a:lnTo>
                <a:lnTo>
                  <a:pt x="669989" y="87520"/>
                </a:lnTo>
                <a:lnTo>
                  <a:pt x="714750" y="110516"/>
                </a:lnTo>
                <a:lnTo>
                  <a:pt x="753889" y="142555"/>
                </a:lnTo>
                <a:lnTo>
                  <a:pt x="788666" y="180454"/>
                </a:lnTo>
                <a:lnTo>
                  <a:pt x="820339" y="221033"/>
                </a:lnTo>
                <a:lnTo>
                  <a:pt x="1120849" y="221033"/>
                </a:lnTo>
                <a:lnTo>
                  <a:pt x="1102525" y="276571"/>
                </a:lnTo>
                <a:lnTo>
                  <a:pt x="1070032" y="357372"/>
                </a:lnTo>
                <a:lnTo>
                  <a:pt x="1049029" y="404244"/>
                </a:lnTo>
                <a:lnTo>
                  <a:pt x="1026735" y="450495"/>
                </a:lnTo>
                <a:lnTo>
                  <a:pt x="1003172" y="496114"/>
                </a:lnTo>
                <a:lnTo>
                  <a:pt x="978366" y="541087"/>
                </a:lnTo>
                <a:lnTo>
                  <a:pt x="952343" y="585404"/>
                </a:lnTo>
                <a:lnTo>
                  <a:pt x="924152" y="621573"/>
                </a:lnTo>
                <a:lnTo>
                  <a:pt x="906029" y="633252"/>
                </a:lnTo>
                <a:lnTo>
                  <a:pt x="885222" y="636308"/>
                </a:lnTo>
                <a:close/>
              </a:path>
              <a:path w="1732280" h="1372870">
                <a:moveTo>
                  <a:pt x="465554" y="810010"/>
                </a:moveTo>
                <a:lnTo>
                  <a:pt x="214016" y="810010"/>
                </a:lnTo>
                <a:lnTo>
                  <a:pt x="190580" y="767366"/>
                </a:lnTo>
                <a:lnTo>
                  <a:pt x="174863" y="721373"/>
                </a:lnTo>
                <a:lnTo>
                  <a:pt x="167200" y="673371"/>
                </a:lnTo>
                <a:lnTo>
                  <a:pt x="167927" y="624699"/>
                </a:lnTo>
                <a:lnTo>
                  <a:pt x="177156" y="583115"/>
                </a:lnTo>
                <a:lnTo>
                  <a:pt x="198802" y="547895"/>
                </a:lnTo>
                <a:lnTo>
                  <a:pt x="229265" y="529706"/>
                </a:lnTo>
                <a:lnTo>
                  <a:pt x="260274" y="529978"/>
                </a:lnTo>
                <a:lnTo>
                  <a:pt x="320067" y="569328"/>
                </a:lnTo>
                <a:lnTo>
                  <a:pt x="346670" y="600132"/>
                </a:lnTo>
                <a:lnTo>
                  <a:pt x="370128" y="632903"/>
                </a:lnTo>
                <a:lnTo>
                  <a:pt x="403744" y="688106"/>
                </a:lnTo>
                <a:lnTo>
                  <a:pt x="427202" y="731073"/>
                </a:lnTo>
                <a:lnTo>
                  <a:pt x="449221" y="774748"/>
                </a:lnTo>
                <a:lnTo>
                  <a:pt x="465554" y="810010"/>
                </a:lnTo>
                <a:close/>
              </a:path>
              <a:path w="1732280" h="1372870">
                <a:moveTo>
                  <a:pt x="210259" y="1030266"/>
                </a:moveTo>
                <a:lnTo>
                  <a:pt x="157869" y="1028771"/>
                </a:lnTo>
                <a:lnTo>
                  <a:pt x="105728" y="1022559"/>
                </a:lnTo>
                <a:lnTo>
                  <a:pt x="53262" y="1007488"/>
                </a:lnTo>
                <a:lnTo>
                  <a:pt x="12207" y="974333"/>
                </a:lnTo>
                <a:lnTo>
                  <a:pt x="0" y="937704"/>
                </a:lnTo>
                <a:lnTo>
                  <a:pt x="5831" y="898981"/>
                </a:lnTo>
                <a:lnTo>
                  <a:pt x="25925" y="863440"/>
                </a:lnTo>
                <a:lnTo>
                  <a:pt x="56507" y="836355"/>
                </a:lnTo>
                <a:lnTo>
                  <a:pt x="93010" y="820056"/>
                </a:lnTo>
                <a:lnTo>
                  <a:pt x="132409" y="811796"/>
                </a:lnTo>
                <a:lnTo>
                  <a:pt x="173234" y="809228"/>
                </a:lnTo>
                <a:lnTo>
                  <a:pt x="214016" y="810010"/>
                </a:lnTo>
                <a:lnTo>
                  <a:pt x="465554" y="810010"/>
                </a:lnTo>
                <a:lnTo>
                  <a:pt x="488770" y="864047"/>
                </a:lnTo>
                <a:lnTo>
                  <a:pt x="506214" y="909586"/>
                </a:lnTo>
                <a:lnTo>
                  <a:pt x="514549" y="945086"/>
                </a:lnTo>
                <a:lnTo>
                  <a:pt x="512822" y="962082"/>
                </a:lnTo>
                <a:lnTo>
                  <a:pt x="480387" y="989125"/>
                </a:lnTo>
                <a:lnTo>
                  <a:pt x="419665" y="1002969"/>
                </a:lnTo>
                <a:lnTo>
                  <a:pt x="367603" y="1013394"/>
                </a:lnTo>
                <a:lnTo>
                  <a:pt x="315259" y="1021882"/>
                </a:lnTo>
                <a:lnTo>
                  <a:pt x="262767" y="1027738"/>
                </a:lnTo>
                <a:lnTo>
                  <a:pt x="210259" y="1030266"/>
                </a:lnTo>
                <a:close/>
              </a:path>
              <a:path w="1732280" h="1372870">
                <a:moveTo>
                  <a:pt x="1165145" y="1039080"/>
                </a:moveTo>
                <a:lnTo>
                  <a:pt x="918782" y="1039080"/>
                </a:lnTo>
                <a:lnTo>
                  <a:pt x="941708" y="996144"/>
                </a:lnTo>
                <a:lnTo>
                  <a:pt x="971640" y="957812"/>
                </a:lnTo>
                <a:lnTo>
                  <a:pt x="1007696" y="925173"/>
                </a:lnTo>
                <a:lnTo>
                  <a:pt x="1048996" y="899316"/>
                </a:lnTo>
                <a:lnTo>
                  <a:pt x="1088709" y="884245"/>
                </a:lnTo>
                <a:lnTo>
                  <a:pt x="1109531" y="881482"/>
                </a:lnTo>
                <a:lnTo>
                  <a:pt x="1130436" y="883241"/>
                </a:lnTo>
                <a:lnTo>
                  <a:pt x="1162143" y="898304"/>
                </a:lnTo>
                <a:lnTo>
                  <a:pt x="1178707" y="924043"/>
                </a:lnTo>
                <a:lnTo>
                  <a:pt x="1183105" y="957400"/>
                </a:lnTo>
                <a:lnTo>
                  <a:pt x="1178315" y="995320"/>
                </a:lnTo>
                <a:lnTo>
                  <a:pt x="1166968" y="1034413"/>
                </a:lnTo>
                <a:lnTo>
                  <a:pt x="1165145" y="1039080"/>
                </a:lnTo>
                <a:close/>
              </a:path>
              <a:path w="1732280" h="1372870">
                <a:moveTo>
                  <a:pt x="937576" y="1372640"/>
                </a:moveTo>
                <a:lnTo>
                  <a:pt x="869011" y="1316229"/>
                </a:lnTo>
                <a:lnTo>
                  <a:pt x="831743" y="1278465"/>
                </a:lnTo>
                <a:lnTo>
                  <a:pt x="795994" y="1239412"/>
                </a:lnTo>
                <a:lnTo>
                  <a:pt x="762413" y="1198782"/>
                </a:lnTo>
                <a:lnTo>
                  <a:pt x="731650" y="1156284"/>
                </a:lnTo>
                <a:lnTo>
                  <a:pt x="704354" y="1111631"/>
                </a:lnTo>
                <a:lnTo>
                  <a:pt x="681176" y="1064533"/>
                </a:lnTo>
                <a:lnTo>
                  <a:pt x="665067" y="1012289"/>
                </a:lnTo>
                <a:lnTo>
                  <a:pt x="664060" y="985664"/>
                </a:lnTo>
                <a:lnTo>
                  <a:pt x="670436" y="960044"/>
                </a:lnTo>
                <a:lnTo>
                  <a:pt x="694523" y="929868"/>
                </a:lnTo>
                <a:lnTo>
                  <a:pt x="730230" y="913549"/>
                </a:lnTo>
                <a:lnTo>
                  <a:pt x="771054" y="910877"/>
                </a:lnTo>
                <a:lnTo>
                  <a:pt x="810495" y="921642"/>
                </a:lnTo>
                <a:lnTo>
                  <a:pt x="844090" y="943257"/>
                </a:lnTo>
                <a:lnTo>
                  <a:pt x="872525" y="971654"/>
                </a:lnTo>
                <a:lnTo>
                  <a:pt x="897017" y="1004404"/>
                </a:lnTo>
                <a:lnTo>
                  <a:pt x="918782" y="1039080"/>
                </a:lnTo>
                <a:lnTo>
                  <a:pt x="1165145" y="1039080"/>
                </a:lnTo>
                <a:lnTo>
                  <a:pt x="1137225" y="1104895"/>
                </a:lnTo>
                <a:lnTo>
                  <a:pt x="1101372" y="1173198"/>
                </a:lnTo>
                <a:lnTo>
                  <a:pt x="1076750" y="1215450"/>
                </a:lnTo>
                <a:lnTo>
                  <a:pt x="1050775" y="1256910"/>
                </a:lnTo>
                <a:lnTo>
                  <a:pt x="1023469" y="1297555"/>
                </a:lnTo>
                <a:lnTo>
                  <a:pt x="994852" y="1337364"/>
                </a:lnTo>
                <a:lnTo>
                  <a:pt x="954328" y="1371650"/>
                </a:lnTo>
                <a:lnTo>
                  <a:pt x="937576" y="1372640"/>
                </a:lnTo>
                <a:close/>
              </a:path>
              <a:path w="1732280" h="1372870">
                <a:moveTo>
                  <a:pt x="1713744" y="579599"/>
                </a:moveTo>
                <a:lnTo>
                  <a:pt x="1467381" y="579599"/>
                </a:lnTo>
                <a:lnTo>
                  <a:pt x="1490307" y="536662"/>
                </a:lnTo>
                <a:lnTo>
                  <a:pt x="1520239" y="498330"/>
                </a:lnTo>
                <a:lnTo>
                  <a:pt x="1556295" y="465691"/>
                </a:lnTo>
                <a:lnTo>
                  <a:pt x="1597595" y="439834"/>
                </a:lnTo>
                <a:lnTo>
                  <a:pt x="1637308" y="424764"/>
                </a:lnTo>
                <a:lnTo>
                  <a:pt x="1658130" y="422001"/>
                </a:lnTo>
                <a:lnTo>
                  <a:pt x="1679035" y="423759"/>
                </a:lnTo>
                <a:lnTo>
                  <a:pt x="1710994" y="438634"/>
                </a:lnTo>
                <a:lnTo>
                  <a:pt x="1727641" y="464393"/>
                </a:lnTo>
                <a:lnTo>
                  <a:pt x="1731955" y="497855"/>
                </a:lnTo>
                <a:lnTo>
                  <a:pt x="1726914" y="535838"/>
                </a:lnTo>
                <a:lnTo>
                  <a:pt x="1715567" y="574931"/>
                </a:lnTo>
                <a:lnTo>
                  <a:pt x="1713744" y="579599"/>
                </a:lnTo>
                <a:close/>
              </a:path>
              <a:path w="1732280" h="1372870">
                <a:moveTo>
                  <a:pt x="1486175" y="913158"/>
                </a:moveTo>
                <a:lnTo>
                  <a:pt x="1417610" y="856747"/>
                </a:lnTo>
                <a:lnTo>
                  <a:pt x="1380342" y="818983"/>
                </a:lnTo>
                <a:lnTo>
                  <a:pt x="1344593" y="779930"/>
                </a:lnTo>
                <a:lnTo>
                  <a:pt x="1311012" y="739300"/>
                </a:lnTo>
                <a:lnTo>
                  <a:pt x="1280249" y="696802"/>
                </a:lnTo>
                <a:lnTo>
                  <a:pt x="1252953" y="652149"/>
                </a:lnTo>
                <a:lnTo>
                  <a:pt x="1229774" y="605051"/>
                </a:lnTo>
                <a:lnTo>
                  <a:pt x="1213665" y="552807"/>
                </a:lnTo>
                <a:lnTo>
                  <a:pt x="1212659" y="526182"/>
                </a:lnTo>
                <a:lnTo>
                  <a:pt x="1219035" y="500562"/>
                </a:lnTo>
                <a:lnTo>
                  <a:pt x="1243122" y="470387"/>
                </a:lnTo>
                <a:lnTo>
                  <a:pt x="1278828" y="454067"/>
                </a:lnTo>
                <a:lnTo>
                  <a:pt x="1319653" y="451395"/>
                </a:lnTo>
                <a:lnTo>
                  <a:pt x="1359093" y="462161"/>
                </a:lnTo>
                <a:lnTo>
                  <a:pt x="1392689" y="483776"/>
                </a:lnTo>
                <a:lnTo>
                  <a:pt x="1421124" y="512172"/>
                </a:lnTo>
                <a:lnTo>
                  <a:pt x="1445616" y="544923"/>
                </a:lnTo>
                <a:lnTo>
                  <a:pt x="1467381" y="579599"/>
                </a:lnTo>
                <a:lnTo>
                  <a:pt x="1713744" y="579599"/>
                </a:lnTo>
                <a:lnTo>
                  <a:pt x="1685824" y="645413"/>
                </a:lnTo>
                <a:lnTo>
                  <a:pt x="1649971" y="713716"/>
                </a:lnTo>
                <a:lnTo>
                  <a:pt x="1625349" y="755968"/>
                </a:lnTo>
                <a:lnTo>
                  <a:pt x="1599374" y="797428"/>
                </a:lnTo>
                <a:lnTo>
                  <a:pt x="1572068" y="838073"/>
                </a:lnTo>
                <a:lnTo>
                  <a:pt x="1543451" y="877882"/>
                </a:lnTo>
                <a:lnTo>
                  <a:pt x="1502927" y="912168"/>
                </a:lnTo>
                <a:lnTo>
                  <a:pt x="1486175" y="913158"/>
                </a:lnTo>
                <a:close/>
              </a:path>
            </a:pathLst>
          </a:custGeom>
          <a:solidFill>
            <a:srgbClr val="F2C6C7"/>
          </a:solidFill>
        </p:spPr>
        <p:txBody>
          <a:bodyPr wrap="square" lIns="0" tIns="0" rIns="0" bIns="0" rtlCol="0"/>
          <a:lstStyle/>
          <a:p>
            <a:endParaRPr/>
          </a:p>
        </p:txBody>
      </p:sp>
      <p:sp>
        <p:nvSpPr>
          <p:cNvPr id="18" name="bg object 18"/>
          <p:cNvSpPr/>
          <p:nvPr/>
        </p:nvSpPr>
        <p:spPr>
          <a:xfrm>
            <a:off x="2636612" y="1637769"/>
            <a:ext cx="10626723" cy="5037102"/>
          </a:xfrm>
          <a:custGeom>
            <a:avLst/>
            <a:gdLst/>
            <a:ahLst/>
            <a:cxnLst/>
            <a:rect l="l" t="t" r="r" b="b"/>
            <a:pathLst>
              <a:path w="11939905" h="5666740">
                <a:moveTo>
                  <a:pt x="8869083" y="5666435"/>
                </a:moveTo>
                <a:lnTo>
                  <a:pt x="8826692" y="5666333"/>
                </a:lnTo>
                <a:lnTo>
                  <a:pt x="8784338" y="5664481"/>
                </a:lnTo>
                <a:lnTo>
                  <a:pt x="8742097" y="5660881"/>
                </a:lnTo>
                <a:lnTo>
                  <a:pt x="8700044" y="5655539"/>
                </a:lnTo>
                <a:lnTo>
                  <a:pt x="8658249" y="5648466"/>
                </a:lnTo>
                <a:lnTo>
                  <a:pt x="8616778" y="5639671"/>
                </a:lnTo>
                <a:lnTo>
                  <a:pt x="8575708" y="5629170"/>
                </a:lnTo>
                <a:lnTo>
                  <a:pt x="8535109" y="5616983"/>
                </a:lnTo>
                <a:lnTo>
                  <a:pt x="8495049" y="5603130"/>
                </a:lnTo>
                <a:lnTo>
                  <a:pt x="8455595" y="5587633"/>
                </a:lnTo>
                <a:lnTo>
                  <a:pt x="8416815" y="5570519"/>
                </a:lnTo>
                <a:lnTo>
                  <a:pt x="8378780" y="5551820"/>
                </a:lnTo>
                <a:lnTo>
                  <a:pt x="8341549" y="5531565"/>
                </a:lnTo>
                <a:lnTo>
                  <a:pt x="8305188" y="5509789"/>
                </a:lnTo>
                <a:lnTo>
                  <a:pt x="8269758" y="5486529"/>
                </a:lnTo>
                <a:lnTo>
                  <a:pt x="8235323" y="5461827"/>
                </a:lnTo>
                <a:lnTo>
                  <a:pt x="8201939" y="5435724"/>
                </a:lnTo>
                <a:lnTo>
                  <a:pt x="8169663" y="5408263"/>
                </a:lnTo>
                <a:lnTo>
                  <a:pt x="8138550" y="5379492"/>
                </a:lnTo>
                <a:lnTo>
                  <a:pt x="8108656" y="5349462"/>
                </a:lnTo>
                <a:lnTo>
                  <a:pt x="8080031" y="5318224"/>
                </a:lnTo>
                <a:lnTo>
                  <a:pt x="8052721" y="5285828"/>
                </a:lnTo>
                <a:lnTo>
                  <a:pt x="8026775" y="5252331"/>
                </a:lnTo>
                <a:lnTo>
                  <a:pt x="8002238" y="5217793"/>
                </a:lnTo>
                <a:lnTo>
                  <a:pt x="7979151" y="5182272"/>
                </a:lnTo>
                <a:lnTo>
                  <a:pt x="7957552" y="5145825"/>
                </a:lnTo>
                <a:lnTo>
                  <a:pt x="7937481" y="5108517"/>
                </a:lnTo>
                <a:lnTo>
                  <a:pt x="7918971" y="5070414"/>
                </a:lnTo>
                <a:lnTo>
                  <a:pt x="7902054" y="5031579"/>
                </a:lnTo>
                <a:lnTo>
                  <a:pt x="7886756" y="4992077"/>
                </a:lnTo>
                <a:lnTo>
                  <a:pt x="7877473" y="4965406"/>
                </a:lnTo>
                <a:lnTo>
                  <a:pt x="7855090" y="4940136"/>
                </a:lnTo>
                <a:lnTo>
                  <a:pt x="7809335" y="4890509"/>
                </a:lnTo>
                <a:lnTo>
                  <a:pt x="7762267" y="4842108"/>
                </a:lnTo>
                <a:lnTo>
                  <a:pt x="7713935" y="4794983"/>
                </a:lnTo>
                <a:lnTo>
                  <a:pt x="7664357" y="4749150"/>
                </a:lnTo>
                <a:lnTo>
                  <a:pt x="7613586" y="4704659"/>
                </a:lnTo>
                <a:lnTo>
                  <a:pt x="7561639" y="4661526"/>
                </a:lnTo>
                <a:lnTo>
                  <a:pt x="7508571" y="4619796"/>
                </a:lnTo>
                <a:lnTo>
                  <a:pt x="7454401" y="4579483"/>
                </a:lnTo>
                <a:lnTo>
                  <a:pt x="7399186" y="4540632"/>
                </a:lnTo>
                <a:lnTo>
                  <a:pt x="7342948" y="4503255"/>
                </a:lnTo>
                <a:lnTo>
                  <a:pt x="7285744" y="4467392"/>
                </a:lnTo>
                <a:lnTo>
                  <a:pt x="7227595" y="4433055"/>
                </a:lnTo>
                <a:lnTo>
                  <a:pt x="7168563" y="4400282"/>
                </a:lnTo>
                <a:lnTo>
                  <a:pt x="7108669" y="4369084"/>
                </a:lnTo>
                <a:lnTo>
                  <a:pt x="7047976" y="4339494"/>
                </a:lnTo>
                <a:lnTo>
                  <a:pt x="6986507" y="4311522"/>
                </a:lnTo>
                <a:lnTo>
                  <a:pt x="6924326" y="4285199"/>
                </a:lnTo>
                <a:lnTo>
                  <a:pt x="6861454" y="4260532"/>
                </a:lnTo>
                <a:lnTo>
                  <a:pt x="6797959" y="4237550"/>
                </a:lnTo>
                <a:lnTo>
                  <a:pt x="6733863" y="4216259"/>
                </a:lnTo>
                <a:lnTo>
                  <a:pt x="6669235" y="4196683"/>
                </a:lnTo>
                <a:lnTo>
                  <a:pt x="6604097" y="4178827"/>
                </a:lnTo>
                <a:lnTo>
                  <a:pt x="6538518" y="4162712"/>
                </a:lnTo>
                <a:lnTo>
                  <a:pt x="6472522" y="4148343"/>
                </a:lnTo>
                <a:lnTo>
                  <a:pt x="6406178" y="4135735"/>
                </a:lnTo>
                <a:lnTo>
                  <a:pt x="6339510" y="4124893"/>
                </a:lnTo>
                <a:lnTo>
                  <a:pt x="6272590" y="4115827"/>
                </a:lnTo>
                <a:lnTo>
                  <a:pt x="6205439" y="4108543"/>
                </a:lnTo>
                <a:lnTo>
                  <a:pt x="6138131" y="4103046"/>
                </a:lnTo>
                <a:lnTo>
                  <a:pt x="6070688" y="4099340"/>
                </a:lnTo>
                <a:lnTo>
                  <a:pt x="6003181" y="4097427"/>
                </a:lnTo>
                <a:lnTo>
                  <a:pt x="5969409" y="4097143"/>
                </a:lnTo>
                <a:lnTo>
                  <a:pt x="5935636" y="4097308"/>
                </a:lnTo>
                <a:lnTo>
                  <a:pt x="5868124" y="4098985"/>
                </a:lnTo>
                <a:lnTo>
                  <a:pt x="5800668" y="4102456"/>
                </a:lnTo>
                <a:lnTo>
                  <a:pt x="5733341" y="4107717"/>
                </a:lnTo>
                <a:lnTo>
                  <a:pt x="5666165" y="4114767"/>
                </a:lnTo>
                <a:lnTo>
                  <a:pt x="5599212" y="4123598"/>
                </a:lnTo>
                <a:lnTo>
                  <a:pt x="5532507" y="4134207"/>
                </a:lnTo>
                <a:lnTo>
                  <a:pt x="5466120" y="4146583"/>
                </a:lnTo>
                <a:lnTo>
                  <a:pt x="5400073" y="4160721"/>
                </a:lnTo>
                <a:lnTo>
                  <a:pt x="5334439" y="4176606"/>
                </a:lnTo>
                <a:lnTo>
                  <a:pt x="5269238" y="4194233"/>
                </a:lnTo>
                <a:lnTo>
                  <a:pt x="5204542" y="4213584"/>
                </a:lnTo>
                <a:lnTo>
                  <a:pt x="5140372" y="4234650"/>
                </a:lnTo>
                <a:lnTo>
                  <a:pt x="5076797" y="4257410"/>
                </a:lnTo>
                <a:lnTo>
                  <a:pt x="5013839" y="4281856"/>
                </a:lnTo>
                <a:lnTo>
                  <a:pt x="4951566" y="4307962"/>
                </a:lnTo>
                <a:lnTo>
                  <a:pt x="4889999" y="4335719"/>
                </a:lnTo>
                <a:lnTo>
                  <a:pt x="4829203" y="4365096"/>
                </a:lnTo>
                <a:lnTo>
                  <a:pt x="4769200" y="4396084"/>
                </a:lnTo>
                <a:lnTo>
                  <a:pt x="4710054" y="4428651"/>
                </a:lnTo>
                <a:lnTo>
                  <a:pt x="4651785" y="4462784"/>
                </a:lnTo>
                <a:lnTo>
                  <a:pt x="4594456" y="4498446"/>
                </a:lnTo>
                <a:lnTo>
                  <a:pt x="4538087" y="4535626"/>
                </a:lnTo>
                <a:lnTo>
                  <a:pt x="4482737" y="4574285"/>
                </a:lnTo>
                <a:lnTo>
                  <a:pt x="4428426" y="4614407"/>
                </a:lnTo>
                <a:lnTo>
                  <a:pt x="4375212" y="4655951"/>
                </a:lnTo>
                <a:lnTo>
                  <a:pt x="4323114" y="4698903"/>
                </a:lnTo>
                <a:lnTo>
                  <a:pt x="4272187" y="4743216"/>
                </a:lnTo>
                <a:lnTo>
                  <a:pt x="4222449" y="4788874"/>
                </a:lnTo>
                <a:lnTo>
                  <a:pt x="4173952" y="4835830"/>
                </a:lnTo>
                <a:lnTo>
                  <a:pt x="4126714" y="4884067"/>
                </a:lnTo>
                <a:lnTo>
                  <a:pt x="4080785" y="4933533"/>
                </a:lnTo>
                <a:lnTo>
                  <a:pt x="4043975" y="4998581"/>
                </a:lnTo>
                <a:lnTo>
                  <a:pt x="4027997" y="5037814"/>
                </a:lnTo>
                <a:lnTo>
                  <a:pt x="4010409" y="5076353"/>
                </a:lnTo>
                <a:lnTo>
                  <a:pt x="3991243" y="5114130"/>
                </a:lnTo>
                <a:lnTo>
                  <a:pt x="3970530" y="5151084"/>
                </a:lnTo>
                <a:lnTo>
                  <a:pt x="3948304" y="5187153"/>
                </a:lnTo>
                <a:lnTo>
                  <a:pt x="3924605" y="5222272"/>
                </a:lnTo>
                <a:lnTo>
                  <a:pt x="3899475" y="5256381"/>
                </a:lnTo>
                <a:lnTo>
                  <a:pt x="3872954" y="5289422"/>
                </a:lnTo>
                <a:lnTo>
                  <a:pt x="3845087" y="5321342"/>
                </a:lnTo>
                <a:lnTo>
                  <a:pt x="3815924" y="5352083"/>
                </a:lnTo>
                <a:lnTo>
                  <a:pt x="3785515" y="5381592"/>
                </a:lnTo>
                <a:lnTo>
                  <a:pt x="3753911" y="5409819"/>
                </a:lnTo>
                <a:lnTo>
                  <a:pt x="3721164" y="5436719"/>
                </a:lnTo>
                <a:lnTo>
                  <a:pt x="3687332" y="5462243"/>
                </a:lnTo>
                <a:lnTo>
                  <a:pt x="3652475" y="5486347"/>
                </a:lnTo>
                <a:lnTo>
                  <a:pt x="3616650" y="5508990"/>
                </a:lnTo>
                <a:lnTo>
                  <a:pt x="3579917" y="5530135"/>
                </a:lnTo>
                <a:lnTo>
                  <a:pt x="3542340" y="5549745"/>
                </a:lnTo>
                <a:lnTo>
                  <a:pt x="3503986" y="5567785"/>
                </a:lnTo>
                <a:lnTo>
                  <a:pt x="3464918" y="5584225"/>
                </a:lnTo>
                <a:lnTo>
                  <a:pt x="3425202" y="5599039"/>
                </a:lnTo>
                <a:lnTo>
                  <a:pt x="3384906" y="5612198"/>
                </a:lnTo>
                <a:lnTo>
                  <a:pt x="3344102" y="5623682"/>
                </a:lnTo>
                <a:lnTo>
                  <a:pt x="3302859" y="5633471"/>
                </a:lnTo>
                <a:lnTo>
                  <a:pt x="3261243" y="5641549"/>
                </a:lnTo>
                <a:lnTo>
                  <a:pt x="3219328" y="5647900"/>
                </a:lnTo>
                <a:lnTo>
                  <a:pt x="3177189" y="5652514"/>
                </a:lnTo>
                <a:lnTo>
                  <a:pt x="3134895" y="5655385"/>
                </a:lnTo>
                <a:lnTo>
                  <a:pt x="3092516" y="5656505"/>
                </a:lnTo>
                <a:lnTo>
                  <a:pt x="3050126" y="5655875"/>
                </a:lnTo>
                <a:lnTo>
                  <a:pt x="3007802" y="5653493"/>
                </a:lnTo>
                <a:lnTo>
                  <a:pt x="2965612" y="5649366"/>
                </a:lnTo>
                <a:lnTo>
                  <a:pt x="2923627" y="5643500"/>
                </a:lnTo>
                <a:lnTo>
                  <a:pt x="2881920" y="5635904"/>
                </a:lnTo>
                <a:lnTo>
                  <a:pt x="2840565" y="5626593"/>
                </a:lnTo>
                <a:lnTo>
                  <a:pt x="2799632" y="5615581"/>
                </a:lnTo>
                <a:lnTo>
                  <a:pt x="2759186" y="5602887"/>
                </a:lnTo>
                <a:lnTo>
                  <a:pt x="2719301" y="5588534"/>
                </a:lnTo>
                <a:lnTo>
                  <a:pt x="2680046" y="5572546"/>
                </a:lnTo>
                <a:lnTo>
                  <a:pt x="2641486" y="5554951"/>
                </a:lnTo>
                <a:lnTo>
                  <a:pt x="2603684" y="5535777"/>
                </a:lnTo>
                <a:lnTo>
                  <a:pt x="2578939" y="5522134"/>
                </a:lnTo>
                <a:lnTo>
                  <a:pt x="631007" y="4882595"/>
                </a:lnTo>
                <a:lnTo>
                  <a:pt x="587305" y="4863204"/>
                </a:lnTo>
                <a:lnTo>
                  <a:pt x="544556" y="4841799"/>
                </a:lnTo>
                <a:lnTo>
                  <a:pt x="502852" y="4818425"/>
                </a:lnTo>
                <a:lnTo>
                  <a:pt x="462285" y="4793133"/>
                </a:lnTo>
                <a:lnTo>
                  <a:pt x="422942" y="4765979"/>
                </a:lnTo>
                <a:lnTo>
                  <a:pt x="384909" y="4737022"/>
                </a:lnTo>
                <a:lnTo>
                  <a:pt x="348269" y="4706325"/>
                </a:lnTo>
                <a:lnTo>
                  <a:pt x="313102" y="4673954"/>
                </a:lnTo>
                <a:lnTo>
                  <a:pt x="279483" y="4639979"/>
                </a:lnTo>
                <a:lnTo>
                  <a:pt x="247487" y="4604476"/>
                </a:lnTo>
                <a:lnTo>
                  <a:pt x="217183" y="4567521"/>
                </a:lnTo>
                <a:lnTo>
                  <a:pt x="188636" y="4529193"/>
                </a:lnTo>
                <a:lnTo>
                  <a:pt x="161909" y="4489578"/>
                </a:lnTo>
                <a:lnTo>
                  <a:pt x="137060" y="4448761"/>
                </a:lnTo>
                <a:lnTo>
                  <a:pt x="114143" y="4406830"/>
                </a:lnTo>
                <a:lnTo>
                  <a:pt x="93208" y="4363878"/>
                </a:lnTo>
                <a:lnTo>
                  <a:pt x="74301" y="4319996"/>
                </a:lnTo>
                <a:lnTo>
                  <a:pt x="57461" y="4275282"/>
                </a:lnTo>
                <a:lnTo>
                  <a:pt x="42728" y="4229832"/>
                </a:lnTo>
                <a:lnTo>
                  <a:pt x="30131" y="4183745"/>
                </a:lnTo>
                <a:lnTo>
                  <a:pt x="19699" y="4137120"/>
                </a:lnTo>
                <a:lnTo>
                  <a:pt x="11454" y="4090061"/>
                </a:lnTo>
                <a:lnTo>
                  <a:pt x="5415" y="4042669"/>
                </a:lnTo>
                <a:lnTo>
                  <a:pt x="1594" y="3995047"/>
                </a:lnTo>
                <a:lnTo>
                  <a:pt x="0" y="3947299"/>
                </a:lnTo>
                <a:lnTo>
                  <a:pt x="635" y="3899529"/>
                </a:lnTo>
                <a:lnTo>
                  <a:pt x="3500" y="3851839"/>
                </a:lnTo>
                <a:lnTo>
                  <a:pt x="8587" y="3804336"/>
                </a:lnTo>
                <a:lnTo>
                  <a:pt x="15886" y="3757120"/>
                </a:lnTo>
                <a:lnTo>
                  <a:pt x="25381" y="3710297"/>
                </a:lnTo>
                <a:lnTo>
                  <a:pt x="37050" y="3663967"/>
                </a:lnTo>
                <a:lnTo>
                  <a:pt x="50869" y="3618231"/>
                </a:lnTo>
                <a:lnTo>
                  <a:pt x="77042" y="3567533"/>
                </a:lnTo>
                <a:lnTo>
                  <a:pt x="103648" y="3517065"/>
                </a:lnTo>
                <a:lnTo>
                  <a:pt x="130688" y="3466828"/>
                </a:lnTo>
                <a:lnTo>
                  <a:pt x="158161" y="3416820"/>
                </a:lnTo>
                <a:lnTo>
                  <a:pt x="186064" y="3367051"/>
                </a:lnTo>
                <a:lnTo>
                  <a:pt x="214391" y="3317527"/>
                </a:lnTo>
                <a:lnTo>
                  <a:pt x="243144" y="3268248"/>
                </a:lnTo>
                <a:lnTo>
                  <a:pt x="272323" y="3219214"/>
                </a:lnTo>
                <a:lnTo>
                  <a:pt x="301922" y="3170433"/>
                </a:lnTo>
                <a:lnTo>
                  <a:pt x="331937" y="3121911"/>
                </a:lnTo>
                <a:lnTo>
                  <a:pt x="362369" y="3073650"/>
                </a:lnTo>
                <a:lnTo>
                  <a:pt x="393218" y="3025647"/>
                </a:lnTo>
                <a:lnTo>
                  <a:pt x="424479" y="2977912"/>
                </a:lnTo>
                <a:lnTo>
                  <a:pt x="456147" y="2930450"/>
                </a:lnTo>
                <a:lnTo>
                  <a:pt x="488222" y="2883263"/>
                </a:lnTo>
                <a:lnTo>
                  <a:pt x="520704" y="2836349"/>
                </a:lnTo>
                <a:lnTo>
                  <a:pt x="553590" y="2789716"/>
                </a:lnTo>
                <a:lnTo>
                  <a:pt x="586872" y="2743370"/>
                </a:lnTo>
                <a:lnTo>
                  <a:pt x="620553" y="2697313"/>
                </a:lnTo>
                <a:lnTo>
                  <a:pt x="654631" y="2651542"/>
                </a:lnTo>
                <a:lnTo>
                  <a:pt x="689102" y="2606067"/>
                </a:lnTo>
                <a:lnTo>
                  <a:pt x="723960" y="2560892"/>
                </a:lnTo>
                <a:lnTo>
                  <a:pt x="759206" y="2516019"/>
                </a:lnTo>
                <a:lnTo>
                  <a:pt x="794839" y="2471447"/>
                </a:lnTo>
                <a:lnTo>
                  <a:pt x="830855" y="2427182"/>
                </a:lnTo>
                <a:lnTo>
                  <a:pt x="867247" y="2383232"/>
                </a:lnTo>
                <a:lnTo>
                  <a:pt x="904017" y="2339596"/>
                </a:lnTo>
                <a:lnTo>
                  <a:pt x="941163" y="2296275"/>
                </a:lnTo>
                <a:lnTo>
                  <a:pt x="978681" y="2253274"/>
                </a:lnTo>
                <a:lnTo>
                  <a:pt x="1016565" y="2210600"/>
                </a:lnTo>
                <a:lnTo>
                  <a:pt x="1054815" y="2168253"/>
                </a:lnTo>
                <a:lnTo>
                  <a:pt x="1093430" y="2126234"/>
                </a:lnTo>
                <a:lnTo>
                  <a:pt x="1132406" y="2084547"/>
                </a:lnTo>
                <a:lnTo>
                  <a:pt x="1171736" y="2043201"/>
                </a:lnTo>
                <a:lnTo>
                  <a:pt x="1211421" y="2002193"/>
                </a:lnTo>
                <a:lnTo>
                  <a:pt x="1251460" y="1961525"/>
                </a:lnTo>
                <a:lnTo>
                  <a:pt x="1291847" y="1921202"/>
                </a:lnTo>
                <a:lnTo>
                  <a:pt x="1332577" y="1881231"/>
                </a:lnTo>
                <a:lnTo>
                  <a:pt x="1373650" y="1841611"/>
                </a:lnTo>
                <a:lnTo>
                  <a:pt x="1415065" y="1802343"/>
                </a:lnTo>
                <a:lnTo>
                  <a:pt x="1456816" y="1763432"/>
                </a:lnTo>
                <a:lnTo>
                  <a:pt x="1498898" y="1724884"/>
                </a:lnTo>
                <a:lnTo>
                  <a:pt x="1541310" y="1686699"/>
                </a:lnTo>
                <a:lnTo>
                  <a:pt x="1584052" y="1648877"/>
                </a:lnTo>
                <a:lnTo>
                  <a:pt x="1627118" y="1611423"/>
                </a:lnTo>
                <a:lnTo>
                  <a:pt x="1670502" y="1574343"/>
                </a:lnTo>
                <a:lnTo>
                  <a:pt x="1714203" y="1537638"/>
                </a:lnTo>
                <a:lnTo>
                  <a:pt x="1758222" y="1501307"/>
                </a:lnTo>
                <a:lnTo>
                  <a:pt x="1802551" y="1465355"/>
                </a:lnTo>
                <a:lnTo>
                  <a:pt x="1847186" y="1429788"/>
                </a:lnTo>
                <a:lnTo>
                  <a:pt x="1892124" y="1394606"/>
                </a:lnTo>
                <a:lnTo>
                  <a:pt x="1937368" y="1359808"/>
                </a:lnTo>
                <a:lnTo>
                  <a:pt x="1982908" y="1325401"/>
                </a:lnTo>
                <a:lnTo>
                  <a:pt x="2028740" y="1291388"/>
                </a:lnTo>
                <a:lnTo>
                  <a:pt x="2074863" y="1257771"/>
                </a:lnTo>
                <a:lnTo>
                  <a:pt x="2121278" y="1224548"/>
                </a:lnTo>
                <a:lnTo>
                  <a:pt x="2167976" y="1191726"/>
                </a:lnTo>
                <a:lnTo>
                  <a:pt x="2214951" y="1159308"/>
                </a:lnTo>
                <a:lnTo>
                  <a:pt x="2262204" y="1127295"/>
                </a:lnTo>
                <a:lnTo>
                  <a:pt x="2309735" y="1095687"/>
                </a:lnTo>
                <a:lnTo>
                  <a:pt x="2357535" y="1064489"/>
                </a:lnTo>
                <a:lnTo>
                  <a:pt x="2405599" y="1033704"/>
                </a:lnTo>
                <a:lnTo>
                  <a:pt x="2453925" y="1003334"/>
                </a:lnTo>
                <a:lnTo>
                  <a:pt x="2502515" y="973377"/>
                </a:lnTo>
                <a:lnTo>
                  <a:pt x="2551361" y="943840"/>
                </a:lnTo>
                <a:lnTo>
                  <a:pt x="2600456" y="914725"/>
                </a:lnTo>
                <a:lnTo>
                  <a:pt x="2649799" y="886033"/>
                </a:lnTo>
                <a:lnTo>
                  <a:pt x="2699392" y="857763"/>
                </a:lnTo>
                <a:lnTo>
                  <a:pt x="2749226" y="829921"/>
                </a:lnTo>
                <a:lnTo>
                  <a:pt x="2799293" y="802510"/>
                </a:lnTo>
                <a:lnTo>
                  <a:pt x="2849595" y="775531"/>
                </a:lnTo>
                <a:lnTo>
                  <a:pt x="2900131" y="748982"/>
                </a:lnTo>
                <a:lnTo>
                  <a:pt x="2950894" y="722869"/>
                </a:lnTo>
                <a:lnTo>
                  <a:pt x="3001876" y="697194"/>
                </a:lnTo>
                <a:lnTo>
                  <a:pt x="3053076" y="671959"/>
                </a:lnTo>
                <a:lnTo>
                  <a:pt x="3104496" y="647162"/>
                </a:lnTo>
                <a:lnTo>
                  <a:pt x="3156128" y="622808"/>
                </a:lnTo>
                <a:lnTo>
                  <a:pt x="3207963" y="598900"/>
                </a:lnTo>
                <a:lnTo>
                  <a:pt x="3260002" y="575439"/>
                </a:lnTo>
                <a:lnTo>
                  <a:pt x="3312245" y="552424"/>
                </a:lnTo>
                <a:lnTo>
                  <a:pt x="3364684" y="529858"/>
                </a:lnTo>
                <a:lnTo>
                  <a:pt x="3417311" y="507745"/>
                </a:lnTo>
                <a:lnTo>
                  <a:pt x="3470127" y="486086"/>
                </a:lnTo>
                <a:lnTo>
                  <a:pt x="3523132" y="464879"/>
                </a:lnTo>
                <a:lnTo>
                  <a:pt x="3576316" y="444128"/>
                </a:lnTo>
                <a:lnTo>
                  <a:pt x="3629674" y="423837"/>
                </a:lnTo>
                <a:lnTo>
                  <a:pt x="3683204" y="404005"/>
                </a:lnTo>
                <a:lnTo>
                  <a:pt x="3736906" y="384632"/>
                </a:lnTo>
                <a:lnTo>
                  <a:pt x="3790774" y="365721"/>
                </a:lnTo>
                <a:lnTo>
                  <a:pt x="3844798" y="347275"/>
                </a:lnTo>
                <a:lnTo>
                  <a:pt x="3898979" y="329293"/>
                </a:lnTo>
                <a:lnTo>
                  <a:pt x="3953317" y="311777"/>
                </a:lnTo>
                <a:lnTo>
                  <a:pt x="4007804" y="294728"/>
                </a:lnTo>
                <a:lnTo>
                  <a:pt x="4062431" y="278149"/>
                </a:lnTo>
                <a:lnTo>
                  <a:pt x="4117199" y="262040"/>
                </a:lnTo>
                <a:lnTo>
                  <a:pt x="4172107" y="246401"/>
                </a:lnTo>
                <a:lnTo>
                  <a:pt x="4227148" y="231234"/>
                </a:lnTo>
                <a:lnTo>
                  <a:pt x="4282314" y="216541"/>
                </a:lnTo>
                <a:lnTo>
                  <a:pt x="4337604" y="202323"/>
                </a:lnTo>
                <a:lnTo>
                  <a:pt x="4393019" y="188580"/>
                </a:lnTo>
                <a:lnTo>
                  <a:pt x="4448549" y="175313"/>
                </a:lnTo>
                <a:lnTo>
                  <a:pt x="4504188" y="162525"/>
                </a:lnTo>
                <a:lnTo>
                  <a:pt x="4559935" y="150215"/>
                </a:lnTo>
                <a:lnTo>
                  <a:pt x="4615789" y="138384"/>
                </a:lnTo>
                <a:lnTo>
                  <a:pt x="4671744" y="127032"/>
                </a:lnTo>
                <a:lnTo>
                  <a:pt x="4727790" y="116163"/>
                </a:lnTo>
                <a:lnTo>
                  <a:pt x="4783927" y="105776"/>
                </a:lnTo>
                <a:lnTo>
                  <a:pt x="4840156" y="95871"/>
                </a:lnTo>
                <a:lnTo>
                  <a:pt x="4896468" y="86449"/>
                </a:lnTo>
                <a:lnTo>
                  <a:pt x="4952855" y="77512"/>
                </a:lnTo>
                <a:lnTo>
                  <a:pt x="5009316" y="69059"/>
                </a:lnTo>
                <a:lnTo>
                  <a:pt x="5065852" y="61092"/>
                </a:lnTo>
                <a:lnTo>
                  <a:pt x="5122456" y="53610"/>
                </a:lnTo>
                <a:lnTo>
                  <a:pt x="5179117" y="46616"/>
                </a:lnTo>
                <a:lnTo>
                  <a:pt x="5235836" y="40108"/>
                </a:lnTo>
                <a:lnTo>
                  <a:pt x="5292613" y="34088"/>
                </a:lnTo>
                <a:lnTo>
                  <a:pt x="5349440" y="28555"/>
                </a:lnTo>
                <a:lnTo>
                  <a:pt x="5406309" y="23512"/>
                </a:lnTo>
                <a:lnTo>
                  <a:pt x="5463218" y="18957"/>
                </a:lnTo>
                <a:lnTo>
                  <a:pt x="5520169" y="14891"/>
                </a:lnTo>
                <a:lnTo>
                  <a:pt x="5577153" y="11314"/>
                </a:lnTo>
                <a:lnTo>
                  <a:pt x="5634162" y="8227"/>
                </a:lnTo>
                <a:lnTo>
                  <a:pt x="5691195" y="5631"/>
                </a:lnTo>
                <a:lnTo>
                  <a:pt x="5748252" y="3524"/>
                </a:lnTo>
                <a:lnTo>
                  <a:pt x="5805325" y="1907"/>
                </a:lnTo>
                <a:lnTo>
                  <a:pt x="5862406" y="781"/>
                </a:lnTo>
                <a:lnTo>
                  <a:pt x="5919494" y="145"/>
                </a:lnTo>
                <a:lnTo>
                  <a:pt x="5976590" y="0"/>
                </a:lnTo>
                <a:lnTo>
                  <a:pt x="6033685" y="345"/>
                </a:lnTo>
                <a:lnTo>
                  <a:pt x="6090771" y="1180"/>
                </a:lnTo>
                <a:lnTo>
                  <a:pt x="6147848" y="2506"/>
                </a:lnTo>
                <a:lnTo>
                  <a:pt x="6204916" y="4323"/>
                </a:lnTo>
                <a:lnTo>
                  <a:pt x="6261965" y="6629"/>
                </a:lnTo>
                <a:lnTo>
                  <a:pt x="6318988" y="9425"/>
                </a:lnTo>
                <a:lnTo>
                  <a:pt x="6375985" y="12712"/>
                </a:lnTo>
                <a:lnTo>
                  <a:pt x="6432956" y="16488"/>
                </a:lnTo>
                <a:lnTo>
                  <a:pt x="6489893" y="20753"/>
                </a:lnTo>
                <a:lnTo>
                  <a:pt x="6546786" y="25507"/>
                </a:lnTo>
                <a:lnTo>
                  <a:pt x="6603636" y="30750"/>
                </a:lnTo>
                <a:lnTo>
                  <a:pt x="6660444" y="36481"/>
                </a:lnTo>
                <a:lnTo>
                  <a:pt x="6717200" y="42700"/>
                </a:lnTo>
                <a:lnTo>
                  <a:pt x="6773896" y="49406"/>
                </a:lnTo>
                <a:lnTo>
                  <a:pt x="6830532" y="56598"/>
                </a:lnTo>
                <a:lnTo>
                  <a:pt x="6887108" y="64278"/>
                </a:lnTo>
                <a:lnTo>
                  <a:pt x="6943617" y="72443"/>
                </a:lnTo>
                <a:lnTo>
                  <a:pt x="7000049" y="81093"/>
                </a:lnTo>
                <a:lnTo>
                  <a:pt x="7056404" y="90228"/>
                </a:lnTo>
                <a:lnTo>
                  <a:pt x="7112683" y="99846"/>
                </a:lnTo>
                <a:lnTo>
                  <a:pt x="7168877" y="109948"/>
                </a:lnTo>
                <a:lnTo>
                  <a:pt x="7224977" y="120532"/>
                </a:lnTo>
                <a:lnTo>
                  <a:pt x="7280985" y="131597"/>
                </a:lnTo>
                <a:lnTo>
                  <a:pt x="7336898" y="143144"/>
                </a:lnTo>
                <a:lnTo>
                  <a:pt x="7392712" y="155171"/>
                </a:lnTo>
                <a:lnTo>
                  <a:pt x="7448415" y="167676"/>
                </a:lnTo>
                <a:lnTo>
                  <a:pt x="7504009" y="180658"/>
                </a:lnTo>
                <a:lnTo>
                  <a:pt x="7559492" y="194120"/>
                </a:lnTo>
                <a:lnTo>
                  <a:pt x="7614858" y="208057"/>
                </a:lnTo>
                <a:lnTo>
                  <a:pt x="7670098" y="222468"/>
                </a:lnTo>
                <a:lnTo>
                  <a:pt x="7725211" y="237353"/>
                </a:lnTo>
                <a:lnTo>
                  <a:pt x="7780199" y="252713"/>
                </a:lnTo>
                <a:lnTo>
                  <a:pt x="7835052" y="268544"/>
                </a:lnTo>
                <a:lnTo>
                  <a:pt x="7889763" y="284845"/>
                </a:lnTo>
                <a:lnTo>
                  <a:pt x="7944332" y="301615"/>
                </a:lnTo>
                <a:lnTo>
                  <a:pt x="7998759" y="318854"/>
                </a:lnTo>
                <a:lnTo>
                  <a:pt x="8053035" y="336561"/>
                </a:lnTo>
                <a:lnTo>
                  <a:pt x="8107152" y="354732"/>
                </a:lnTo>
                <a:lnTo>
                  <a:pt x="8161111" y="373367"/>
                </a:lnTo>
                <a:lnTo>
                  <a:pt x="8214912" y="392466"/>
                </a:lnTo>
                <a:lnTo>
                  <a:pt x="8268547" y="412027"/>
                </a:lnTo>
                <a:lnTo>
                  <a:pt x="8322007" y="432046"/>
                </a:lnTo>
                <a:lnTo>
                  <a:pt x="8375294" y="452524"/>
                </a:lnTo>
                <a:lnTo>
                  <a:pt x="8428406" y="473461"/>
                </a:lnTo>
                <a:lnTo>
                  <a:pt x="8481335" y="494853"/>
                </a:lnTo>
                <a:lnTo>
                  <a:pt x="8534074" y="516697"/>
                </a:lnTo>
                <a:lnTo>
                  <a:pt x="8586624" y="538994"/>
                </a:lnTo>
                <a:lnTo>
                  <a:pt x="8638983" y="561743"/>
                </a:lnTo>
                <a:lnTo>
                  <a:pt x="8691145" y="584940"/>
                </a:lnTo>
                <a:lnTo>
                  <a:pt x="8743102" y="608584"/>
                </a:lnTo>
                <a:lnTo>
                  <a:pt x="8794853" y="632673"/>
                </a:lnTo>
                <a:lnTo>
                  <a:pt x="8846399" y="657207"/>
                </a:lnTo>
                <a:lnTo>
                  <a:pt x="8897732" y="682184"/>
                </a:lnTo>
                <a:lnTo>
                  <a:pt x="8948844" y="707598"/>
                </a:lnTo>
                <a:lnTo>
                  <a:pt x="8999735" y="733451"/>
                </a:lnTo>
                <a:lnTo>
                  <a:pt x="9050405" y="759742"/>
                </a:lnTo>
                <a:lnTo>
                  <a:pt x="9100848" y="786467"/>
                </a:lnTo>
                <a:lnTo>
                  <a:pt x="9151055" y="813623"/>
                </a:lnTo>
                <a:lnTo>
                  <a:pt x="9201026" y="841209"/>
                </a:lnTo>
                <a:lnTo>
                  <a:pt x="9250762" y="869225"/>
                </a:lnTo>
                <a:lnTo>
                  <a:pt x="9300255" y="897667"/>
                </a:lnTo>
                <a:lnTo>
                  <a:pt x="9349498" y="926532"/>
                </a:lnTo>
                <a:lnTo>
                  <a:pt x="9398490" y="955818"/>
                </a:lnTo>
                <a:lnTo>
                  <a:pt x="9447232" y="985527"/>
                </a:lnTo>
                <a:lnTo>
                  <a:pt x="9495717" y="1015653"/>
                </a:lnTo>
                <a:lnTo>
                  <a:pt x="9543937" y="1046193"/>
                </a:lnTo>
                <a:lnTo>
                  <a:pt x="9591893" y="1077145"/>
                </a:lnTo>
                <a:lnTo>
                  <a:pt x="9639584" y="1108511"/>
                </a:lnTo>
                <a:lnTo>
                  <a:pt x="9687004" y="1140285"/>
                </a:lnTo>
                <a:lnTo>
                  <a:pt x="9734144" y="1172463"/>
                </a:lnTo>
                <a:lnTo>
                  <a:pt x="9781005" y="1205045"/>
                </a:lnTo>
                <a:lnTo>
                  <a:pt x="9827588" y="1238030"/>
                </a:lnTo>
                <a:lnTo>
                  <a:pt x="9873885" y="1271415"/>
                </a:lnTo>
                <a:lnTo>
                  <a:pt x="9919890" y="1305194"/>
                </a:lnTo>
                <a:lnTo>
                  <a:pt x="9965603" y="1339366"/>
                </a:lnTo>
                <a:lnTo>
                  <a:pt x="10011023" y="1373933"/>
                </a:lnTo>
                <a:lnTo>
                  <a:pt x="10056144" y="1408888"/>
                </a:lnTo>
                <a:lnTo>
                  <a:pt x="10100959" y="1444228"/>
                </a:lnTo>
                <a:lnTo>
                  <a:pt x="10145467" y="1479951"/>
                </a:lnTo>
                <a:lnTo>
                  <a:pt x="10189670" y="1516057"/>
                </a:lnTo>
                <a:lnTo>
                  <a:pt x="10233562" y="1552542"/>
                </a:lnTo>
                <a:lnTo>
                  <a:pt x="10277135" y="1589401"/>
                </a:lnTo>
                <a:lnTo>
                  <a:pt x="10320388" y="1626632"/>
                </a:lnTo>
                <a:lnTo>
                  <a:pt x="10363323" y="1664236"/>
                </a:lnTo>
                <a:lnTo>
                  <a:pt x="10405933" y="1702207"/>
                </a:lnTo>
                <a:lnTo>
                  <a:pt x="10448211" y="1740541"/>
                </a:lnTo>
                <a:lnTo>
                  <a:pt x="10490157" y="1779236"/>
                </a:lnTo>
                <a:lnTo>
                  <a:pt x="10531771" y="1818293"/>
                </a:lnTo>
                <a:lnTo>
                  <a:pt x="10573048" y="1857706"/>
                </a:lnTo>
                <a:lnTo>
                  <a:pt x="10613982" y="1897469"/>
                </a:lnTo>
                <a:lnTo>
                  <a:pt x="10654571" y="1937583"/>
                </a:lnTo>
                <a:lnTo>
                  <a:pt x="10694817" y="1978046"/>
                </a:lnTo>
                <a:lnTo>
                  <a:pt x="10734713" y="2018854"/>
                </a:lnTo>
                <a:lnTo>
                  <a:pt x="10774254" y="2060000"/>
                </a:lnTo>
                <a:lnTo>
                  <a:pt x="10813438" y="2101484"/>
                </a:lnTo>
                <a:lnTo>
                  <a:pt x="10852268" y="2143307"/>
                </a:lnTo>
                <a:lnTo>
                  <a:pt x="10890736" y="2185461"/>
                </a:lnTo>
                <a:lnTo>
                  <a:pt x="10928838" y="2227942"/>
                </a:lnTo>
                <a:lnTo>
                  <a:pt x="10966572" y="2270748"/>
                </a:lnTo>
                <a:lnTo>
                  <a:pt x="11003939" y="2313880"/>
                </a:lnTo>
                <a:lnTo>
                  <a:pt x="11040933" y="2357331"/>
                </a:lnTo>
                <a:lnTo>
                  <a:pt x="11077550" y="2401095"/>
                </a:lnTo>
                <a:lnTo>
                  <a:pt x="11113788" y="2445172"/>
                </a:lnTo>
                <a:lnTo>
                  <a:pt x="11149647" y="2489563"/>
                </a:lnTo>
                <a:lnTo>
                  <a:pt x="11185125" y="2534259"/>
                </a:lnTo>
                <a:lnTo>
                  <a:pt x="11220213" y="2579256"/>
                </a:lnTo>
                <a:lnTo>
                  <a:pt x="11254913" y="2624552"/>
                </a:lnTo>
                <a:lnTo>
                  <a:pt x="11289223" y="2670148"/>
                </a:lnTo>
                <a:lnTo>
                  <a:pt x="11323141" y="2716037"/>
                </a:lnTo>
                <a:lnTo>
                  <a:pt x="11356659" y="2762212"/>
                </a:lnTo>
                <a:lnTo>
                  <a:pt x="11389779" y="2808674"/>
                </a:lnTo>
                <a:lnTo>
                  <a:pt x="11422501" y="2855422"/>
                </a:lnTo>
                <a:lnTo>
                  <a:pt x="11454819" y="2902449"/>
                </a:lnTo>
                <a:lnTo>
                  <a:pt x="11486729" y="2949749"/>
                </a:lnTo>
                <a:lnTo>
                  <a:pt x="11518231" y="2997321"/>
                </a:lnTo>
                <a:lnTo>
                  <a:pt x="11549324" y="3045165"/>
                </a:lnTo>
                <a:lnTo>
                  <a:pt x="11580004" y="3093275"/>
                </a:lnTo>
                <a:lnTo>
                  <a:pt x="11610267" y="3141643"/>
                </a:lnTo>
                <a:lnTo>
                  <a:pt x="11640112" y="3190269"/>
                </a:lnTo>
                <a:lnTo>
                  <a:pt x="11669540" y="3239154"/>
                </a:lnTo>
                <a:lnTo>
                  <a:pt x="11698546" y="3288289"/>
                </a:lnTo>
                <a:lnTo>
                  <a:pt x="11727126" y="3337668"/>
                </a:lnTo>
                <a:lnTo>
                  <a:pt x="11755280" y="3387291"/>
                </a:lnTo>
                <a:lnTo>
                  <a:pt x="11783008" y="3437158"/>
                </a:lnTo>
                <a:lnTo>
                  <a:pt x="11810306" y="3487261"/>
                </a:lnTo>
                <a:lnTo>
                  <a:pt x="11837169" y="3537593"/>
                </a:lnTo>
                <a:lnTo>
                  <a:pt x="11863598" y="3588154"/>
                </a:lnTo>
                <a:lnTo>
                  <a:pt x="11889593" y="3638943"/>
                </a:lnTo>
                <a:lnTo>
                  <a:pt x="11903250" y="3684727"/>
                </a:lnTo>
                <a:lnTo>
                  <a:pt x="11914757" y="3731099"/>
                </a:lnTo>
                <a:lnTo>
                  <a:pt x="11924086" y="3777955"/>
                </a:lnTo>
                <a:lnTo>
                  <a:pt x="11931221" y="3825195"/>
                </a:lnTo>
                <a:lnTo>
                  <a:pt x="11936141" y="3872716"/>
                </a:lnTo>
                <a:lnTo>
                  <a:pt x="11938839" y="3920415"/>
                </a:lnTo>
                <a:lnTo>
                  <a:pt x="11939307" y="3968187"/>
                </a:lnTo>
                <a:lnTo>
                  <a:pt x="11937546" y="4015930"/>
                </a:lnTo>
                <a:lnTo>
                  <a:pt x="11933557" y="4063538"/>
                </a:lnTo>
                <a:lnTo>
                  <a:pt x="11927353" y="4110909"/>
                </a:lnTo>
                <a:lnTo>
                  <a:pt x="11918942" y="4157939"/>
                </a:lnTo>
                <a:lnTo>
                  <a:pt x="11908347" y="4204526"/>
                </a:lnTo>
                <a:lnTo>
                  <a:pt x="11895587" y="4250569"/>
                </a:lnTo>
                <a:lnTo>
                  <a:pt x="11880696" y="4295967"/>
                </a:lnTo>
                <a:lnTo>
                  <a:pt x="11863700" y="4340622"/>
                </a:lnTo>
                <a:lnTo>
                  <a:pt x="11844640" y="4384438"/>
                </a:lnTo>
                <a:lnTo>
                  <a:pt x="11823552" y="4427316"/>
                </a:lnTo>
                <a:lnTo>
                  <a:pt x="11800490" y="4469167"/>
                </a:lnTo>
                <a:lnTo>
                  <a:pt x="11775496" y="4509896"/>
                </a:lnTo>
                <a:lnTo>
                  <a:pt x="11748632" y="4549418"/>
                </a:lnTo>
                <a:lnTo>
                  <a:pt x="11719951" y="4587645"/>
                </a:lnTo>
                <a:lnTo>
                  <a:pt x="11689519" y="4624494"/>
                </a:lnTo>
                <a:lnTo>
                  <a:pt x="11657397" y="4659885"/>
                </a:lnTo>
                <a:lnTo>
                  <a:pt x="11623661" y="4693742"/>
                </a:lnTo>
                <a:lnTo>
                  <a:pt x="11588379" y="4725990"/>
                </a:lnTo>
                <a:lnTo>
                  <a:pt x="11551632" y="4756559"/>
                </a:lnTo>
                <a:lnTo>
                  <a:pt x="11513496" y="4785382"/>
                </a:lnTo>
                <a:lnTo>
                  <a:pt x="11474060" y="4812399"/>
                </a:lnTo>
                <a:lnTo>
                  <a:pt x="11433403" y="4837547"/>
                </a:lnTo>
                <a:lnTo>
                  <a:pt x="11391620" y="4860776"/>
                </a:lnTo>
                <a:lnTo>
                  <a:pt x="11348794" y="4882032"/>
                </a:lnTo>
                <a:lnTo>
                  <a:pt x="11305026" y="4901270"/>
                </a:lnTo>
                <a:lnTo>
                  <a:pt x="9354865" y="5533988"/>
                </a:lnTo>
                <a:lnTo>
                  <a:pt x="9317539" y="5554065"/>
                </a:lnTo>
                <a:lnTo>
                  <a:pt x="9279411" y="5572583"/>
                </a:lnTo>
                <a:lnTo>
                  <a:pt x="9240550" y="5589511"/>
                </a:lnTo>
                <a:lnTo>
                  <a:pt x="9201025" y="5604818"/>
                </a:lnTo>
                <a:lnTo>
                  <a:pt x="9160899" y="5618480"/>
                </a:lnTo>
                <a:lnTo>
                  <a:pt x="9120240" y="5630473"/>
                </a:lnTo>
                <a:lnTo>
                  <a:pt x="9079120" y="5640777"/>
                </a:lnTo>
                <a:lnTo>
                  <a:pt x="9037609" y="5649372"/>
                </a:lnTo>
                <a:lnTo>
                  <a:pt x="8995781" y="5656246"/>
                </a:lnTo>
                <a:lnTo>
                  <a:pt x="8953700" y="5661387"/>
                </a:lnTo>
                <a:lnTo>
                  <a:pt x="8911442" y="5664785"/>
                </a:lnTo>
                <a:lnTo>
                  <a:pt x="8869083" y="5666435"/>
                </a:lnTo>
                <a:close/>
              </a:path>
            </a:pathLst>
          </a:custGeom>
          <a:solidFill>
            <a:srgbClr val="F7E6FA"/>
          </a:solidFill>
        </p:spPr>
        <p:txBody>
          <a:bodyPr wrap="square" lIns="0" tIns="0" rIns="0" bIns="0" rtlCol="0"/>
          <a:lstStyle/>
          <a:p>
            <a:endParaRPr/>
          </a:p>
        </p:txBody>
      </p:sp>
      <p:sp>
        <p:nvSpPr>
          <p:cNvPr id="2" name="Holder 2"/>
          <p:cNvSpPr>
            <a:spLocks noGrp="1"/>
          </p:cNvSpPr>
          <p:nvPr>
            <p:ph type="title"/>
          </p:nvPr>
        </p:nvSpPr>
        <p:spPr>
          <a:xfrm>
            <a:off x="6192188" y="6117978"/>
            <a:ext cx="3892260" cy="800219"/>
          </a:xfrm>
        </p:spPr>
        <p:txBody>
          <a:bodyPr lIns="0" tIns="0" rIns="0" bIns="0"/>
          <a:lstStyle>
            <a:lvl1pPr>
              <a:defRPr sz="2600" b="1" i="0">
                <a:solidFill>
                  <a:srgbClr val="DD2833"/>
                </a:solidFill>
                <a:latin typeface="Arial"/>
                <a:cs typeface="Arial"/>
              </a:defRPr>
            </a:lvl1pPr>
          </a:lstStyle>
          <a:p>
            <a:r>
              <a:rPr lang="en-US" smtClean="0"/>
              <a:t>Click to edit Master title style</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774B3276-3901-471F-8285-C92A8E75787C}" type="datetimeFigureOut">
              <a:rPr lang="en-US" smtClean="0"/>
              <a:t>11/6/2024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4356E0E0-0191-4DF9-B347-48BEABCB12B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lang="en-US"/>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74B3276-3901-471F-8285-C92A8E75787C}" type="datetimeFigureOut">
              <a:rPr lang="en-US" smtClean="0"/>
              <a:t>11/6/2024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4356E0E0-0191-4DF9-B347-48BEABCB12B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3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6276638" cy="9143516"/>
          </a:xfrm>
          <a:prstGeom prst="rect">
            <a:avLst/>
          </a:prstGeom>
        </p:spPr>
      </p:pic>
    </p:spTree>
    <p:extLst>
      <p:ext uri="{BB962C8B-B14F-4D97-AF65-F5344CB8AC3E}">
        <p14:creationId xmlns:p14="http://schemas.microsoft.com/office/powerpoint/2010/main" val="1469819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1" y="0"/>
            <a:ext cx="16276637" cy="9143998"/>
          </a:xfrm>
          <a:prstGeom prst="rect">
            <a:avLst/>
          </a:prstGeom>
        </p:spPr>
      </p:pic>
      <p:sp>
        <p:nvSpPr>
          <p:cNvPr id="2" name="Holder 2"/>
          <p:cNvSpPr>
            <a:spLocks noGrp="1"/>
          </p:cNvSpPr>
          <p:nvPr>
            <p:ph type="title"/>
          </p:nvPr>
        </p:nvSpPr>
        <p:spPr>
          <a:xfrm>
            <a:off x="6192188" y="6117978"/>
            <a:ext cx="3892260" cy="446276"/>
          </a:xfrm>
          <a:prstGeom prst="rect">
            <a:avLst/>
          </a:prstGeom>
        </p:spPr>
        <p:txBody>
          <a:bodyPr wrap="square" lIns="0" tIns="0" rIns="0" bIns="0">
            <a:spAutoFit/>
          </a:bodyPr>
          <a:lstStyle>
            <a:lvl1pPr>
              <a:defRPr sz="2900" b="1" i="0">
                <a:solidFill>
                  <a:srgbClr val="DD2833"/>
                </a:solidFill>
                <a:latin typeface="Arial"/>
                <a:cs typeface="Arial"/>
              </a:defRPr>
            </a:lvl1pPr>
          </a:lstStyle>
          <a:p>
            <a:endParaRPr/>
          </a:p>
        </p:txBody>
      </p:sp>
      <p:sp>
        <p:nvSpPr>
          <p:cNvPr id="3" name="Holder 3"/>
          <p:cNvSpPr>
            <a:spLocks noGrp="1"/>
          </p:cNvSpPr>
          <p:nvPr>
            <p:ph type="body" idx="1"/>
          </p:nvPr>
        </p:nvSpPr>
        <p:spPr>
          <a:xfrm>
            <a:off x="813832" y="2103120"/>
            <a:ext cx="14648974"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534057" y="8503920"/>
            <a:ext cx="5208524" cy="246221"/>
          </a:xfrm>
          <a:prstGeom prst="rect">
            <a:avLst/>
          </a:prstGeom>
        </p:spPr>
        <p:txBody>
          <a:bodyPr wrap="square" lIns="0" tIns="0" rIns="0" bIns="0">
            <a:spAutoFit/>
          </a:bodyPr>
          <a:lstStyle>
            <a:lvl1pPr algn="ctr">
              <a:defRPr>
                <a:solidFill>
                  <a:schemeClr val="tx1">
                    <a:tint val="75000"/>
                  </a:schemeClr>
                </a:solidFill>
              </a:defRPr>
            </a:lvl1pPr>
          </a:lstStyle>
          <a:p>
            <a:endParaRPr lang="en-US"/>
          </a:p>
        </p:txBody>
      </p:sp>
      <p:sp>
        <p:nvSpPr>
          <p:cNvPr id="5" name="Holder 5"/>
          <p:cNvSpPr>
            <a:spLocks noGrp="1"/>
          </p:cNvSpPr>
          <p:nvPr>
            <p:ph type="dt" sz="half" idx="6"/>
          </p:nvPr>
        </p:nvSpPr>
        <p:spPr>
          <a:xfrm>
            <a:off x="813832" y="8503920"/>
            <a:ext cx="3743627" cy="246221"/>
          </a:xfrm>
          <a:prstGeom prst="rect">
            <a:avLst/>
          </a:prstGeom>
        </p:spPr>
        <p:txBody>
          <a:bodyPr wrap="square" lIns="0" tIns="0" rIns="0" bIns="0">
            <a:spAutoFit/>
          </a:bodyPr>
          <a:lstStyle>
            <a:lvl1pPr algn="l">
              <a:defRPr>
                <a:solidFill>
                  <a:schemeClr val="tx1">
                    <a:tint val="75000"/>
                  </a:schemeClr>
                </a:solidFill>
              </a:defRPr>
            </a:lvl1pPr>
          </a:lstStyle>
          <a:p>
            <a:fld id="{774B3276-3901-471F-8285-C92A8E75787C}" type="datetimeFigureOut">
              <a:rPr lang="en-US" smtClean="0"/>
              <a:t>11/6/2024</a:t>
            </a:fld>
            <a:endParaRPr lang="en-US"/>
          </a:p>
        </p:txBody>
      </p:sp>
      <p:sp>
        <p:nvSpPr>
          <p:cNvPr id="6" name="Holder 6"/>
          <p:cNvSpPr>
            <a:spLocks noGrp="1"/>
          </p:cNvSpPr>
          <p:nvPr>
            <p:ph type="sldNum" sz="quarter" idx="7"/>
          </p:nvPr>
        </p:nvSpPr>
        <p:spPr>
          <a:xfrm>
            <a:off x="11719180" y="8503920"/>
            <a:ext cx="3743627" cy="246221"/>
          </a:xfrm>
          <a:prstGeom prst="rect">
            <a:avLst/>
          </a:prstGeom>
        </p:spPr>
        <p:txBody>
          <a:bodyPr wrap="square" lIns="0" tIns="0" rIns="0" bIns="0">
            <a:spAutoFit/>
          </a:bodyPr>
          <a:lstStyle>
            <a:lvl1pPr algn="r">
              <a:defRPr>
                <a:solidFill>
                  <a:schemeClr val="tx1">
                    <a:tint val="75000"/>
                  </a:schemeClr>
                </a:solidFill>
              </a:defRPr>
            </a:lvl1pPr>
          </a:lstStyle>
          <a:p>
            <a:fld id="{4356E0E0-0191-4DF9-B347-48BEABCB12B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06725" eaLnBrk="1" hangingPunct="1">
        <a:defRPr>
          <a:latin typeface="+mn-lt"/>
          <a:ea typeface="+mn-ea"/>
          <a:cs typeface="+mn-cs"/>
        </a:defRPr>
      </a:lvl2pPr>
      <a:lvl3pPr marL="813450" eaLnBrk="1" hangingPunct="1">
        <a:defRPr>
          <a:latin typeface="+mn-lt"/>
          <a:ea typeface="+mn-ea"/>
          <a:cs typeface="+mn-cs"/>
        </a:defRPr>
      </a:lvl3pPr>
      <a:lvl4pPr marL="1220175" eaLnBrk="1" hangingPunct="1">
        <a:defRPr>
          <a:latin typeface="+mn-lt"/>
          <a:ea typeface="+mn-ea"/>
          <a:cs typeface="+mn-cs"/>
        </a:defRPr>
      </a:lvl4pPr>
      <a:lvl5pPr marL="1626900" eaLnBrk="1" hangingPunct="1">
        <a:defRPr>
          <a:latin typeface="+mn-lt"/>
          <a:ea typeface="+mn-ea"/>
          <a:cs typeface="+mn-cs"/>
        </a:defRPr>
      </a:lvl5pPr>
      <a:lvl6pPr marL="2033626" eaLnBrk="1" hangingPunct="1">
        <a:defRPr>
          <a:latin typeface="+mn-lt"/>
          <a:ea typeface="+mn-ea"/>
          <a:cs typeface="+mn-cs"/>
        </a:defRPr>
      </a:lvl6pPr>
      <a:lvl7pPr marL="2440351" eaLnBrk="1" hangingPunct="1">
        <a:defRPr>
          <a:latin typeface="+mn-lt"/>
          <a:ea typeface="+mn-ea"/>
          <a:cs typeface="+mn-cs"/>
        </a:defRPr>
      </a:lvl7pPr>
      <a:lvl8pPr marL="2847076" eaLnBrk="1" hangingPunct="1">
        <a:defRPr>
          <a:latin typeface="+mn-lt"/>
          <a:ea typeface="+mn-ea"/>
          <a:cs typeface="+mn-cs"/>
        </a:defRPr>
      </a:lvl8pPr>
      <a:lvl9pPr marL="3253801" eaLnBrk="1" hangingPunct="1">
        <a:defRPr>
          <a:latin typeface="+mn-lt"/>
          <a:ea typeface="+mn-ea"/>
          <a:cs typeface="+mn-cs"/>
        </a:defRPr>
      </a:lvl9pPr>
    </p:bodyStyle>
    <p:otherStyle>
      <a:lvl1pPr marL="0" eaLnBrk="1" hangingPunct="1">
        <a:defRPr>
          <a:latin typeface="+mn-lt"/>
          <a:ea typeface="+mn-ea"/>
          <a:cs typeface="+mn-cs"/>
        </a:defRPr>
      </a:lvl1pPr>
      <a:lvl2pPr marL="406725" eaLnBrk="1" hangingPunct="1">
        <a:defRPr>
          <a:latin typeface="+mn-lt"/>
          <a:ea typeface="+mn-ea"/>
          <a:cs typeface="+mn-cs"/>
        </a:defRPr>
      </a:lvl2pPr>
      <a:lvl3pPr marL="813450" eaLnBrk="1" hangingPunct="1">
        <a:defRPr>
          <a:latin typeface="+mn-lt"/>
          <a:ea typeface="+mn-ea"/>
          <a:cs typeface="+mn-cs"/>
        </a:defRPr>
      </a:lvl3pPr>
      <a:lvl4pPr marL="1220175" eaLnBrk="1" hangingPunct="1">
        <a:defRPr>
          <a:latin typeface="+mn-lt"/>
          <a:ea typeface="+mn-ea"/>
          <a:cs typeface="+mn-cs"/>
        </a:defRPr>
      </a:lvl4pPr>
      <a:lvl5pPr marL="1626900" eaLnBrk="1" hangingPunct="1">
        <a:defRPr>
          <a:latin typeface="+mn-lt"/>
          <a:ea typeface="+mn-ea"/>
          <a:cs typeface="+mn-cs"/>
        </a:defRPr>
      </a:lvl5pPr>
      <a:lvl6pPr marL="2033626" eaLnBrk="1" hangingPunct="1">
        <a:defRPr>
          <a:latin typeface="+mn-lt"/>
          <a:ea typeface="+mn-ea"/>
          <a:cs typeface="+mn-cs"/>
        </a:defRPr>
      </a:lvl6pPr>
      <a:lvl7pPr marL="2440351" eaLnBrk="1" hangingPunct="1">
        <a:defRPr>
          <a:latin typeface="+mn-lt"/>
          <a:ea typeface="+mn-ea"/>
          <a:cs typeface="+mn-cs"/>
        </a:defRPr>
      </a:lvl7pPr>
      <a:lvl8pPr marL="2847076" eaLnBrk="1" hangingPunct="1">
        <a:defRPr>
          <a:latin typeface="+mn-lt"/>
          <a:ea typeface="+mn-ea"/>
          <a:cs typeface="+mn-cs"/>
        </a:defRPr>
      </a:lvl8pPr>
      <a:lvl9pPr marL="3253801"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85319" y="3175991"/>
            <a:ext cx="11501359" cy="1538982"/>
          </a:xfrm>
          <a:prstGeom prst="rect">
            <a:avLst/>
          </a:prstGeom>
          <a:noFill/>
        </p:spPr>
        <p:txBody>
          <a:bodyPr wrap="none" lIns="122018" tIns="61009" rIns="122018" bIns="61009" rtlCol="0">
            <a:spAutoFit/>
          </a:bodyPr>
          <a:lstStyle/>
          <a:p>
            <a:pPr algn="ctr">
              <a:spcBef>
                <a:spcPts val="1800"/>
              </a:spcBef>
              <a:defRPr/>
            </a:pPr>
            <a:r>
              <a:rPr lang="en-US" sz="4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CÔNG NGHỆ LỚP 3</a:t>
            </a:r>
          </a:p>
          <a:p>
            <a:pPr algn="ctr">
              <a:defRPr/>
            </a:pPr>
            <a:r>
              <a:rPr lang="en-US"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 TỰ NHIÊN VÀ CÔNG NGHỆ (T1)</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文本框 5"/>
          <p:cNvSpPr txBox="1"/>
          <p:nvPr/>
        </p:nvSpPr>
        <p:spPr>
          <a:xfrm>
            <a:off x="7631047" y="5820296"/>
            <a:ext cx="704039" cy="507831"/>
          </a:xfrm>
          <a:prstGeom prst="rect">
            <a:avLst/>
          </a:prstGeom>
          <a:noFill/>
        </p:spPr>
        <p:txBody>
          <a:bodyPr wrap="none" rtlCol="0">
            <a:spAutoFit/>
          </a:bodyPr>
          <a:lstStyle/>
          <a:p>
            <a:r>
              <a:rPr kumimoji="1" lang="zh-CN" altLang="en-US" sz="2700" dirty="0">
                <a:solidFill>
                  <a:schemeClr val="bg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包老师</a:t>
            </a:r>
          </a:p>
        </p:txBody>
      </p:sp>
      <p:pic>
        <p:nvPicPr>
          <p:cNvPr id="7" name="流行童趣游戏活动欢快背景音乐">
            <a:hlinkClick r:id="" action="ppaction://media"/>
            <a:extLst>
              <a:ext uri="{FF2B5EF4-FFF2-40B4-BE49-F238E27FC236}">
                <a16:creationId xmlns="" xmlns:a16="http://schemas.microsoft.com/office/drawing/2014/main" id="{AFD9063D-ECE5-45C7-A18B-9CC0F5821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7929" y="-1490133"/>
            <a:ext cx="813832" cy="812800"/>
          </a:xfrm>
          <a:prstGeom prst="rect">
            <a:avLst/>
          </a:prstGeom>
        </p:spPr>
      </p:pic>
    </p:spTree>
    <p:extLst>
      <p:ext uri="{BB962C8B-B14F-4D97-AF65-F5344CB8AC3E}">
        <p14:creationId xmlns:p14="http://schemas.microsoft.com/office/powerpoint/2010/main" val="4101324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Bài 1: TỰ NHIÊN VÀ CÔNG NGHỆ (T1)</a:t>
            </a:r>
          </a:p>
        </p:txBody>
      </p:sp>
      <p:sp>
        <p:nvSpPr>
          <p:cNvPr id="46" name="Text Box 14"/>
          <p:cNvSpPr txBox="1">
            <a:spLocks noChangeArrowheads="1"/>
          </p:cNvSpPr>
          <p:nvPr/>
        </p:nvSpPr>
        <p:spPr bwMode="auto">
          <a:xfrm>
            <a:off x="9581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smtClean="0">
                <a:solidFill>
                  <a:srgbClr val="FF0000"/>
                </a:solidFill>
                <a:latin typeface="Times New Roman" pitchFamily="18" charset="0"/>
              </a:rPr>
              <a:t>1. </a:t>
            </a:r>
            <a:r>
              <a:rPr lang="nl-NL" sz="3600" b="1" u="sng" smtClean="0">
                <a:solidFill>
                  <a:srgbClr val="FF0000"/>
                </a:solidFill>
                <a:latin typeface="Times New Roman" pitchFamily="18" charset="0"/>
                <a:cs typeface="Times New Roman" pitchFamily="18" charset="0"/>
              </a:rPr>
              <a:t>Đối tượng tự nhiên </a:t>
            </a:r>
            <a:r>
              <a:rPr lang="nl-NL" sz="3600" b="1" u="sng">
                <a:solidFill>
                  <a:srgbClr val="FF0000"/>
                </a:solidFill>
                <a:latin typeface="Times New Roman" pitchFamily="18" charset="0"/>
                <a:cs typeface="Times New Roman" pitchFamily="18" charset="0"/>
              </a:rPr>
              <a:t>và sản phẩm công nghệ.</a:t>
            </a:r>
            <a:endParaRPr lang="en-US" sz="3600" b="1" u="sng" smtClean="0">
              <a:solidFill>
                <a:srgbClr val="FF0000"/>
              </a:solidFill>
              <a:latin typeface="Times New Roman" pitchFamily="18" charset="0"/>
              <a:cs typeface="Times New Roman" pitchFamily="18" charset="0"/>
            </a:endParaRPr>
          </a:p>
        </p:txBody>
      </p:sp>
      <p:sp>
        <p:nvSpPr>
          <p:cNvPr id="47" name="TextBox 46"/>
          <p:cNvSpPr txBox="1"/>
          <p:nvPr/>
        </p:nvSpPr>
        <p:spPr>
          <a:xfrm>
            <a:off x="1127919" y="2165765"/>
            <a:ext cx="14190536" cy="646331"/>
          </a:xfrm>
          <a:prstGeom prst="rect">
            <a:avLst/>
          </a:prstGeom>
          <a:noFill/>
        </p:spPr>
        <p:txBody>
          <a:bodyPr wrap="square" rtlCol="0">
            <a:spAutoFit/>
          </a:bodyPr>
          <a:lstStyle/>
          <a:p>
            <a:pPr indent="457200" algn="just"/>
            <a:r>
              <a:rPr lang="en-US" sz="3600" i="1" smtClean="0">
                <a:solidFill>
                  <a:srgbClr val="0000FF"/>
                </a:solidFill>
                <a:latin typeface="Times New Roman" panose="02020603050405020304" pitchFamily="18" charset="0"/>
                <a:cs typeface="Times New Roman" panose="02020603050405020304" pitchFamily="18" charset="0"/>
              </a:rPr>
              <a:t>- Em hãy quan sát và gọi tên những đối tượng trong hình</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802" t="41976" r="37993" b="42705"/>
          <a:stretch/>
        </p:blipFill>
        <p:spPr bwMode="auto">
          <a:xfrm>
            <a:off x="1127920" y="3051578"/>
            <a:ext cx="2176674" cy="26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136" t="44025" r="29187" b="43445"/>
          <a:stretch/>
        </p:blipFill>
        <p:spPr bwMode="auto">
          <a:xfrm>
            <a:off x="4328319" y="3222422"/>
            <a:ext cx="2258794" cy="2073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768" t="43668" r="16204" b="43064"/>
          <a:stretch/>
        </p:blipFill>
        <p:spPr bwMode="auto">
          <a:xfrm>
            <a:off x="7379041" y="3195848"/>
            <a:ext cx="3570996" cy="204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935" t="57822" r="38445" b="25793"/>
          <a:stretch/>
        </p:blipFill>
        <p:spPr bwMode="auto">
          <a:xfrm>
            <a:off x="12557919" y="2895600"/>
            <a:ext cx="2093077" cy="291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226" t="56620" r="29159" b="25793"/>
          <a:stretch/>
        </p:blipFill>
        <p:spPr bwMode="auto">
          <a:xfrm>
            <a:off x="3109119" y="5735480"/>
            <a:ext cx="1820688" cy="272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074" t="57822" r="15949" b="25793"/>
          <a:stretch/>
        </p:blipFill>
        <p:spPr bwMode="auto">
          <a:xfrm>
            <a:off x="7909719" y="5943600"/>
            <a:ext cx="2963740" cy="228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204119" y="5261378"/>
            <a:ext cx="1935536" cy="538609"/>
          </a:xfrm>
          <a:prstGeom prst="rect">
            <a:avLst/>
          </a:prstGeom>
          <a:noFill/>
        </p:spPr>
        <p:txBody>
          <a:bodyPr wrap="square" rtlCol="0">
            <a:spAutoFit/>
          </a:bodyPr>
          <a:lstStyle/>
          <a:p>
            <a:r>
              <a:rPr lang="en-US" b="1" smtClean="0">
                <a:solidFill>
                  <a:srgbClr val="0000FF"/>
                </a:solidFill>
                <a:latin typeface="Times New Roman" pitchFamily="18" charset="0"/>
                <a:cs typeface="Times New Roman" pitchFamily="18" charset="0"/>
              </a:rPr>
              <a:t>Cây xanh</a:t>
            </a:r>
            <a:endParaRPr lang="en-US" b="1">
              <a:solidFill>
                <a:srgbClr val="0000FF"/>
              </a:solidFill>
              <a:latin typeface="Times New Roman" pitchFamily="18" charset="0"/>
              <a:cs typeface="Times New Roman" pitchFamily="18" charset="0"/>
            </a:endParaRPr>
          </a:p>
        </p:txBody>
      </p:sp>
      <p:sp>
        <p:nvSpPr>
          <p:cNvPr id="18" name="TextBox 17"/>
          <p:cNvSpPr txBox="1"/>
          <p:nvPr/>
        </p:nvSpPr>
        <p:spPr>
          <a:xfrm>
            <a:off x="4998134" y="5305403"/>
            <a:ext cx="1528035" cy="538609"/>
          </a:xfrm>
          <a:prstGeom prst="rect">
            <a:avLst/>
          </a:prstGeom>
          <a:noFill/>
        </p:spPr>
        <p:txBody>
          <a:bodyPr wrap="square" rtlCol="0">
            <a:spAutoFit/>
          </a:bodyPr>
          <a:lstStyle/>
          <a:p>
            <a:r>
              <a:rPr lang="en-US" b="1" smtClean="0">
                <a:solidFill>
                  <a:srgbClr val="0000FF"/>
                </a:solidFill>
                <a:latin typeface="Times New Roman" pitchFamily="18" charset="0"/>
                <a:cs typeface="Times New Roman" pitchFamily="18" charset="0"/>
              </a:rPr>
              <a:t>Nón lá</a:t>
            </a:r>
            <a:endParaRPr lang="en-US" b="1">
              <a:solidFill>
                <a:srgbClr val="0000FF"/>
              </a:solidFill>
              <a:latin typeface="Times New Roman" pitchFamily="18" charset="0"/>
              <a:cs typeface="Times New Roman" pitchFamily="18" charset="0"/>
            </a:endParaRPr>
          </a:p>
        </p:txBody>
      </p:sp>
      <p:sp>
        <p:nvSpPr>
          <p:cNvPr id="19" name="TextBox 18"/>
          <p:cNvSpPr txBox="1"/>
          <p:nvPr/>
        </p:nvSpPr>
        <p:spPr>
          <a:xfrm>
            <a:off x="8290719" y="5100191"/>
            <a:ext cx="1982996" cy="538609"/>
          </a:xfrm>
          <a:prstGeom prst="rect">
            <a:avLst/>
          </a:prstGeom>
          <a:noFill/>
        </p:spPr>
        <p:txBody>
          <a:bodyPr wrap="square" rtlCol="0">
            <a:spAutoFit/>
          </a:bodyPr>
          <a:lstStyle/>
          <a:p>
            <a:pPr algn="ctr"/>
            <a:r>
              <a:rPr lang="en-US" b="1" smtClean="0">
                <a:solidFill>
                  <a:srgbClr val="0000FF"/>
                </a:solidFill>
                <a:latin typeface="Times New Roman" pitchFamily="18" charset="0"/>
                <a:cs typeface="Times New Roman" pitchFamily="18" charset="0"/>
              </a:rPr>
              <a:t>Hòn đảo</a:t>
            </a:r>
            <a:endParaRPr lang="en-US" b="1">
              <a:solidFill>
                <a:srgbClr val="0000FF"/>
              </a:solidFill>
              <a:latin typeface="Times New Roman" pitchFamily="18" charset="0"/>
              <a:cs typeface="Times New Roman" pitchFamily="18" charset="0"/>
            </a:endParaRPr>
          </a:p>
        </p:txBody>
      </p:sp>
      <p:sp>
        <p:nvSpPr>
          <p:cNvPr id="20" name="TextBox 19"/>
          <p:cNvSpPr txBox="1"/>
          <p:nvPr/>
        </p:nvSpPr>
        <p:spPr>
          <a:xfrm>
            <a:off x="13892648" y="5305402"/>
            <a:ext cx="1651969" cy="538609"/>
          </a:xfrm>
          <a:prstGeom prst="rect">
            <a:avLst/>
          </a:prstGeom>
          <a:noFill/>
        </p:spPr>
        <p:txBody>
          <a:bodyPr wrap="square" rtlCol="0">
            <a:spAutoFit/>
          </a:bodyPr>
          <a:lstStyle/>
          <a:p>
            <a:pPr algn="ctr"/>
            <a:r>
              <a:rPr lang="en-US" b="1" smtClean="0">
                <a:solidFill>
                  <a:srgbClr val="0000FF"/>
                </a:solidFill>
                <a:latin typeface="Times New Roman" pitchFamily="18" charset="0"/>
                <a:cs typeface="Times New Roman" pitchFamily="18" charset="0"/>
              </a:rPr>
              <a:t>Đèn học</a:t>
            </a:r>
            <a:endParaRPr lang="en-US" b="1">
              <a:solidFill>
                <a:srgbClr val="0000FF"/>
              </a:solidFill>
              <a:latin typeface="Times New Roman" pitchFamily="18" charset="0"/>
              <a:cs typeface="Times New Roman" pitchFamily="18" charset="0"/>
            </a:endParaRPr>
          </a:p>
        </p:txBody>
      </p:sp>
      <p:sp>
        <p:nvSpPr>
          <p:cNvPr id="21" name="TextBox 20"/>
          <p:cNvSpPr txBox="1"/>
          <p:nvPr/>
        </p:nvSpPr>
        <p:spPr>
          <a:xfrm>
            <a:off x="2956719" y="8300591"/>
            <a:ext cx="2145614" cy="538609"/>
          </a:xfrm>
          <a:prstGeom prst="rect">
            <a:avLst/>
          </a:prstGeom>
          <a:noFill/>
        </p:spPr>
        <p:txBody>
          <a:bodyPr wrap="square" rtlCol="0">
            <a:spAutoFit/>
          </a:bodyPr>
          <a:lstStyle/>
          <a:p>
            <a:pPr algn="ctr"/>
            <a:r>
              <a:rPr lang="en-US" b="1" smtClean="0">
                <a:solidFill>
                  <a:srgbClr val="0000FF"/>
                </a:solidFill>
                <a:latin typeface="Times New Roman" pitchFamily="18" charset="0"/>
                <a:cs typeface="Times New Roman" pitchFamily="18" charset="0"/>
              </a:rPr>
              <a:t>Quạt điện</a:t>
            </a:r>
            <a:endParaRPr lang="en-US" b="1">
              <a:solidFill>
                <a:srgbClr val="0000FF"/>
              </a:solidFill>
              <a:latin typeface="Times New Roman" pitchFamily="18" charset="0"/>
              <a:cs typeface="Times New Roman" pitchFamily="18" charset="0"/>
            </a:endParaRPr>
          </a:p>
        </p:txBody>
      </p:sp>
      <p:sp>
        <p:nvSpPr>
          <p:cNvPr id="22" name="TextBox 21"/>
          <p:cNvSpPr txBox="1"/>
          <p:nvPr/>
        </p:nvSpPr>
        <p:spPr>
          <a:xfrm>
            <a:off x="8223187" y="8224391"/>
            <a:ext cx="2643039" cy="538609"/>
          </a:xfrm>
          <a:prstGeom prst="rect">
            <a:avLst/>
          </a:prstGeom>
          <a:noFill/>
        </p:spPr>
        <p:txBody>
          <a:bodyPr wrap="square" rtlCol="0">
            <a:spAutoFit/>
          </a:bodyPr>
          <a:lstStyle/>
          <a:p>
            <a:r>
              <a:rPr lang="en-US" b="1" smtClean="0">
                <a:solidFill>
                  <a:srgbClr val="0000FF"/>
                </a:solidFill>
                <a:latin typeface="Times New Roman" pitchFamily="18" charset="0"/>
                <a:cs typeface="Times New Roman" pitchFamily="18" charset="0"/>
              </a:rPr>
              <a:t>Máy thu hình</a:t>
            </a:r>
            <a:endParaRPr lang="en-US" b="1">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3656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8" grpId="0"/>
      <p:bldP spid="18" grpId="0"/>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p:cNvGraphicFramePr>
            <a:graphicFrameLocks noGrp="1"/>
          </p:cNvGraphicFramePr>
          <p:nvPr>
            <p:extLst>
              <p:ext uri="{D42A27DB-BD31-4B8C-83A1-F6EECF244321}">
                <p14:modId xmlns:p14="http://schemas.microsoft.com/office/powerpoint/2010/main" val="2424567727"/>
              </p:ext>
            </p:extLst>
          </p:nvPr>
        </p:nvGraphicFramePr>
        <p:xfrm>
          <a:off x="467818" y="3506022"/>
          <a:ext cx="9175094" cy="4874925"/>
        </p:xfrm>
        <a:graphic>
          <a:graphicData uri="http://schemas.openxmlformats.org/drawingml/2006/table">
            <a:tbl>
              <a:tblPr firstRow="1" bandRow="1">
                <a:tableStyleId>{5C22544A-7EE6-4342-B048-85BDC9FD1C3A}</a:tableStyleId>
              </a:tblPr>
              <a:tblGrid>
                <a:gridCol w="4587547">
                  <a:extLst>
                    <a:ext uri="{9D8B030D-6E8A-4147-A177-3AD203B41FA5}">
                      <a16:colId xmlns="" xmlns:a16="http://schemas.microsoft.com/office/drawing/2014/main" val="20000"/>
                    </a:ext>
                  </a:extLst>
                </a:gridCol>
                <a:gridCol w="4587547">
                  <a:extLst>
                    <a:ext uri="{9D8B030D-6E8A-4147-A177-3AD203B41FA5}">
                      <a16:colId xmlns="" xmlns:a16="http://schemas.microsoft.com/office/drawing/2014/main" val="20001"/>
                    </a:ext>
                  </a:extLst>
                </a:gridCol>
              </a:tblGrid>
              <a:tr h="669507">
                <a:tc>
                  <a:txBody>
                    <a:bodyPr/>
                    <a:lstStyle/>
                    <a:p>
                      <a:pPr algn="ctr"/>
                      <a:r>
                        <a:rPr lang="en-US" b="0" smtClean="0">
                          <a:latin typeface="Times New Roman" pitchFamily="18" charset="0"/>
                          <a:cs typeface="Times New Roman" pitchFamily="18" charset="0"/>
                        </a:rPr>
                        <a:t>Đối</a:t>
                      </a:r>
                      <a:r>
                        <a:rPr lang="en-US" b="0" baseline="0" smtClean="0">
                          <a:latin typeface="Times New Roman" pitchFamily="18" charset="0"/>
                          <a:cs typeface="Times New Roman" pitchFamily="18" charset="0"/>
                        </a:rPr>
                        <a:t> tượng do con người </a:t>
                      </a:r>
                    </a:p>
                    <a:p>
                      <a:pPr algn="ctr"/>
                      <a:r>
                        <a:rPr lang="en-US" b="0" baseline="0" smtClean="0">
                          <a:latin typeface="Times New Roman" pitchFamily="18" charset="0"/>
                          <a:cs typeface="Times New Roman" pitchFamily="18" charset="0"/>
                        </a:rPr>
                        <a:t>làm ra</a:t>
                      </a:r>
                      <a:endParaRPr lang="en-US" b="0">
                        <a:latin typeface="Times New Roman" pitchFamily="18" charset="0"/>
                        <a:cs typeface="Times New Roman" pitchFamily="18" charset="0"/>
                      </a:endParaRPr>
                    </a:p>
                  </a:txBody>
                  <a:tcPr/>
                </a:tc>
                <a:tc>
                  <a:txBody>
                    <a:bodyPr/>
                    <a:lstStyle/>
                    <a:p>
                      <a:pPr algn="ctr"/>
                      <a:r>
                        <a:rPr lang="en-US" b="0" smtClean="0">
                          <a:latin typeface="Times New Roman" pitchFamily="18" charset="0"/>
                          <a:cs typeface="Times New Roman" pitchFamily="18" charset="0"/>
                        </a:rPr>
                        <a:t>Đối</a:t>
                      </a:r>
                      <a:r>
                        <a:rPr lang="en-US" b="0" baseline="0" smtClean="0">
                          <a:latin typeface="Times New Roman" pitchFamily="18" charset="0"/>
                          <a:cs typeface="Times New Roman" pitchFamily="18" charset="0"/>
                        </a:rPr>
                        <a:t> tượng không phải con người làm ra</a:t>
                      </a:r>
                      <a:endParaRPr lang="en-US" b="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4205418">
                <a:tc>
                  <a:txBody>
                    <a:bodyPr/>
                    <a:lstStyle/>
                    <a:p>
                      <a:endParaRPr lang="en-US"/>
                    </a:p>
                  </a:txBody>
                  <a:tcPr/>
                </a:tc>
                <a:tc>
                  <a:txBody>
                    <a:bodyPr/>
                    <a:lstStyle/>
                    <a:p>
                      <a:endParaRPr lang="en-US"/>
                    </a:p>
                  </a:txBody>
                  <a:tcPr/>
                </a:tc>
                <a:extLst>
                  <a:ext uri="{0D108BD9-81ED-4DB2-BD59-A6C34878D82A}">
                    <a16:rowId xmlns="" xmlns:a16="http://schemas.microsoft.com/office/drawing/2014/main" val="10001"/>
                  </a:ext>
                </a:extLst>
              </a:tr>
            </a:tbl>
          </a:graphicData>
        </a:graphic>
      </p:graphicFrame>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Bài 1: TỰ NHIÊN VÀ CÔNG NGHỆ (T1)</a:t>
            </a:r>
          </a:p>
        </p:txBody>
      </p:sp>
      <p:sp>
        <p:nvSpPr>
          <p:cNvPr id="46" name="Text Box 14"/>
          <p:cNvSpPr txBox="1">
            <a:spLocks noChangeArrowheads="1"/>
          </p:cNvSpPr>
          <p:nvPr/>
        </p:nvSpPr>
        <p:spPr bwMode="auto">
          <a:xfrm>
            <a:off x="9581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smtClean="0">
                <a:solidFill>
                  <a:srgbClr val="FF0000"/>
                </a:solidFill>
                <a:latin typeface="Times New Roman" pitchFamily="18" charset="0"/>
              </a:rPr>
              <a:t>1. </a:t>
            </a:r>
            <a:r>
              <a:rPr lang="nl-NL" sz="3600" b="1" u="sng" smtClean="0">
                <a:solidFill>
                  <a:srgbClr val="FF0000"/>
                </a:solidFill>
                <a:latin typeface="Times New Roman" pitchFamily="18" charset="0"/>
                <a:cs typeface="Times New Roman" pitchFamily="18" charset="0"/>
              </a:rPr>
              <a:t>Đối tượng tự nhiên </a:t>
            </a:r>
            <a:r>
              <a:rPr lang="nl-NL" sz="3600" b="1" u="sng">
                <a:solidFill>
                  <a:srgbClr val="FF0000"/>
                </a:solidFill>
                <a:latin typeface="Times New Roman" pitchFamily="18" charset="0"/>
                <a:cs typeface="Times New Roman" pitchFamily="18" charset="0"/>
              </a:rPr>
              <a:t>và sản phẩm công nghệ.</a:t>
            </a:r>
            <a:endParaRPr lang="en-US" sz="3600" b="1" u="sng" smtClean="0">
              <a:solidFill>
                <a:srgbClr val="FF0000"/>
              </a:solidFill>
              <a:latin typeface="Times New Roman" pitchFamily="18" charset="0"/>
              <a:cs typeface="Times New Roman" pitchFamily="18" charset="0"/>
            </a:endParaRPr>
          </a:p>
        </p:txBody>
      </p:sp>
      <p:sp>
        <p:nvSpPr>
          <p:cNvPr id="47" name="TextBox 46"/>
          <p:cNvSpPr txBox="1"/>
          <p:nvPr/>
        </p:nvSpPr>
        <p:spPr>
          <a:xfrm>
            <a:off x="670719" y="2165765"/>
            <a:ext cx="15011400" cy="1200329"/>
          </a:xfrm>
          <a:prstGeom prst="rect">
            <a:avLst/>
          </a:prstGeom>
          <a:noFill/>
        </p:spPr>
        <p:txBody>
          <a:bodyPr wrap="square" rtlCol="0">
            <a:spAutoFit/>
          </a:bodyPr>
          <a:lstStyle/>
          <a:p>
            <a:pPr indent="457200" algn="just"/>
            <a:r>
              <a:rPr lang="en-US" sz="3600" i="1" smtClean="0">
                <a:solidFill>
                  <a:srgbClr val="0000FF"/>
                </a:solidFill>
                <a:latin typeface="Times New Roman" panose="02020603050405020304" pitchFamily="18" charset="0"/>
                <a:cs typeface="Times New Roman" panose="02020603050405020304" pitchFamily="18" charset="0"/>
              </a:rPr>
              <a:t>- Trong những đối tượng đó, đối tượng nào do con người làm ra, đối tượng nào không phải do con người làm ra?</a:t>
            </a:r>
            <a:endParaRPr lang="vi-VN" sz="3600" i="1" dirty="0">
              <a:solidFill>
                <a:srgbClr val="0000FF"/>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9776619" y="5738944"/>
            <a:ext cx="1866900" cy="2481975"/>
            <a:chOff x="1127920" y="3810001"/>
            <a:chExt cx="1866900" cy="2481975"/>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802" t="41976" r="37993" b="42705"/>
            <a:stretch/>
          </p:blipFill>
          <p:spPr bwMode="auto">
            <a:xfrm>
              <a:off x="1127920" y="3810001"/>
              <a:ext cx="1784703" cy="213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166020" y="5768756"/>
              <a:ext cx="1828800" cy="523220"/>
            </a:xfrm>
            <a:prstGeom prst="rect">
              <a:avLst/>
            </a:prstGeom>
            <a:noFill/>
          </p:spPr>
          <p:txBody>
            <a:bodyPr wrap="square" rtlCol="0">
              <a:spAutoFit/>
            </a:bodyPr>
            <a:lstStyle/>
            <a:p>
              <a:pPr algn="ctr"/>
              <a:r>
                <a:rPr lang="en-US" sz="2800" b="1" smtClean="0">
                  <a:solidFill>
                    <a:srgbClr val="0000FF"/>
                  </a:solidFill>
                  <a:latin typeface="Times New Roman" pitchFamily="18" charset="0"/>
                  <a:cs typeface="Times New Roman" pitchFamily="18" charset="0"/>
                </a:rPr>
                <a:t>Cây xanh</a:t>
              </a:r>
              <a:endParaRPr lang="en-US" sz="2800" b="1">
                <a:solidFill>
                  <a:srgbClr val="0000FF"/>
                </a:solidFill>
                <a:latin typeface="Times New Roman" pitchFamily="18" charset="0"/>
                <a:cs typeface="Times New Roman" pitchFamily="18" charset="0"/>
              </a:endParaRPr>
            </a:p>
          </p:txBody>
        </p:sp>
      </p:grpSp>
      <p:grpSp>
        <p:nvGrpSpPr>
          <p:cNvPr id="10" name="Group 9"/>
          <p:cNvGrpSpPr/>
          <p:nvPr/>
        </p:nvGrpSpPr>
        <p:grpSpPr>
          <a:xfrm>
            <a:off x="10037512" y="3657600"/>
            <a:ext cx="1377407" cy="1605409"/>
            <a:chOff x="8541650" y="4471896"/>
            <a:chExt cx="1377407" cy="1605409"/>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136" t="44025" r="29187" b="43445"/>
            <a:stretch/>
          </p:blipFill>
          <p:spPr bwMode="auto">
            <a:xfrm>
              <a:off x="8541650" y="4471896"/>
              <a:ext cx="1293399" cy="1187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8653949" y="5538696"/>
              <a:ext cx="1265108" cy="538609"/>
            </a:xfrm>
            <a:prstGeom prst="rect">
              <a:avLst/>
            </a:prstGeom>
            <a:noFill/>
          </p:spPr>
          <p:txBody>
            <a:bodyPr wrap="square" rtlCol="0">
              <a:spAutoFit/>
            </a:bodyPr>
            <a:lstStyle/>
            <a:p>
              <a:r>
                <a:rPr lang="en-US" sz="2800" b="1" smtClean="0">
                  <a:solidFill>
                    <a:srgbClr val="0000FF"/>
                  </a:solidFill>
                  <a:latin typeface="Times New Roman" pitchFamily="18" charset="0"/>
                  <a:cs typeface="Times New Roman" pitchFamily="18" charset="0"/>
                </a:rPr>
                <a:t>Nón lá</a:t>
              </a:r>
              <a:endParaRPr lang="en-US" sz="2800" b="1">
                <a:solidFill>
                  <a:srgbClr val="0000FF"/>
                </a:solidFill>
                <a:latin typeface="Times New Roman" pitchFamily="18" charset="0"/>
                <a:cs typeface="Times New Roman" pitchFamily="18" charset="0"/>
              </a:endParaRPr>
            </a:p>
          </p:txBody>
        </p:sp>
      </p:grpSp>
      <p:grpSp>
        <p:nvGrpSpPr>
          <p:cNvPr id="9" name="Group 8"/>
          <p:cNvGrpSpPr/>
          <p:nvPr/>
        </p:nvGrpSpPr>
        <p:grpSpPr>
          <a:xfrm>
            <a:off x="11321959" y="3329040"/>
            <a:ext cx="2302760" cy="1700160"/>
            <a:chOff x="8004220" y="3954271"/>
            <a:chExt cx="2302760" cy="1700160"/>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768" t="43668" r="16204" b="43064"/>
            <a:stretch/>
          </p:blipFill>
          <p:spPr bwMode="auto">
            <a:xfrm>
              <a:off x="8004220" y="3954271"/>
              <a:ext cx="2302760" cy="131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8437557" y="5115822"/>
              <a:ext cx="1641784" cy="538609"/>
            </a:xfrm>
            <a:prstGeom prst="rect">
              <a:avLst/>
            </a:prstGeom>
            <a:noFill/>
          </p:spPr>
          <p:txBody>
            <a:bodyPr wrap="square" rtlCol="0">
              <a:spAutoFit/>
            </a:bodyPr>
            <a:lstStyle/>
            <a:p>
              <a:pPr algn="ctr"/>
              <a:r>
                <a:rPr lang="en-US" sz="2800" b="1" smtClean="0">
                  <a:solidFill>
                    <a:srgbClr val="0000FF"/>
                  </a:solidFill>
                  <a:latin typeface="Times New Roman" pitchFamily="18" charset="0"/>
                  <a:cs typeface="Times New Roman" pitchFamily="18" charset="0"/>
                </a:rPr>
                <a:t>Hòn đảo</a:t>
              </a:r>
              <a:endParaRPr lang="en-US" sz="2800" b="1">
                <a:solidFill>
                  <a:srgbClr val="0000FF"/>
                </a:solidFill>
                <a:latin typeface="Times New Roman" pitchFamily="18" charset="0"/>
                <a:cs typeface="Times New Roman" pitchFamily="18" charset="0"/>
              </a:endParaRPr>
            </a:p>
          </p:txBody>
        </p:sp>
      </p:grpSp>
      <p:grpSp>
        <p:nvGrpSpPr>
          <p:cNvPr id="7" name="Group 6"/>
          <p:cNvGrpSpPr/>
          <p:nvPr/>
        </p:nvGrpSpPr>
        <p:grpSpPr>
          <a:xfrm>
            <a:off x="13785645" y="3329040"/>
            <a:ext cx="1789470" cy="1933969"/>
            <a:chOff x="13718427" y="3980844"/>
            <a:chExt cx="1789470" cy="1933969"/>
          </a:xfrm>
        </p:grpSpPr>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935" t="57822" r="38445" b="25793"/>
            <a:stretch/>
          </p:blipFill>
          <p:spPr bwMode="auto">
            <a:xfrm>
              <a:off x="13718427" y="3980844"/>
              <a:ext cx="1400327" cy="159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3718427" y="5376204"/>
              <a:ext cx="1789470" cy="538609"/>
            </a:xfrm>
            <a:prstGeom prst="rect">
              <a:avLst/>
            </a:prstGeom>
            <a:noFill/>
          </p:spPr>
          <p:txBody>
            <a:bodyPr wrap="square" rtlCol="0">
              <a:spAutoFit/>
            </a:bodyPr>
            <a:lstStyle/>
            <a:p>
              <a:pPr algn="ctr"/>
              <a:r>
                <a:rPr lang="en-US" sz="2800" b="1" smtClean="0">
                  <a:solidFill>
                    <a:srgbClr val="0000FF"/>
                  </a:solidFill>
                  <a:latin typeface="Times New Roman" pitchFamily="18" charset="0"/>
                  <a:cs typeface="Times New Roman" pitchFamily="18" charset="0"/>
                </a:rPr>
                <a:t>Đèn học</a:t>
              </a:r>
              <a:endParaRPr lang="en-US" sz="2800" b="1">
                <a:solidFill>
                  <a:srgbClr val="0000FF"/>
                </a:solidFill>
                <a:latin typeface="Times New Roman" pitchFamily="18" charset="0"/>
                <a:cs typeface="Times New Roman" pitchFamily="18" charset="0"/>
              </a:endParaRPr>
            </a:p>
          </p:txBody>
        </p:sp>
      </p:grpSp>
      <p:grpSp>
        <p:nvGrpSpPr>
          <p:cNvPr id="17" name="Group 16"/>
          <p:cNvGrpSpPr/>
          <p:nvPr/>
        </p:nvGrpSpPr>
        <p:grpSpPr>
          <a:xfrm>
            <a:off x="11619699" y="5867400"/>
            <a:ext cx="1776420" cy="2368908"/>
            <a:chOff x="11333073" y="6746305"/>
            <a:chExt cx="1776420" cy="2368908"/>
          </a:xfrm>
        </p:grpSpPr>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226" t="56620" r="29159" b="25793"/>
            <a:stretch/>
          </p:blipFill>
          <p:spPr bwMode="auto">
            <a:xfrm>
              <a:off x="11368207" y="6746305"/>
              <a:ext cx="1492822" cy="1927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11333073" y="8576604"/>
              <a:ext cx="1776420" cy="538609"/>
            </a:xfrm>
            <a:prstGeom prst="rect">
              <a:avLst/>
            </a:prstGeom>
            <a:noFill/>
          </p:spPr>
          <p:txBody>
            <a:bodyPr wrap="square" rtlCol="0">
              <a:spAutoFit/>
            </a:bodyPr>
            <a:lstStyle/>
            <a:p>
              <a:r>
                <a:rPr lang="en-US" sz="2800" b="1" smtClean="0">
                  <a:solidFill>
                    <a:srgbClr val="0000FF"/>
                  </a:solidFill>
                  <a:latin typeface="Times New Roman" pitchFamily="18" charset="0"/>
                  <a:cs typeface="Times New Roman" pitchFamily="18" charset="0"/>
                </a:rPr>
                <a:t>Quạt điện</a:t>
              </a:r>
              <a:endParaRPr lang="en-US" sz="2800" b="1">
                <a:solidFill>
                  <a:srgbClr val="0000FF"/>
                </a:solidFill>
                <a:latin typeface="Times New Roman" pitchFamily="18" charset="0"/>
                <a:cs typeface="Times New Roman" pitchFamily="18" charset="0"/>
              </a:endParaRPr>
            </a:p>
          </p:txBody>
        </p:sp>
      </p:grpSp>
      <p:grpSp>
        <p:nvGrpSpPr>
          <p:cNvPr id="11" name="Group 10"/>
          <p:cNvGrpSpPr/>
          <p:nvPr/>
        </p:nvGrpSpPr>
        <p:grpSpPr>
          <a:xfrm>
            <a:off x="13328587" y="6091881"/>
            <a:ext cx="2505932" cy="2137719"/>
            <a:chOff x="13261369" y="6743685"/>
            <a:chExt cx="2505932" cy="2137719"/>
          </a:xfrm>
        </p:grpSpPr>
        <p:pic>
          <p:nvPicPr>
            <p:cNvPr id="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074" t="57822" r="15949" b="25793"/>
            <a:stretch/>
          </p:blipFill>
          <p:spPr bwMode="auto">
            <a:xfrm>
              <a:off x="13469619" y="6743685"/>
              <a:ext cx="2158275" cy="166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261369" y="8342795"/>
              <a:ext cx="2505932" cy="538609"/>
            </a:xfrm>
            <a:prstGeom prst="rect">
              <a:avLst/>
            </a:prstGeom>
            <a:noFill/>
          </p:spPr>
          <p:txBody>
            <a:bodyPr wrap="square" rtlCol="0">
              <a:spAutoFit/>
            </a:bodyPr>
            <a:lstStyle/>
            <a:p>
              <a:pPr algn="ctr"/>
              <a:r>
                <a:rPr lang="en-US" sz="2800" b="1" smtClean="0">
                  <a:solidFill>
                    <a:srgbClr val="0000FF"/>
                  </a:solidFill>
                  <a:latin typeface="Times New Roman" pitchFamily="18" charset="0"/>
                  <a:cs typeface="Times New Roman" pitchFamily="18" charset="0"/>
                </a:rPr>
                <a:t>Máy thu hình</a:t>
              </a:r>
              <a:endParaRPr lang="en-US" sz="2800" b="1">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46438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35615E-6 -3.61111E-6 L -0.55685 0.09566 " pathEditMode="relative" rAng="0" ptsTypes="AA">
                                      <p:cBhvr>
                                        <p:cTn id="6" dur="2000" fill="hold"/>
                                        <p:tgtEl>
                                          <p:spTgt spid="10"/>
                                        </p:tgtEl>
                                        <p:attrNameLst>
                                          <p:attrName>ppt_x</p:attrName>
                                          <p:attrName>ppt_y</p:attrName>
                                        </p:attrNameLst>
                                      </p:cBhvr>
                                      <p:rCtr x="-27843" y="4774"/>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2.43417E-6 -1.66667E-6 L -0.32241 0.12188 " pathEditMode="relative" rAng="0" ptsTypes="AA">
                                      <p:cBhvr>
                                        <p:cTn id="10" dur="2000" fill="hold"/>
                                        <p:tgtEl>
                                          <p:spTgt spid="9"/>
                                        </p:tgtEl>
                                        <p:attrNameLst>
                                          <p:attrName>ppt_x</p:attrName>
                                          <p:attrName>ppt_y</p:attrName>
                                        </p:attrNameLst>
                                      </p:cBhvr>
                                      <p:rCtr x="-16121" y="6094"/>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4.42169E-6 -1.66667E-6 L -0.68734 0.13021 " pathEditMode="relative" rAng="0" ptsTypes="AA">
                                      <p:cBhvr>
                                        <p:cTn id="14" dur="2000" fill="hold"/>
                                        <p:tgtEl>
                                          <p:spTgt spid="7"/>
                                        </p:tgtEl>
                                        <p:attrNameLst>
                                          <p:attrName>ppt_x</p:attrName>
                                          <p:attrName>ppt_y</p:attrName>
                                        </p:attrNameLst>
                                      </p:cBhvr>
                                      <p:rCtr x="-34367" y="6510"/>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2.87303E-6 1.94444E-6 L -0.21416 0.04496 " pathEditMode="relative" rAng="0" ptsTypes="AA">
                                      <p:cBhvr>
                                        <p:cTn id="18" dur="2000" fill="hold"/>
                                        <p:tgtEl>
                                          <p:spTgt spid="23"/>
                                        </p:tgtEl>
                                        <p:attrNameLst>
                                          <p:attrName>ppt_x</p:attrName>
                                          <p:attrName>ppt_y</p:attrName>
                                        </p:attrNameLst>
                                      </p:cBhvr>
                                      <p:rCtr x="-10708" y="2240"/>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3.07002E-6 -5.55556E-7 L -0.67095 0.03715 " pathEditMode="relative" rAng="0" ptsTypes="AA">
                                      <p:cBhvr>
                                        <p:cTn id="22" dur="2000" fill="hold"/>
                                        <p:tgtEl>
                                          <p:spTgt spid="17"/>
                                        </p:tgtEl>
                                        <p:attrNameLst>
                                          <p:attrName>ppt_x</p:attrName>
                                          <p:attrName>ppt_y</p:attrName>
                                        </p:attrNameLst>
                                      </p:cBhvr>
                                      <p:rCtr x="-33548" y="1858"/>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1.99922E-6 3.88889E-6 L -0.67662 0.03368 " pathEditMode="relative" rAng="0" ptsTypes="AA">
                                      <p:cBhvr>
                                        <p:cTn id="26" dur="2000" fill="hold"/>
                                        <p:tgtEl>
                                          <p:spTgt spid="11"/>
                                        </p:tgtEl>
                                        <p:attrNameLst>
                                          <p:attrName>ppt_x</p:attrName>
                                          <p:attrName>ppt_y</p:attrName>
                                        </p:attrNameLst>
                                      </p:cBhvr>
                                      <p:rCtr x="-33831" y="16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Bài 1: TỰ NHIÊN VÀ CÔNG NGHỆ (T1)</a:t>
            </a:r>
          </a:p>
        </p:txBody>
      </p:sp>
      <p:sp>
        <p:nvSpPr>
          <p:cNvPr id="46" name="Text Box 14"/>
          <p:cNvSpPr txBox="1">
            <a:spLocks noChangeArrowheads="1"/>
          </p:cNvSpPr>
          <p:nvPr/>
        </p:nvSpPr>
        <p:spPr bwMode="auto">
          <a:xfrm>
            <a:off x="958183" y="1524000"/>
            <a:ext cx="103805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smtClean="0">
                <a:solidFill>
                  <a:srgbClr val="FF0000"/>
                </a:solidFill>
                <a:latin typeface="Times New Roman" pitchFamily="18" charset="0"/>
              </a:rPr>
              <a:t>1. </a:t>
            </a:r>
            <a:r>
              <a:rPr lang="nl-NL" sz="3600" b="1" u="sng" smtClean="0">
                <a:solidFill>
                  <a:srgbClr val="FF0000"/>
                </a:solidFill>
                <a:latin typeface="Times New Roman" pitchFamily="18" charset="0"/>
                <a:cs typeface="Times New Roman" pitchFamily="18" charset="0"/>
              </a:rPr>
              <a:t>Đối tượng tự nhiên </a:t>
            </a:r>
            <a:r>
              <a:rPr lang="nl-NL" sz="3600" b="1" u="sng">
                <a:solidFill>
                  <a:srgbClr val="FF0000"/>
                </a:solidFill>
                <a:latin typeface="Times New Roman" pitchFamily="18" charset="0"/>
                <a:cs typeface="Times New Roman" pitchFamily="18" charset="0"/>
              </a:rPr>
              <a:t>và sản phẩm công nghệ.</a:t>
            </a:r>
            <a:endParaRPr lang="en-US" sz="3600" b="1" u="sng" smtClean="0">
              <a:solidFill>
                <a:srgbClr val="FF0000"/>
              </a:solidFill>
              <a:latin typeface="Times New Roman" pitchFamily="18" charset="0"/>
              <a:cs typeface="Times New Roman" pitchFamily="18" charset="0"/>
            </a:endParaRPr>
          </a:p>
        </p:txBody>
      </p:sp>
      <p:graphicFrame>
        <p:nvGraphicFramePr>
          <p:cNvPr id="29" name="Table 28"/>
          <p:cNvGraphicFramePr>
            <a:graphicFrameLocks noGrp="1"/>
          </p:cNvGraphicFramePr>
          <p:nvPr>
            <p:extLst>
              <p:ext uri="{D42A27DB-BD31-4B8C-83A1-F6EECF244321}">
                <p14:modId xmlns:p14="http://schemas.microsoft.com/office/powerpoint/2010/main" val="1540163061"/>
              </p:ext>
            </p:extLst>
          </p:nvPr>
        </p:nvGraphicFramePr>
        <p:xfrm>
          <a:off x="6385719" y="2514600"/>
          <a:ext cx="9175094" cy="5713947"/>
        </p:xfrm>
        <a:graphic>
          <a:graphicData uri="http://schemas.openxmlformats.org/drawingml/2006/table">
            <a:tbl>
              <a:tblPr firstRow="1" bandRow="1">
                <a:tableStyleId>{5C22544A-7EE6-4342-B048-85BDC9FD1C3A}</a:tableStyleId>
              </a:tblPr>
              <a:tblGrid>
                <a:gridCol w="4587547">
                  <a:extLst>
                    <a:ext uri="{9D8B030D-6E8A-4147-A177-3AD203B41FA5}">
                      <a16:colId xmlns="" xmlns:a16="http://schemas.microsoft.com/office/drawing/2014/main" val="20000"/>
                    </a:ext>
                  </a:extLst>
                </a:gridCol>
                <a:gridCol w="4587547">
                  <a:extLst>
                    <a:ext uri="{9D8B030D-6E8A-4147-A177-3AD203B41FA5}">
                      <a16:colId xmlns="" xmlns:a16="http://schemas.microsoft.com/office/drawing/2014/main" val="20001"/>
                    </a:ext>
                  </a:extLst>
                </a:gridCol>
              </a:tblGrid>
              <a:tr h="669507">
                <a:tc>
                  <a:txBody>
                    <a:bodyPr/>
                    <a:lstStyle/>
                    <a:p>
                      <a:pPr algn="ctr"/>
                      <a:r>
                        <a:rPr lang="en-US" b="0" smtClean="0">
                          <a:latin typeface="Times New Roman" pitchFamily="18" charset="0"/>
                          <a:cs typeface="Times New Roman" pitchFamily="18" charset="0"/>
                        </a:rPr>
                        <a:t>Đối</a:t>
                      </a:r>
                      <a:r>
                        <a:rPr lang="en-US" b="0" baseline="0" smtClean="0">
                          <a:latin typeface="Times New Roman" pitchFamily="18" charset="0"/>
                          <a:cs typeface="Times New Roman" pitchFamily="18" charset="0"/>
                        </a:rPr>
                        <a:t> tượng do con người </a:t>
                      </a:r>
                    </a:p>
                    <a:p>
                      <a:pPr algn="ctr"/>
                      <a:r>
                        <a:rPr lang="en-US" b="0" baseline="0" smtClean="0">
                          <a:latin typeface="Times New Roman" pitchFamily="18" charset="0"/>
                          <a:cs typeface="Times New Roman" pitchFamily="18" charset="0"/>
                        </a:rPr>
                        <a:t>làm ra</a:t>
                      </a:r>
                      <a:endParaRPr lang="en-US" b="0">
                        <a:latin typeface="Times New Roman" pitchFamily="18" charset="0"/>
                        <a:cs typeface="Times New Roman" pitchFamily="18" charset="0"/>
                      </a:endParaRPr>
                    </a:p>
                  </a:txBody>
                  <a:tcPr/>
                </a:tc>
                <a:tc>
                  <a:txBody>
                    <a:bodyPr/>
                    <a:lstStyle/>
                    <a:p>
                      <a:pPr algn="ctr"/>
                      <a:r>
                        <a:rPr lang="en-US" b="0" smtClean="0">
                          <a:latin typeface="Times New Roman" pitchFamily="18" charset="0"/>
                          <a:cs typeface="Times New Roman" pitchFamily="18" charset="0"/>
                        </a:rPr>
                        <a:t>Đối</a:t>
                      </a:r>
                      <a:r>
                        <a:rPr lang="en-US" b="0" baseline="0" smtClean="0">
                          <a:latin typeface="Times New Roman" pitchFamily="18" charset="0"/>
                          <a:cs typeface="Times New Roman" pitchFamily="18" charset="0"/>
                        </a:rPr>
                        <a:t> tượng không phải con người làm ra</a:t>
                      </a:r>
                      <a:endParaRPr lang="en-US" b="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5044440">
                <a:tc>
                  <a:txBody>
                    <a:bodyPr/>
                    <a:lstStyle/>
                    <a:p>
                      <a:endParaRPr lang="en-US"/>
                    </a:p>
                  </a:txBody>
                  <a:tcPr/>
                </a:tc>
                <a:tc>
                  <a:txBody>
                    <a:bodyPr/>
                    <a:lstStyle/>
                    <a:p>
                      <a:endParaRPr lang="en-US"/>
                    </a:p>
                  </a:txBody>
                  <a:tcPr/>
                </a:tc>
                <a:extLst>
                  <a:ext uri="{0D108BD9-81ED-4DB2-BD59-A6C34878D82A}">
                    <a16:rowId xmlns="" xmlns:a16="http://schemas.microsoft.com/office/drawing/2014/main" val="10001"/>
                  </a:ext>
                </a:extLst>
              </a:tr>
            </a:tbl>
          </a:graphicData>
        </a:graphic>
      </p:graphicFrame>
      <p:grpSp>
        <p:nvGrpSpPr>
          <p:cNvPr id="30" name="Group 29"/>
          <p:cNvGrpSpPr/>
          <p:nvPr/>
        </p:nvGrpSpPr>
        <p:grpSpPr>
          <a:xfrm>
            <a:off x="12592535" y="5650574"/>
            <a:ext cx="1866900" cy="2591673"/>
            <a:chOff x="1127920" y="3808379"/>
            <a:chExt cx="1866900" cy="2591673"/>
          </a:xfrm>
        </p:grpSpPr>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802" t="41976" r="37993" b="42705"/>
            <a:stretch/>
          </p:blipFill>
          <p:spPr bwMode="auto">
            <a:xfrm>
              <a:off x="1127920" y="3808379"/>
              <a:ext cx="1784703" cy="213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1166020" y="5876832"/>
              <a:ext cx="1828800" cy="523220"/>
            </a:xfrm>
            <a:prstGeom prst="rect">
              <a:avLst/>
            </a:prstGeom>
            <a:noFill/>
          </p:spPr>
          <p:txBody>
            <a:bodyPr wrap="square" rtlCol="0">
              <a:spAutoFit/>
            </a:bodyPr>
            <a:lstStyle/>
            <a:p>
              <a:pPr algn="ctr"/>
              <a:r>
                <a:rPr lang="en-US" sz="2800" b="1" smtClean="0">
                  <a:solidFill>
                    <a:srgbClr val="0000FF"/>
                  </a:solidFill>
                  <a:latin typeface="Times New Roman" pitchFamily="18" charset="0"/>
                  <a:cs typeface="Times New Roman" pitchFamily="18" charset="0"/>
                </a:rPr>
                <a:t>Cây xanh</a:t>
              </a:r>
              <a:endParaRPr lang="en-US" sz="2800" b="1">
                <a:solidFill>
                  <a:srgbClr val="0000FF"/>
                </a:solidFill>
                <a:latin typeface="Times New Roman" pitchFamily="18" charset="0"/>
                <a:cs typeface="Times New Roman" pitchFamily="18" charset="0"/>
              </a:endParaRPr>
            </a:p>
          </p:txBody>
        </p:sp>
      </p:grpSp>
      <p:grpSp>
        <p:nvGrpSpPr>
          <p:cNvPr id="33" name="Group 32"/>
          <p:cNvGrpSpPr/>
          <p:nvPr/>
        </p:nvGrpSpPr>
        <p:grpSpPr>
          <a:xfrm>
            <a:off x="6764845" y="3687886"/>
            <a:ext cx="1377407" cy="1605409"/>
            <a:chOff x="8541650" y="4471896"/>
            <a:chExt cx="1377407" cy="1605409"/>
          </a:xfrm>
        </p:grpSpPr>
        <p:pic>
          <p:nvPicPr>
            <p:cNvPr id="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136" t="44025" r="29187" b="43445"/>
            <a:stretch/>
          </p:blipFill>
          <p:spPr bwMode="auto">
            <a:xfrm>
              <a:off x="8541650" y="4471896"/>
              <a:ext cx="1293399" cy="1187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8653949" y="5538696"/>
              <a:ext cx="1265108" cy="538609"/>
            </a:xfrm>
            <a:prstGeom prst="rect">
              <a:avLst/>
            </a:prstGeom>
            <a:noFill/>
          </p:spPr>
          <p:txBody>
            <a:bodyPr wrap="square" rtlCol="0">
              <a:spAutoFit/>
            </a:bodyPr>
            <a:lstStyle/>
            <a:p>
              <a:r>
                <a:rPr lang="en-US" sz="2800" b="1" smtClean="0">
                  <a:solidFill>
                    <a:srgbClr val="0000FF"/>
                  </a:solidFill>
                  <a:latin typeface="Times New Roman" pitchFamily="18" charset="0"/>
                  <a:cs typeface="Times New Roman" pitchFamily="18" charset="0"/>
                </a:rPr>
                <a:t>Nón lá</a:t>
              </a:r>
              <a:endParaRPr lang="en-US" sz="2800" b="1">
                <a:solidFill>
                  <a:srgbClr val="0000FF"/>
                </a:solidFill>
                <a:latin typeface="Times New Roman" pitchFamily="18" charset="0"/>
                <a:cs typeface="Times New Roman" pitchFamily="18" charset="0"/>
              </a:endParaRPr>
            </a:p>
          </p:txBody>
        </p:sp>
      </p:grpSp>
      <p:grpSp>
        <p:nvGrpSpPr>
          <p:cNvPr id="36" name="Group 35"/>
          <p:cNvGrpSpPr/>
          <p:nvPr/>
        </p:nvGrpSpPr>
        <p:grpSpPr>
          <a:xfrm>
            <a:off x="12204601" y="3708392"/>
            <a:ext cx="2302760" cy="1854208"/>
            <a:chOff x="8004220" y="3954271"/>
            <a:chExt cx="2302760" cy="1854208"/>
          </a:xfrm>
        </p:grpSpPr>
        <p:pic>
          <p:nvPicPr>
            <p:cNvPr id="3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768" t="43668" r="16204" b="43064"/>
            <a:stretch/>
          </p:blipFill>
          <p:spPr bwMode="auto">
            <a:xfrm>
              <a:off x="8004220" y="3954271"/>
              <a:ext cx="2302760" cy="131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8392154" y="5269870"/>
              <a:ext cx="1641784" cy="538609"/>
            </a:xfrm>
            <a:prstGeom prst="rect">
              <a:avLst/>
            </a:prstGeom>
            <a:noFill/>
          </p:spPr>
          <p:txBody>
            <a:bodyPr wrap="square" rtlCol="0">
              <a:spAutoFit/>
            </a:bodyPr>
            <a:lstStyle/>
            <a:p>
              <a:pPr algn="ctr"/>
              <a:r>
                <a:rPr lang="en-US" sz="2800" b="1" smtClean="0">
                  <a:solidFill>
                    <a:srgbClr val="0000FF"/>
                  </a:solidFill>
                  <a:latin typeface="Times New Roman" pitchFamily="18" charset="0"/>
                  <a:cs typeface="Times New Roman" pitchFamily="18" charset="0"/>
                </a:rPr>
                <a:t>Hòn đảo</a:t>
              </a:r>
              <a:endParaRPr lang="en-US" sz="2800" b="1">
                <a:solidFill>
                  <a:srgbClr val="0000FF"/>
                </a:solidFill>
                <a:latin typeface="Times New Roman" pitchFamily="18" charset="0"/>
                <a:cs typeface="Times New Roman" pitchFamily="18" charset="0"/>
              </a:endParaRPr>
            </a:p>
          </p:txBody>
        </p:sp>
      </p:grpSp>
      <p:grpSp>
        <p:nvGrpSpPr>
          <p:cNvPr id="39" name="Group 38"/>
          <p:cNvGrpSpPr/>
          <p:nvPr/>
        </p:nvGrpSpPr>
        <p:grpSpPr>
          <a:xfrm>
            <a:off x="6614319" y="6091881"/>
            <a:ext cx="1789470" cy="2137719"/>
            <a:chOff x="13486725" y="3980844"/>
            <a:chExt cx="1789470" cy="2137719"/>
          </a:xfrm>
        </p:grpSpPr>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935" t="57822" r="38445" b="25793"/>
            <a:stretch/>
          </p:blipFill>
          <p:spPr bwMode="auto">
            <a:xfrm>
              <a:off x="13718427" y="3980844"/>
              <a:ext cx="1400327" cy="159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13486725" y="5579954"/>
              <a:ext cx="1789470" cy="538609"/>
            </a:xfrm>
            <a:prstGeom prst="rect">
              <a:avLst/>
            </a:prstGeom>
            <a:noFill/>
          </p:spPr>
          <p:txBody>
            <a:bodyPr wrap="square" rtlCol="0">
              <a:spAutoFit/>
            </a:bodyPr>
            <a:lstStyle/>
            <a:p>
              <a:pPr algn="ctr"/>
              <a:r>
                <a:rPr lang="en-US" sz="2800" b="1" smtClean="0">
                  <a:solidFill>
                    <a:srgbClr val="0000FF"/>
                  </a:solidFill>
                  <a:latin typeface="Times New Roman" pitchFamily="18" charset="0"/>
                  <a:cs typeface="Times New Roman" pitchFamily="18" charset="0"/>
                </a:rPr>
                <a:t>Đèn học</a:t>
              </a:r>
              <a:endParaRPr lang="en-US" sz="2800" b="1">
                <a:solidFill>
                  <a:srgbClr val="0000FF"/>
                </a:solidFill>
                <a:latin typeface="Times New Roman" pitchFamily="18" charset="0"/>
                <a:cs typeface="Times New Roman" pitchFamily="18" charset="0"/>
              </a:endParaRPr>
            </a:p>
          </p:txBody>
        </p:sp>
      </p:grpSp>
      <p:grpSp>
        <p:nvGrpSpPr>
          <p:cNvPr id="42" name="Group 41"/>
          <p:cNvGrpSpPr/>
          <p:nvPr/>
        </p:nvGrpSpPr>
        <p:grpSpPr>
          <a:xfrm>
            <a:off x="9128919" y="3575441"/>
            <a:ext cx="1776420" cy="2368908"/>
            <a:chOff x="11333073" y="6746305"/>
            <a:chExt cx="1776420" cy="2368908"/>
          </a:xfrm>
        </p:grpSpPr>
        <p:pic>
          <p:nvPicPr>
            <p:cNvPr id="4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226" t="56620" r="29159" b="25793"/>
            <a:stretch/>
          </p:blipFill>
          <p:spPr bwMode="auto">
            <a:xfrm>
              <a:off x="11368207" y="6746305"/>
              <a:ext cx="1492822" cy="1927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11333073" y="8576604"/>
              <a:ext cx="1776420" cy="538609"/>
            </a:xfrm>
            <a:prstGeom prst="rect">
              <a:avLst/>
            </a:prstGeom>
            <a:noFill/>
          </p:spPr>
          <p:txBody>
            <a:bodyPr wrap="square" rtlCol="0">
              <a:spAutoFit/>
            </a:bodyPr>
            <a:lstStyle/>
            <a:p>
              <a:r>
                <a:rPr lang="en-US" sz="2800" b="1" smtClean="0">
                  <a:solidFill>
                    <a:srgbClr val="0000FF"/>
                  </a:solidFill>
                  <a:latin typeface="Times New Roman" pitchFamily="18" charset="0"/>
                  <a:cs typeface="Times New Roman" pitchFamily="18" charset="0"/>
                </a:rPr>
                <a:t>Quạt điện</a:t>
              </a:r>
              <a:endParaRPr lang="en-US" sz="2800" b="1">
                <a:solidFill>
                  <a:srgbClr val="0000FF"/>
                </a:solidFill>
                <a:latin typeface="Times New Roman" pitchFamily="18" charset="0"/>
                <a:cs typeface="Times New Roman" pitchFamily="18" charset="0"/>
              </a:endParaRPr>
            </a:p>
          </p:txBody>
        </p:sp>
      </p:grpSp>
      <p:grpSp>
        <p:nvGrpSpPr>
          <p:cNvPr id="48" name="Group 47"/>
          <p:cNvGrpSpPr/>
          <p:nvPr/>
        </p:nvGrpSpPr>
        <p:grpSpPr>
          <a:xfrm>
            <a:off x="8561753" y="6115944"/>
            <a:ext cx="2505932" cy="2137719"/>
            <a:chOff x="13261369" y="6743685"/>
            <a:chExt cx="2505932" cy="2137719"/>
          </a:xfrm>
        </p:grpSpPr>
        <p:pic>
          <p:nvPicPr>
            <p:cNvPr id="4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074" t="57822" r="15949" b="25793"/>
            <a:stretch/>
          </p:blipFill>
          <p:spPr bwMode="auto">
            <a:xfrm>
              <a:off x="13469619" y="6743685"/>
              <a:ext cx="2158275" cy="1660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extBox 49"/>
            <p:cNvSpPr txBox="1"/>
            <p:nvPr/>
          </p:nvSpPr>
          <p:spPr>
            <a:xfrm>
              <a:off x="13261369" y="8342795"/>
              <a:ext cx="2505932" cy="538609"/>
            </a:xfrm>
            <a:prstGeom prst="rect">
              <a:avLst/>
            </a:prstGeom>
            <a:noFill/>
          </p:spPr>
          <p:txBody>
            <a:bodyPr wrap="square" rtlCol="0">
              <a:spAutoFit/>
            </a:bodyPr>
            <a:lstStyle/>
            <a:p>
              <a:pPr algn="ctr"/>
              <a:r>
                <a:rPr lang="en-US" sz="2800" b="1" smtClean="0">
                  <a:solidFill>
                    <a:srgbClr val="0000FF"/>
                  </a:solidFill>
                  <a:latin typeface="Times New Roman" pitchFamily="18" charset="0"/>
                  <a:cs typeface="Times New Roman" pitchFamily="18" charset="0"/>
                </a:rPr>
                <a:t>Máy thu hình</a:t>
              </a:r>
              <a:endParaRPr lang="en-US" sz="2800" b="1">
                <a:solidFill>
                  <a:srgbClr val="0000FF"/>
                </a:solidFill>
                <a:latin typeface="Times New Roman" pitchFamily="18" charset="0"/>
                <a:cs typeface="Times New Roman" pitchFamily="18" charset="0"/>
              </a:endParaRPr>
            </a:p>
          </p:txBody>
        </p:sp>
      </p:grpSp>
      <p:sp>
        <p:nvSpPr>
          <p:cNvPr id="51" name="TextBox 50"/>
          <p:cNvSpPr txBox="1"/>
          <p:nvPr/>
        </p:nvSpPr>
        <p:spPr>
          <a:xfrm>
            <a:off x="594519" y="3248085"/>
            <a:ext cx="5562600" cy="4524315"/>
          </a:xfrm>
          <a:prstGeom prst="rect">
            <a:avLst/>
          </a:prstGeom>
          <a:noFill/>
        </p:spPr>
        <p:txBody>
          <a:bodyPr wrap="square" rtlCol="0">
            <a:spAutoFit/>
          </a:bodyPr>
          <a:lstStyle/>
          <a:p>
            <a:pPr indent="457200" algn="just"/>
            <a:r>
              <a:rPr lang="nl-NL" sz="3600" b="1" i="1">
                <a:solidFill>
                  <a:srgbClr val="FF3399"/>
                </a:solidFill>
                <a:latin typeface="Times New Roman" pitchFamily="18" charset="0"/>
                <a:cs typeface="Times New Roman" pitchFamily="18" charset="0"/>
              </a:rPr>
              <a:t>Sản phẩm công nghệ là sản phẩm do con người tạo ra để phục vụ cuộc sống. Đối tượng tự nhiên không phải do con người tạo ra mà có sẵn trong tự nhiên như: động vật, thực vật, đất, nước,...</a:t>
            </a:r>
            <a:endParaRPr lang="vi-VN" sz="3600" b="1" i="1" dirty="0">
              <a:solidFill>
                <a:srgbClr val="FF33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5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Bài 1: TỰ NHIÊN VÀ CÔNG NGHỆ (T1)</a:t>
            </a:r>
          </a:p>
        </p:txBody>
      </p:sp>
      <p:sp>
        <p:nvSpPr>
          <p:cNvPr id="46" name="Text Box 14"/>
          <p:cNvSpPr txBox="1">
            <a:spLocks noChangeArrowheads="1"/>
          </p:cNvSpPr>
          <p:nvPr/>
        </p:nvSpPr>
        <p:spPr bwMode="auto">
          <a:xfrm>
            <a:off x="958183" y="1524000"/>
            <a:ext cx="120569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smtClean="0">
                <a:solidFill>
                  <a:srgbClr val="FF0000"/>
                </a:solidFill>
                <a:latin typeface="Times New Roman" pitchFamily="18" charset="0"/>
              </a:rPr>
              <a:t>2. </a:t>
            </a:r>
            <a:r>
              <a:rPr lang="nl-NL" sz="3600" b="1" u="sng">
                <a:solidFill>
                  <a:srgbClr val="FF0000"/>
                </a:solidFill>
                <a:latin typeface="Times New Roman" pitchFamily="18" charset="0"/>
                <a:cs typeface="Times New Roman" pitchFamily="18" charset="0"/>
              </a:rPr>
              <a:t>Tác dụng của một số sản phẩm công nghệ trong gia đình</a:t>
            </a:r>
            <a:r>
              <a:rPr lang="nl-NL" sz="3600" b="1" u="sng" smtClean="0">
                <a:solidFill>
                  <a:srgbClr val="FF0000"/>
                </a:solidFill>
                <a:latin typeface="Times New Roman" pitchFamily="18" charset="0"/>
                <a:cs typeface="Times New Roman" pitchFamily="18" charset="0"/>
              </a:rPr>
              <a:t>.</a:t>
            </a:r>
            <a:endParaRPr lang="en-US" sz="3600" b="1" u="sng" smtClean="0">
              <a:solidFill>
                <a:srgbClr val="FF0000"/>
              </a:solidFill>
              <a:latin typeface="Times New Roman" pitchFamily="18" charset="0"/>
              <a:cs typeface="Times New Roman" pitchFamily="18" charset="0"/>
            </a:endParaRPr>
          </a:p>
        </p:txBody>
      </p:sp>
      <p:sp>
        <p:nvSpPr>
          <p:cNvPr id="51" name="TextBox 50"/>
          <p:cNvSpPr txBox="1"/>
          <p:nvPr/>
        </p:nvSpPr>
        <p:spPr>
          <a:xfrm>
            <a:off x="594519" y="2133600"/>
            <a:ext cx="15011400" cy="1754326"/>
          </a:xfrm>
          <a:prstGeom prst="rect">
            <a:avLst/>
          </a:prstGeom>
          <a:noFill/>
        </p:spPr>
        <p:txBody>
          <a:bodyPr wrap="square" rtlCol="0">
            <a:spAutoFit/>
          </a:bodyPr>
          <a:lstStyle/>
          <a:p>
            <a:pPr indent="457200" algn="just"/>
            <a:r>
              <a:rPr lang="nl-NL" sz="3600" b="1">
                <a:solidFill>
                  <a:srgbClr val="0000FF"/>
                </a:solidFill>
                <a:latin typeface="Times New Roman" pitchFamily="18" charset="0"/>
                <a:cs typeface="Times New Roman" pitchFamily="18" charset="0"/>
              </a:rPr>
              <a:t>Quan sát tranh, dựa vào các từ gợi ý: </a:t>
            </a:r>
            <a:r>
              <a:rPr lang="nl-NL" sz="3600" b="1" i="1">
                <a:solidFill>
                  <a:srgbClr val="FF0000"/>
                </a:solidFill>
                <a:latin typeface="Times New Roman" pitchFamily="18" charset="0"/>
                <a:cs typeface="Times New Roman" pitchFamily="18" charset="0"/>
              </a:rPr>
              <a:t>giải trí, làm mát, chiếu sáng, bảo quản thực phẩm</a:t>
            </a:r>
            <a:r>
              <a:rPr lang="nl-NL" sz="3600" b="1">
                <a:solidFill>
                  <a:srgbClr val="0000FF"/>
                </a:solidFill>
                <a:latin typeface="Times New Roman" pitchFamily="18" charset="0"/>
                <a:cs typeface="Times New Roman" pitchFamily="18" charset="0"/>
              </a:rPr>
              <a:t> Em hãy nêu tác dụng của các sản phẩm công nghệ có tên trong hình.</a:t>
            </a:r>
            <a:endParaRPr lang="vi-VN" sz="3600" b="1" i="1" dirty="0">
              <a:solidFill>
                <a:srgbClr val="0000FF"/>
              </a:solidFill>
              <a:latin typeface="Times New Roman" panose="02020603050405020304" pitchFamily="18" charset="0"/>
              <a:cs typeface="Times New Roman" panose="02020603050405020304" pitchFamily="18" charset="0"/>
            </a:endParaRPr>
          </a:p>
        </p:txBody>
      </p:sp>
      <p:pic>
        <p:nvPicPr>
          <p:cNvPr id="47" name="Picture 46"/>
          <p:cNvPicPr/>
          <p:nvPr/>
        </p:nvPicPr>
        <p:blipFill rotWithShape="1">
          <a:blip r:embed="rId2"/>
          <a:srcRect l="30447" t="28511" r="30207" b="17535"/>
          <a:stretch/>
        </p:blipFill>
        <p:spPr bwMode="auto">
          <a:xfrm>
            <a:off x="823119" y="3962400"/>
            <a:ext cx="7639565" cy="4724400"/>
          </a:xfrm>
          <a:prstGeom prst="rect">
            <a:avLst/>
          </a:prstGeom>
          <a:ln>
            <a:noFill/>
          </a:ln>
          <a:extLst>
            <a:ext uri="{53640926-AAD7-44D8-BBD7-CCE9431645EC}">
              <a14:shadowObscured xmlns:a14="http://schemas.microsoft.com/office/drawing/2010/main"/>
            </a:ext>
          </a:extLst>
        </p:spPr>
      </p:pic>
      <p:pic>
        <p:nvPicPr>
          <p:cNvPr id="52" name="Picture 51"/>
          <p:cNvPicPr/>
          <p:nvPr/>
        </p:nvPicPr>
        <p:blipFill rotWithShape="1">
          <a:blip r:embed="rId3"/>
          <a:srcRect l="30336" t="35633" r="29772" b="29176"/>
          <a:stretch/>
        </p:blipFill>
        <p:spPr bwMode="auto">
          <a:xfrm>
            <a:off x="8987181" y="4279232"/>
            <a:ext cx="6781800" cy="4090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201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Bài 1: TỰ NHIÊN VÀ CÔNG NGHỆ (T1)</a:t>
            </a:r>
          </a:p>
        </p:txBody>
      </p:sp>
      <p:sp>
        <p:nvSpPr>
          <p:cNvPr id="46" name="Text Box 14"/>
          <p:cNvSpPr txBox="1">
            <a:spLocks noChangeArrowheads="1"/>
          </p:cNvSpPr>
          <p:nvPr/>
        </p:nvSpPr>
        <p:spPr bwMode="auto">
          <a:xfrm>
            <a:off x="958183" y="1524000"/>
            <a:ext cx="120569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smtClean="0">
                <a:solidFill>
                  <a:srgbClr val="FF0000"/>
                </a:solidFill>
                <a:latin typeface="Times New Roman" pitchFamily="18" charset="0"/>
              </a:rPr>
              <a:t>2. </a:t>
            </a:r>
            <a:r>
              <a:rPr lang="nl-NL" sz="3600" b="1" u="sng">
                <a:solidFill>
                  <a:srgbClr val="FF0000"/>
                </a:solidFill>
                <a:latin typeface="Times New Roman" pitchFamily="18" charset="0"/>
                <a:cs typeface="Times New Roman" pitchFamily="18" charset="0"/>
              </a:rPr>
              <a:t>Tác dụng của một số sản phẩm công nghệ trong gia đình</a:t>
            </a:r>
            <a:r>
              <a:rPr lang="nl-NL" sz="3600" b="1" u="sng" smtClean="0">
                <a:solidFill>
                  <a:srgbClr val="FF0000"/>
                </a:solidFill>
                <a:latin typeface="Times New Roman" pitchFamily="18" charset="0"/>
                <a:cs typeface="Times New Roman" pitchFamily="18" charset="0"/>
              </a:rPr>
              <a:t>.</a:t>
            </a:r>
            <a:endParaRPr lang="en-US" sz="3600" b="1" u="sng" smtClean="0">
              <a:solidFill>
                <a:srgbClr val="FF0000"/>
              </a:solidFill>
              <a:latin typeface="Times New Roman" pitchFamily="18" charset="0"/>
              <a:cs typeface="Times New Roman" pitchFamily="18" charset="0"/>
            </a:endParaRPr>
          </a:p>
        </p:txBody>
      </p:sp>
      <p:sp>
        <p:nvSpPr>
          <p:cNvPr id="51" name="TextBox 50"/>
          <p:cNvSpPr txBox="1"/>
          <p:nvPr/>
        </p:nvSpPr>
        <p:spPr>
          <a:xfrm>
            <a:off x="594519" y="2133600"/>
            <a:ext cx="15011400" cy="1754326"/>
          </a:xfrm>
          <a:prstGeom prst="rect">
            <a:avLst/>
          </a:prstGeom>
          <a:noFill/>
        </p:spPr>
        <p:txBody>
          <a:bodyPr wrap="square" rtlCol="0">
            <a:spAutoFit/>
          </a:bodyPr>
          <a:lstStyle/>
          <a:p>
            <a:pPr indent="457200" algn="just"/>
            <a:r>
              <a:rPr lang="nl-NL" sz="3600" b="1">
                <a:solidFill>
                  <a:srgbClr val="0000FF"/>
                </a:solidFill>
                <a:latin typeface="Times New Roman" pitchFamily="18" charset="0"/>
                <a:cs typeface="Times New Roman" pitchFamily="18" charset="0"/>
              </a:rPr>
              <a:t>Quan sát tranh, dựa vào các từ gợi ý: </a:t>
            </a:r>
            <a:r>
              <a:rPr lang="nl-NL" sz="3600" b="1" i="1">
                <a:solidFill>
                  <a:srgbClr val="FF0000"/>
                </a:solidFill>
                <a:latin typeface="Times New Roman" pitchFamily="18" charset="0"/>
                <a:cs typeface="Times New Roman" pitchFamily="18" charset="0"/>
              </a:rPr>
              <a:t>giải trí, làm mát, chiếu sáng, bảo quản thực phẩm</a:t>
            </a:r>
            <a:r>
              <a:rPr lang="nl-NL" sz="3600" b="1">
                <a:solidFill>
                  <a:srgbClr val="0000FF"/>
                </a:solidFill>
                <a:latin typeface="Times New Roman" pitchFamily="18" charset="0"/>
                <a:cs typeface="Times New Roman" pitchFamily="18" charset="0"/>
              </a:rPr>
              <a:t> Em hãy nêu tác dụng của các sản phẩm công nghệ có tên trong hình.</a:t>
            </a:r>
            <a:endParaRPr lang="vi-VN" sz="3600" b="1" i="1" dirty="0">
              <a:solidFill>
                <a:srgbClr val="0000FF"/>
              </a:solidFill>
              <a:latin typeface="Times New Roman" panose="02020603050405020304" pitchFamily="18" charset="0"/>
              <a:cs typeface="Times New Roman" panose="02020603050405020304" pitchFamily="18" charset="0"/>
            </a:endParaRPr>
          </a:p>
        </p:txBody>
      </p:sp>
      <p:pic>
        <p:nvPicPr>
          <p:cNvPr id="47" name="Picture 46"/>
          <p:cNvPicPr/>
          <p:nvPr/>
        </p:nvPicPr>
        <p:blipFill rotWithShape="1">
          <a:blip r:embed="rId2"/>
          <a:srcRect l="30447" t="28511" r="50679" b="44512"/>
          <a:stretch/>
        </p:blipFill>
        <p:spPr bwMode="auto">
          <a:xfrm>
            <a:off x="575427" y="3903968"/>
            <a:ext cx="4972092" cy="3411232"/>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2"/>
          <a:srcRect l="51283" t="28511" r="30207" b="45565"/>
          <a:stretch/>
        </p:blipFill>
        <p:spPr bwMode="auto">
          <a:xfrm>
            <a:off x="6186061" y="3904184"/>
            <a:ext cx="4543058" cy="3411015"/>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2"/>
          <a:srcRect l="30447" t="55488" r="50741" b="17535"/>
          <a:stretch/>
        </p:blipFill>
        <p:spPr bwMode="auto">
          <a:xfrm>
            <a:off x="10805319" y="3904184"/>
            <a:ext cx="4800600" cy="3563416"/>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1966119" y="7439656"/>
            <a:ext cx="2667000" cy="646331"/>
          </a:xfrm>
          <a:prstGeom prst="rect">
            <a:avLst/>
          </a:prstGeom>
          <a:noFill/>
        </p:spPr>
        <p:txBody>
          <a:bodyPr wrap="square" rtlCol="0">
            <a:spAutoFit/>
          </a:bodyPr>
          <a:lstStyle/>
          <a:p>
            <a:pPr indent="457200" algn="just"/>
            <a:r>
              <a:rPr lang="nl-NL" sz="3600" b="1" smtClean="0">
                <a:solidFill>
                  <a:srgbClr val="FF0000"/>
                </a:solidFill>
                <a:latin typeface="Times New Roman" pitchFamily="18" charset="0"/>
                <a:cs typeface="Times New Roman" pitchFamily="18" charset="0"/>
              </a:rPr>
              <a:t>Giải trí</a:t>
            </a:r>
            <a:endParaRPr lang="vi-VN" sz="3600" b="1" dirty="0">
              <a:solidFill>
                <a:srgbClr val="0000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928519" y="7507069"/>
            <a:ext cx="4953000" cy="646331"/>
          </a:xfrm>
          <a:prstGeom prst="rect">
            <a:avLst/>
          </a:prstGeom>
          <a:noFill/>
        </p:spPr>
        <p:txBody>
          <a:bodyPr wrap="square" rtlCol="0">
            <a:spAutoFit/>
          </a:bodyPr>
          <a:lstStyle/>
          <a:p>
            <a:pPr indent="457200" algn="just"/>
            <a:r>
              <a:rPr lang="nl-NL" sz="3600" b="1" smtClean="0">
                <a:solidFill>
                  <a:srgbClr val="FF0000"/>
                </a:solidFill>
                <a:latin typeface="Times New Roman" pitchFamily="18" charset="0"/>
                <a:cs typeface="Times New Roman" pitchFamily="18" charset="0"/>
              </a:rPr>
              <a:t>Bảo quản thực phẩm</a:t>
            </a:r>
            <a:endParaRPr lang="vi-VN" sz="3600" b="1" dirty="0">
              <a:solidFill>
                <a:srgbClr val="0000FF"/>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2176919" y="7462162"/>
            <a:ext cx="2667000" cy="646331"/>
          </a:xfrm>
          <a:prstGeom prst="rect">
            <a:avLst/>
          </a:prstGeom>
          <a:noFill/>
        </p:spPr>
        <p:txBody>
          <a:bodyPr wrap="square" rtlCol="0">
            <a:spAutoFit/>
          </a:bodyPr>
          <a:lstStyle/>
          <a:p>
            <a:pPr indent="457200" algn="just"/>
            <a:r>
              <a:rPr lang="nl-NL" sz="3600" b="1" smtClean="0">
                <a:solidFill>
                  <a:srgbClr val="FF0000"/>
                </a:solidFill>
                <a:latin typeface="Times New Roman" pitchFamily="18" charset="0"/>
                <a:cs typeface="Times New Roman" pitchFamily="18" charset="0"/>
              </a:rPr>
              <a:t>Giải trí</a:t>
            </a:r>
            <a:endParaRPr lang="vi-VN"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44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Bài 1: TỰ NHIÊN VÀ CÔNG NGHỆ (T1)</a:t>
            </a:r>
          </a:p>
        </p:txBody>
      </p:sp>
      <p:sp>
        <p:nvSpPr>
          <p:cNvPr id="46" name="Text Box 14"/>
          <p:cNvSpPr txBox="1">
            <a:spLocks noChangeArrowheads="1"/>
          </p:cNvSpPr>
          <p:nvPr/>
        </p:nvSpPr>
        <p:spPr bwMode="auto">
          <a:xfrm>
            <a:off x="958183" y="1524000"/>
            <a:ext cx="12056936"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200" b="1" u="sng" smtClean="0">
                <a:solidFill>
                  <a:srgbClr val="FF0000"/>
                </a:solidFill>
                <a:latin typeface="Times New Roman" pitchFamily="18" charset="0"/>
              </a:rPr>
              <a:t>2. </a:t>
            </a:r>
            <a:r>
              <a:rPr lang="nl-NL" sz="3600" b="1" u="sng">
                <a:solidFill>
                  <a:srgbClr val="FF0000"/>
                </a:solidFill>
                <a:latin typeface="Times New Roman" pitchFamily="18" charset="0"/>
                <a:cs typeface="Times New Roman" pitchFamily="18" charset="0"/>
              </a:rPr>
              <a:t>Tác dụng của một số sản phẩm công nghệ trong gia đình</a:t>
            </a:r>
            <a:r>
              <a:rPr lang="nl-NL" sz="3600" b="1" u="sng" smtClean="0">
                <a:solidFill>
                  <a:srgbClr val="FF0000"/>
                </a:solidFill>
                <a:latin typeface="Times New Roman" pitchFamily="18" charset="0"/>
                <a:cs typeface="Times New Roman" pitchFamily="18" charset="0"/>
              </a:rPr>
              <a:t>.</a:t>
            </a:r>
            <a:endParaRPr lang="en-US" sz="3600" b="1" u="sng" smtClean="0">
              <a:solidFill>
                <a:srgbClr val="FF0000"/>
              </a:solidFill>
              <a:latin typeface="Times New Roman" pitchFamily="18" charset="0"/>
              <a:cs typeface="Times New Roman" pitchFamily="18" charset="0"/>
            </a:endParaRPr>
          </a:p>
        </p:txBody>
      </p:sp>
      <p:sp>
        <p:nvSpPr>
          <p:cNvPr id="51" name="TextBox 50"/>
          <p:cNvSpPr txBox="1"/>
          <p:nvPr/>
        </p:nvSpPr>
        <p:spPr>
          <a:xfrm>
            <a:off x="594519" y="2133600"/>
            <a:ext cx="15011400" cy="1754326"/>
          </a:xfrm>
          <a:prstGeom prst="rect">
            <a:avLst/>
          </a:prstGeom>
          <a:noFill/>
        </p:spPr>
        <p:txBody>
          <a:bodyPr wrap="square" rtlCol="0">
            <a:spAutoFit/>
          </a:bodyPr>
          <a:lstStyle/>
          <a:p>
            <a:pPr indent="457200" algn="just"/>
            <a:r>
              <a:rPr lang="nl-NL" sz="3600" b="1">
                <a:solidFill>
                  <a:srgbClr val="0000FF"/>
                </a:solidFill>
                <a:latin typeface="Times New Roman" pitchFamily="18" charset="0"/>
                <a:cs typeface="Times New Roman" pitchFamily="18" charset="0"/>
              </a:rPr>
              <a:t>Quan sát tranh, dựa vào các từ gợi ý: </a:t>
            </a:r>
            <a:r>
              <a:rPr lang="nl-NL" sz="3600" b="1" i="1">
                <a:solidFill>
                  <a:srgbClr val="FF0000"/>
                </a:solidFill>
                <a:latin typeface="Times New Roman" pitchFamily="18" charset="0"/>
                <a:cs typeface="Times New Roman" pitchFamily="18" charset="0"/>
              </a:rPr>
              <a:t>giải trí, làm mát, chiếu sáng, bảo quản thực phẩm</a:t>
            </a:r>
            <a:r>
              <a:rPr lang="nl-NL" sz="3600" b="1">
                <a:solidFill>
                  <a:srgbClr val="0000FF"/>
                </a:solidFill>
                <a:latin typeface="Times New Roman" pitchFamily="18" charset="0"/>
                <a:cs typeface="Times New Roman" pitchFamily="18" charset="0"/>
              </a:rPr>
              <a:t> Em hãy nêu tác dụng của các sản phẩm công nghệ có tên trong hình.</a:t>
            </a:r>
            <a:endParaRPr lang="vi-VN" sz="3600" b="1" i="1" dirty="0">
              <a:solidFill>
                <a:srgbClr val="0000FF"/>
              </a:solidFill>
              <a:latin typeface="Times New Roman" panose="02020603050405020304" pitchFamily="18" charset="0"/>
              <a:cs typeface="Times New Roman" panose="02020603050405020304" pitchFamily="18" charset="0"/>
            </a:endParaRPr>
          </a:p>
        </p:txBody>
      </p:sp>
      <p:pic>
        <p:nvPicPr>
          <p:cNvPr id="47" name="Picture 46"/>
          <p:cNvPicPr/>
          <p:nvPr/>
        </p:nvPicPr>
        <p:blipFill rotWithShape="1">
          <a:blip r:embed="rId2"/>
          <a:srcRect l="51368" t="55488" r="30207" b="17535"/>
          <a:stretch/>
        </p:blipFill>
        <p:spPr bwMode="auto">
          <a:xfrm>
            <a:off x="1279521" y="4049037"/>
            <a:ext cx="6174028" cy="3863236"/>
          </a:xfrm>
          <a:prstGeom prst="rect">
            <a:avLst/>
          </a:prstGeom>
          <a:ln>
            <a:noFill/>
          </a:ln>
          <a:extLst>
            <a:ext uri="{53640926-AAD7-44D8-BBD7-CCE9431645EC}">
              <a14:shadowObscured xmlns:a14="http://schemas.microsoft.com/office/drawing/2010/main"/>
            </a:ext>
          </a:extLst>
        </p:spPr>
      </p:pic>
      <p:pic>
        <p:nvPicPr>
          <p:cNvPr id="52" name="Picture 51"/>
          <p:cNvPicPr/>
          <p:nvPr/>
        </p:nvPicPr>
        <p:blipFill rotWithShape="1">
          <a:blip r:embed="rId3"/>
          <a:srcRect l="30336" t="35633" r="29772" b="29176"/>
          <a:stretch/>
        </p:blipFill>
        <p:spPr bwMode="auto">
          <a:xfrm>
            <a:off x="8537997" y="4014590"/>
            <a:ext cx="5848721" cy="3605409"/>
          </a:xfrm>
          <a:prstGeom prst="rect">
            <a:avLst/>
          </a:prstGeom>
          <a:ln>
            <a:noFill/>
          </a:ln>
          <a:extLst>
            <a:ext uri="{53640926-AAD7-44D8-BBD7-CCE9431645EC}">
              <a14:shadowObscured xmlns:a14="http://schemas.microsoft.com/office/drawing/2010/main"/>
            </a:ext>
          </a:extLst>
        </p:spPr>
      </p:pic>
      <p:sp>
        <p:nvSpPr>
          <p:cNvPr id="12" name="TextBox 11"/>
          <p:cNvSpPr txBox="1"/>
          <p:nvPr/>
        </p:nvSpPr>
        <p:spPr>
          <a:xfrm>
            <a:off x="2575719" y="7912273"/>
            <a:ext cx="2667000" cy="646331"/>
          </a:xfrm>
          <a:prstGeom prst="rect">
            <a:avLst/>
          </a:prstGeom>
          <a:noFill/>
        </p:spPr>
        <p:txBody>
          <a:bodyPr wrap="square" rtlCol="0">
            <a:spAutoFit/>
          </a:bodyPr>
          <a:lstStyle/>
          <a:p>
            <a:pPr algn="ctr"/>
            <a:r>
              <a:rPr lang="nl-NL" sz="3600" b="1" smtClean="0">
                <a:solidFill>
                  <a:srgbClr val="FF0000"/>
                </a:solidFill>
                <a:latin typeface="Times New Roman" pitchFamily="18" charset="0"/>
                <a:cs typeface="Times New Roman" pitchFamily="18" charset="0"/>
              </a:rPr>
              <a:t>Làm mát</a:t>
            </a:r>
            <a:endParaRPr lang="vi-VN" sz="3600" b="1" dirty="0">
              <a:solidFill>
                <a:srgbClr val="0000FF"/>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0348119" y="7696200"/>
            <a:ext cx="2971800" cy="646331"/>
          </a:xfrm>
          <a:prstGeom prst="rect">
            <a:avLst/>
          </a:prstGeom>
          <a:noFill/>
        </p:spPr>
        <p:txBody>
          <a:bodyPr wrap="square" rtlCol="0">
            <a:spAutoFit/>
          </a:bodyPr>
          <a:lstStyle/>
          <a:p>
            <a:pPr algn="ctr"/>
            <a:r>
              <a:rPr lang="nl-NL" sz="3600" b="1" smtClean="0">
                <a:solidFill>
                  <a:srgbClr val="FF0000"/>
                </a:solidFill>
                <a:latin typeface="Times New Roman" pitchFamily="18" charset="0"/>
                <a:cs typeface="Times New Roman" pitchFamily="18" charset="0"/>
              </a:rPr>
              <a:t>Chiếu sáng</a:t>
            </a:r>
            <a:endParaRPr lang="vi-VN"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988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338405925"/>
              </p:ext>
            </p:extLst>
          </p:nvPr>
        </p:nvGraphicFramePr>
        <p:xfrm>
          <a:off x="823119" y="3886200"/>
          <a:ext cx="14782800" cy="2438400"/>
        </p:xfrm>
        <a:graphic>
          <a:graphicData uri="http://schemas.openxmlformats.org/drawingml/2006/table">
            <a:tbl>
              <a:tblPr firstRow="1" bandRow="1">
                <a:tableStyleId>{5C22544A-7EE6-4342-B048-85BDC9FD1C3A}</a:tableStyleId>
              </a:tblPr>
              <a:tblGrid>
                <a:gridCol w="2956560">
                  <a:extLst>
                    <a:ext uri="{9D8B030D-6E8A-4147-A177-3AD203B41FA5}">
                      <a16:colId xmlns="" xmlns:a16="http://schemas.microsoft.com/office/drawing/2014/main" val="20000"/>
                    </a:ext>
                  </a:extLst>
                </a:gridCol>
                <a:gridCol w="2956560">
                  <a:extLst>
                    <a:ext uri="{9D8B030D-6E8A-4147-A177-3AD203B41FA5}">
                      <a16:colId xmlns="" xmlns:a16="http://schemas.microsoft.com/office/drawing/2014/main" val="20001"/>
                    </a:ext>
                  </a:extLst>
                </a:gridCol>
                <a:gridCol w="2956560">
                  <a:extLst>
                    <a:ext uri="{9D8B030D-6E8A-4147-A177-3AD203B41FA5}">
                      <a16:colId xmlns="" xmlns:a16="http://schemas.microsoft.com/office/drawing/2014/main" val="20002"/>
                    </a:ext>
                  </a:extLst>
                </a:gridCol>
                <a:gridCol w="2956560">
                  <a:extLst>
                    <a:ext uri="{9D8B030D-6E8A-4147-A177-3AD203B41FA5}">
                      <a16:colId xmlns="" xmlns:a16="http://schemas.microsoft.com/office/drawing/2014/main" val="20003"/>
                    </a:ext>
                  </a:extLst>
                </a:gridCol>
                <a:gridCol w="2956560">
                  <a:extLst>
                    <a:ext uri="{9D8B030D-6E8A-4147-A177-3AD203B41FA5}">
                      <a16:colId xmlns="" xmlns:a16="http://schemas.microsoft.com/office/drawing/2014/main" val="20004"/>
                    </a:ext>
                  </a:extLst>
                </a:gridCol>
              </a:tblGrid>
              <a:tr h="1065508">
                <a:tc>
                  <a:txBody>
                    <a:bodyPr/>
                    <a:lstStyle/>
                    <a:p>
                      <a:pPr algn="ctr"/>
                      <a:r>
                        <a:rPr lang="en-US" smtClean="0">
                          <a:latin typeface="Times New Roman" pitchFamily="18" charset="0"/>
                          <a:cs typeface="Times New Roman" pitchFamily="18" charset="0"/>
                        </a:rPr>
                        <a:t>Làm</a:t>
                      </a:r>
                      <a:r>
                        <a:rPr lang="en-US" baseline="0" smtClean="0">
                          <a:latin typeface="Times New Roman" pitchFamily="18" charset="0"/>
                          <a:cs typeface="Times New Roman" pitchFamily="18" charset="0"/>
                        </a:rPr>
                        <a:t> mát căn phòng</a:t>
                      </a:r>
                      <a:endParaRPr lang="en-US">
                        <a:latin typeface="Times New Roman" pitchFamily="18" charset="0"/>
                        <a:cs typeface="Times New Roman" pitchFamily="18" charset="0"/>
                      </a:endParaRPr>
                    </a:p>
                  </a:txBody>
                  <a:tcPr>
                    <a:solidFill>
                      <a:srgbClr val="0000FF"/>
                    </a:solidFill>
                  </a:tcPr>
                </a:tc>
                <a:tc>
                  <a:txBody>
                    <a:bodyPr/>
                    <a:lstStyle/>
                    <a:p>
                      <a:pPr algn="ctr"/>
                      <a:r>
                        <a:rPr lang="en-US" smtClean="0">
                          <a:latin typeface="Times New Roman" pitchFamily="18" charset="0"/>
                          <a:cs typeface="Times New Roman" pitchFamily="18" charset="0"/>
                        </a:rPr>
                        <a:t>Chiếu sáng</a:t>
                      </a:r>
                      <a:r>
                        <a:rPr lang="en-US" baseline="0" smtClean="0">
                          <a:latin typeface="Times New Roman" pitchFamily="18" charset="0"/>
                          <a:cs typeface="Times New Roman" pitchFamily="18" charset="0"/>
                        </a:rPr>
                        <a:t> </a:t>
                      </a:r>
                      <a:r>
                        <a:rPr lang="en-US" smtClean="0">
                          <a:latin typeface="Times New Roman" pitchFamily="18" charset="0"/>
                          <a:cs typeface="Times New Roman" pitchFamily="18" charset="0"/>
                        </a:rPr>
                        <a:t>căn</a:t>
                      </a:r>
                      <a:r>
                        <a:rPr lang="en-US" baseline="0" smtClean="0">
                          <a:latin typeface="Times New Roman" pitchFamily="18" charset="0"/>
                          <a:cs typeface="Times New Roman" pitchFamily="18" charset="0"/>
                        </a:rPr>
                        <a:t> phòng</a:t>
                      </a:r>
                      <a:endParaRPr lang="en-US">
                        <a:latin typeface="Times New Roman" pitchFamily="18" charset="0"/>
                        <a:cs typeface="Times New Roman" pitchFamily="18" charset="0"/>
                      </a:endParaRPr>
                    </a:p>
                  </a:txBody>
                  <a:tcPr>
                    <a:solidFill>
                      <a:srgbClr val="00B050"/>
                    </a:solidFill>
                  </a:tcPr>
                </a:tc>
                <a:tc>
                  <a:txBody>
                    <a:bodyPr/>
                    <a:lstStyle/>
                    <a:p>
                      <a:pPr algn="ctr"/>
                      <a:r>
                        <a:rPr lang="en-US" smtClean="0">
                          <a:latin typeface="Times New Roman" pitchFamily="18" charset="0"/>
                          <a:cs typeface="Times New Roman" pitchFamily="18" charset="0"/>
                        </a:rPr>
                        <a:t>Cất</a:t>
                      </a:r>
                      <a:r>
                        <a:rPr lang="en-US" baseline="0" smtClean="0">
                          <a:latin typeface="Times New Roman" pitchFamily="18" charset="0"/>
                          <a:cs typeface="Times New Roman" pitchFamily="18" charset="0"/>
                        </a:rPr>
                        <a:t> giữ và giảo quan thức ăn</a:t>
                      </a:r>
                      <a:endParaRPr lang="en-US">
                        <a:latin typeface="Times New Roman" pitchFamily="18" charset="0"/>
                        <a:cs typeface="Times New Roman" pitchFamily="18" charset="0"/>
                      </a:endParaRPr>
                    </a:p>
                  </a:txBody>
                  <a:tcPr>
                    <a:solidFill>
                      <a:srgbClr val="FF3399"/>
                    </a:solidFill>
                  </a:tcPr>
                </a:tc>
                <a:tc>
                  <a:txBody>
                    <a:bodyPr/>
                    <a:lstStyle/>
                    <a:p>
                      <a:pPr algn="ctr"/>
                      <a:r>
                        <a:rPr lang="en-US" smtClean="0">
                          <a:latin typeface="Times New Roman" pitchFamily="18" charset="0"/>
                          <a:cs typeface="Times New Roman" pitchFamily="18" charset="0"/>
                        </a:rPr>
                        <a:t>Chiếu</a:t>
                      </a:r>
                      <a:r>
                        <a:rPr lang="en-US" baseline="0" smtClean="0">
                          <a:latin typeface="Times New Roman" pitchFamily="18" charset="0"/>
                          <a:cs typeface="Times New Roman" pitchFamily="18" charset="0"/>
                        </a:rPr>
                        <a:t> những bộ phim hay</a:t>
                      </a:r>
                      <a:endParaRPr lang="en-US">
                        <a:latin typeface="Times New Roman" pitchFamily="18" charset="0"/>
                        <a:cs typeface="Times New Roman" pitchFamily="18" charset="0"/>
                      </a:endParaRPr>
                    </a:p>
                  </a:txBody>
                  <a:tcPr>
                    <a:solidFill>
                      <a:srgbClr val="FFDB69"/>
                    </a:solidFill>
                  </a:tcPr>
                </a:tc>
                <a:tc>
                  <a:txBody>
                    <a:bodyPr/>
                    <a:lstStyle/>
                    <a:p>
                      <a:pPr algn="ctr"/>
                      <a:r>
                        <a:rPr lang="en-US" smtClean="0">
                          <a:latin typeface="Times New Roman" pitchFamily="18" charset="0"/>
                          <a:cs typeface="Times New Roman" pitchFamily="18" charset="0"/>
                        </a:rPr>
                        <a:t>Làm</a:t>
                      </a:r>
                      <a:r>
                        <a:rPr lang="en-US" baseline="0" smtClean="0">
                          <a:latin typeface="Times New Roman" pitchFamily="18" charset="0"/>
                          <a:cs typeface="Times New Roman" pitchFamily="18" charset="0"/>
                        </a:rPr>
                        <a:t> nóng thức ăn</a:t>
                      </a:r>
                      <a:endParaRPr lang="en-US">
                        <a:latin typeface="Times New Roman" pitchFamily="18" charset="0"/>
                        <a:cs typeface="Times New Roman" pitchFamily="18" charset="0"/>
                      </a:endParaRPr>
                    </a:p>
                  </a:txBody>
                  <a:tcPr>
                    <a:solidFill>
                      <a:schemeClr val="accent6">
                        <a:lumMod val="75000"/>
                      </a:schemeClr>
                    </a:solidFill>
                  </a:tcPr>
                </a:tc>
                <a:extLst>
                  <a:ext uri="{0D108BD9-81ED-4DB2-BD59-A6C34878D82A}">
                    <a16:rowId xmlns="" xmlns:a16="http://schemas.microsoft.com/office/drawing/2014/main" val="10000"/>
                  </a:ext>
                </a:extLst>
              </a:tr>
              <a:tr h="1372892">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10001"/>
                  </a:ext>
                </a:extLst>
              </a:tr>
            </a:tbl>
          </a:graphicData>
        </a:graphic>
      </p:graphicFrame>
      <p:sp>
        <p:nvSpPr>
          <p:cNvPr id="45" name="Text Box 14"/>
          <p:cNvSpPr txBox="1">
            <a:spLocks noChangeArrowheads="1"/>
          </p:cNvSpPr>
          <p:nvPr/>
        </p:nvSpPr>
        <p:spPr bwMode="auto">
          <a:xfrm>
            <a:off x="4998134" y="898134"/>
            <a:ext cx="7026385"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latin typeface="Times New Roman" pitchFamily="18" charset="0"/>
              </a:rPr>
              <a:t>Bài 1: TỰ NHIÊN VÀ CÔNG NGHỆ (T1)</a:t>
            </a:r>
          </a:p>
        </p:txBody>
      </p:sp>
      <p:sp>
        <p:nvSpPr>
          <p:cNvPr id="46" name="Text Box 14"/>
          <p:cNvSpPr txBox="1">
            <a:spLocks noChangeArrowheads="1"/>
          </p:cNvSpPr>
          <p:nvPr/>
        </p:nvSpPr>
        <p:spPr bwMode="auto">
          <a:xfrm>
            <a:off x="958183" y="1524000"/>
            <a:ext cx="14571536" cy="125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ts val="0"/>
              </a:spcBef>
              <a:defRPr/>
            </a:pPr>
            <a:r>
              <a:rPr lang="en-US" sz="3600" b="1" smtClean="0">
                <a:solidFill>
                  <a:srgbClr val="FF0000"/>
                </a:solidFill>
                <a:latin typeface="Times New Roman" pitchFamily="18" charset="0"/>
                <a:cs typeface="Times New Roman" pitchFamily="18" charset="0"/>
              </a:rPr>
              <a:t>2. </a:t>
            </a:r>
            <a:r>
              <a:rPr lang="nl-NL" sz="3600" b="1">
                <a:solidFill>
                  <a:srgbClr val="FF0000"/>
                </a:solidFill>
                <a:latin typeface="Times New Roman" pitchFamily="18" charset="0"/>
                <a:cs typeface="Times New Roman" pitchFamily="18" charset="0"/>
              </a:rPr>
              <a:t>Thực hành quan sát và nêu một số sản phẩm công nghệ và đối tượng tự nhiên</a:t>
            </a:r>
            <a:r>
              <a:rPr lang="nl-NL" sz="3600" b="1" smtClean="0">
                <a:solidFill>
                  <a:srgbClr val="FF0000"/>
                </a:solidFill>
                <a:latin typeface="Times New Roman" pitchFamily="18" charset="0"/>
                <a:cs typeface="Times New Roman" pitchFamily="18" charset="0"/>
              </a:rPr>
              <a:t>.</a:t>
            </a:r>
            <a:endParaRPr lang="en-US" sz="3600" b="1" smtClean="0">
              <a:solidFill>
                <a:srgbClr val="FF0000"/>
              </a:solidFill>
              <a:latin typeface="Times New Roman" pitchFamily="18" charset="0"/>
              <a:cs typeface="Times New Roman" pitchFamily="18" charset="0"/>
            </a:endParaRPr>
          </a:p>
        </p:txBody>
      </p:sp>
      <p:sp>
        <p:nvSpPr>
          <p:cNvPr id="51" name="TextBox 50"/>
          <p:cNvSpPr txBox="1"/>
          <p:nvPr/>
        </p:nvSpPr>
        <p:spPr>
          <a:xfrm>
            <a:off x="594519" y="2667000"/>
            <a:ext cx="15011400" cy="1200329"/>
          </a:xfrm>
          <a:prstGeom prst="rect">
            <a:avLst/>
          </a:prstGeom>
          <a:noFill/>
        </p:spPr>
        <p:txBody>
          <a:bodyPr wrap="square" rtlCol="0">
            <a:spAutoFit/>
          </a:bodyPr>
          <a:lstStyle/>
          <a:p>
            <a:pPr indent="457200" algn="just"/>
            <a:r>
              <a:rPr lang="nl-NL" sz="3600" b="1" smtClean="0">
                <a:solidFill>
                  <a:srgbClr val="0000FF"/>
                </a:solidFill>
                <a:latin typeface="Times New Roman" pitchFamily="18" charset="0"/>
                <a:cs typeface="Times New Roman" pitchFamily="18" charset="0"/>
              </a:rPr>
              <a:t>Hãy kể tên các sản phẩm công nghệ mà em biết có tác dụng như mô tả dưới đây:</a:t>
            </a:r>
            <a:endParaRPr lang="vi-VN" sz="3600" b="1" i="1" dirty="0">
              <a:solidFill>
                <a:srgbClr val="0000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7550" y="4953000"/>
            <a:ext cx="2664970" cy="1138773"/>
          </a:xfrm>
          <a:prstGeom prst="rect">
            <a:avLst/>
          </a:prstGeom>
        </p:spPr>
        <p:txBody>
          <a:bodyPr wrap="square">
            <a:spAutoFit/>
          </a:bodyPr>
          <a:lstStyle/>
          <a:p>
            <a:pPr algn="just"/>
            <a:r>
              <a:rPr lang="nl-NL" sz="3400" b="1">
                <a:solidFill>
                  <a:srgbClr val="0000FF"/>
                </a:solidFill>
                <a:latin typeface="Times New Roman" pitchFamily="18" charset="0"/>
                <a:cs typeface="Times New Roman" pitchFamily="18" charset="0"/>
              </a:rPr>
              <a:t>quạt, máy điều hoà,...</a:t>
            </a:r>
            <a:endParaRPr lang="en-US" sz="3400" b="1">
              <a:solidFill>
                <a:srgbClr val="0000FF"/>
              </a:solidFill>
              <a:latin typeface="Times New Roman" pitchFamily="18" charset="0"/>
              <a:cs typeface="Times New Roman" pitchFamily="18" charset="0"/>
            </a:endParaRPr>
          </a:p>
        </p:txBody>
      </p:sp>
      <p:sp>
        <p:nvSpPr>
          <p:cNvPr id="9" name="Rectangle 8"/>
          <p:cNvSpPr/>
          <p:nvPr/>
        </p:nvSpPr>
        <p:spPr>
          <a:xfrm>
            <a:off x="3861374" y="5029200"/>
            <a:ext cx="2752946" cy="1138773"/>
          </a:xfrm>
          <a:prstGeom prst="rect">
            <a:avLst/>
          </a:prstGeom>
        </p:spPr>
        <p:txBody>
          <a:bodyPr wrap="square">
            <a:spAutoFit/>
          </a:bodyPr>
          <a:lstStyle/>
          <a:p>
            <a:pPr algn="just"/>
            <a:r>
              <a:rPr lang="nl-NL" sz="3400" b="1">
                <a:solidFill>
                  <a:srgbClr val="0000FF"/>
                </a:solidFill>
                <a:latin typeface="Times New Roman" pitchFamily="18" charset="0"/>
                <a:cs typeface="Times New Roman" pitchFamily="18" charset="0"/>
              </a:rPr>
              <a:t>Bóng đèn điện,...</a:t>
            </a:r>
            <a:endParaRPr lang="en-US" sz="3400" b="1">
              <a:solidFill>
                <a:srgbClr val="0000FF"/>
              </a:solidFill>
              <a:latin typeface="Times New Roman" pitchFamily="18" charset="0"/>
              <a:cs typeface="Times New Roman" pitchFamily="18" charset="0"/>
            </a:endParaRPr>
          </a:p>
        </p:txBody>
      </p:sp>
      <p:sp>
        <p:nvSpPr>
          <p:cNvPr id="10" name="Rectangle 9"/>
          <p:cNvSpPr/>
          <p:nvPr/>
        </p:nvSpPr>
        <p:spPr>
          <a:xfrm>
            <a:off x="7263562" y="5029200"/>
            <a:ext cx="1941557" cy="615553"/>
          </a:xfrm>
          <a:prstGeom prst="rect">
            <a:avLst/>
          </a:prstGeom>
        </p:spPr>
        <p:txBody>
          <a:bodyPr wrap="none">
            <a:spAutoFit/>
          </a:bodyPr>
          <a:lstStyle/>
          <a:p>
            <a:r>
              <a:rPr lang="nl-NL" sz="3400" b="1">
                <a:solidFill>
                  <a:srgbClr val="0000FF"/>
                </a:solidFill>
                <a:latin typeface="Times New Roman" pitchFamily="18" charset="0"/>
                <a:cs typeface="Times New Roman" pitchFamily="18" charset="0"/>
              </a:rPr>
              <a:t>tủ lạnh,...</a:t>
            </a:r>
            <a:endParaRPr lang="en-US" sz="3400" b="1">
              <a:solidFill>
                <a:srgbClr val="0000FF"/>
              </a:solidFill>
              <a:latin typeface="Times New Roman" pitchFamily="18" charset="0"/>
              <a:cs typeface="Times New Roman" pitchFamily="18" charset="0"/>
            </a:endParaRPr>
          </a:p>
        </p:txBody>
      </p:sp>
      <p:sp>
        <p:nvSpPr>
          <p:cNvPr id="11" name="Rectangle 10"/>
          <p:cNvSpPr/>
          <p:nvPr/>
        </p:nvSpPr>
        <p:spPr>
          <a:xfrm>
            <a:off x="10278915" y="5029200"/>
            <a:ext cx="1364604" cy="615553"/>
          </a:xfrm>
          <a:prstGeom prst="rect">
            <a:avLst/>
          </a:prstGeom>
        </p:spPr>
        <p:txBody>
          <a:bodyPr wrap="none">
            <a:spAutoFit/>
          </a:bodyPr>
          <a:lstStyle/>
          <a:p>
            <a:r>
              <a:rPr lang="nl-NL" sz="3400" b="1">
                <a:solidFill>
                  <a:srgbClr val="0000FF"/>
                </a:solidFill>
                <a:latin typeface="Times New Roman" pitchFamily="18" charset="0"/>
                <a:cs typeface="Times New Roman" pitchFamily="18" charset="0"/>
              </a:rPr>
              <a:t>Tivi,...</a:t>
            </a:r>
            <a:endParaRPr lang="en-US" sz="3400" b="1">
              <a:solidFill>
                <a:srgbClr val="0000FF"/>
              </a:solidFill>
              <a:latin typeface="Times New Roman" pitchFamily="18" charset="0"/>
              <a:cs typeface="Times New Roman" pitchFamily="18" charset="0"/>
            </a:endParaRPr>
          </a:p>
        </p:txBody>
      </p:sp>
      <p:sp>
        <p:nvSpPr>
          <p:cNvPr id="14" name="Rectangle 13"/>
          <p:cNvSpPr/>
          <p:nvPr/>
        </p:nvSpPr>
        <p:spPr>
          <a:xfrm>
            <a:off x="12710319" y="5029200"/>
            <a:ext cx="2819400" cy="1138773"/>
          </a:xfrm>
          <a:prstGeom prst="rect">
            <a:avLst/>
          </a:prstGeom>
        </p:spPr>
        <p:txBody>
          <a:bodyPr wrap="square">
            <a:spAutoFit/>
          </a:bodyPr>
          <a:lstStyle/>
          <a:p>
            <a:pPr algn="just"/>
            <a:r>
              <a:rPr lang="nl-NL" sz="3400" b="1">
                <a:solidFill>
                  <a:srgbClr val="0000FF"/>
                </a:solidFill>
                <a:latin typeface="Times New Roman" pitchFamily="18" charset="0"/>
                <a:cs typeface="Times New Roman" pitchFamily="18" charset="0"/>
              </a:rPr>
              <a:t>bếp điện, bếp ga,...</a:t>
            </a:r>
            <a:endParaRPr lang="en-US" sz="3400" b="1">
              <a:solidFill>
                <a:srgbClr val="0000FF"/>
              </a:solidFill>
              <a:latin typeface="Times New Roman" pitchFamily="18" charset="0"/>
              <a:cs typeface="Times New Roman" pitchFamily="18" charset="0"/>
            </a:endParaRPr>
          </a:p>
        </p:txBody>
      </p:sp>
      <p:grpSp>
        <p:nvGrpSpPr>
          <p:cNvPr id="22" name="Group 21"/>
          <p:cNvGrpSpPr/>
          <p:nvPr/>
        </p:nvGrpSpPr>
        <p:grpSpPr>
          <a:xfrm>
            <a:off x="762631" y="6599536"/>
            <a:ext cx="14675176" cy="1754326"/>
            <a:chOff x="1204119" y="4876800"/>
            <a:chExt cx="13563600" cy="2519089"/>
          </a:xfrm>
        </p:grpSpPr>
        <p:sp>
          <p:nvSpPr>
            <p:cNvPr id="23" name="Plaque 22"/>
            <p:cNvSpPr/>
            <p:nvPr/>
          </p:nvSpPr>
          <p:spPr>
            <a:xfrm>
              <a:off x="1204119" y="4888476"/>
              <a:ext cx="13563600" cy="2438399"/>
            </a:xfrm>
            <a:prstGeom prst="plaqu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432719" y="4876800"/>
              <a:ext cx="12997381" cy="2519089"/>
            </a:xfrm>
            <a:prstGeom prst="rect">
              <a:avLst/>
            </a:prstGeom>
            <a:noFill/>
          </p:spPr>
          <p:txBody>
            <a:bodyPr wrap="square" rtlCol="0">
              <a:spAutoFit/>
            </a:bodyPr>
            <a:lstStyle/>
            <a:p>
              <a:pPr indent="457200" algn="just"/>
              <a:r>
                <a:rPr lang="nl-NL" sz="3600" b="1" smtClean="0">
                  <a:solidFill>
                    <a:srgbClr val="FF0000"/>
                  </a:solidFill>
                  <a:latin typeface="Times New Roman" pitchFamily="18" charset="0"/>
                  <a:cs typeface="Times New Roman" pitchFamily="18" charset="0"/>
                </a:rPr>
                <a:t>Những sản phẩm công nghệ trong gia đình thường được dùng để phục vụ các nhu cầu ăn, mặc, nghỉ ngơi, học tập và giải trí của cong người.</a:t>
              </a:r>
              <a:endParaRPr lang="vi-VN" sz="3600" b="1" i="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4195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31178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Mẫu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Mẫu PPT</Template>
  <TotalTime>1082</TotalTime>
  <Words>597</Words>
  <Application>Microsoft Office PowerPoint</Application>
  <PresentationFormat>Custom</PresentationFormat>
  <Paragraphs>68</Paragraphs>
  <Slides>9</Slides>
  <Notes>2</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Mẫu 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245</cp:revision>
  <dcterms:created xsi:type="dcterms:W3CDTF">2022-07-10T01:37:20Z</dcterms:created>
  <dcterms:modified xsi:type="dcterms:W3CDTF">2024-11-06T00:53:29Z</dcterms:modified>
</cp:coreProperties>
</file>