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67" r:id="rId3"/>
    <p:sldId id="259" r:id="rId4"/>
    <p:sldId id="265" r:id="rId5"/>
    <p:sldId id="260" r:id="rId6"/>
    <p:sldId id="266" r:id="rId7"/>
    <p:sldId id="269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69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79606-45FB-47F4-A647-C3A3B0E29E1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4479C-AECC-47E2-9E29-1CF5FF6AE7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9FD19-089C-4DDE-8DA8-9E392837F7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0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1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8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4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52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3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5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0632-BC0E-496B-91FA-4A7AE24A8767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710B0-C7B0-45B6-B536-41739A4AD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file:///D:\VU\NHA&#803;C\05%20Quoc%20ca.mp3" TargetMode="External"/><Relationship Id="rId7" Type="http://schemas.openxmlformats.org/officeDocument/2006/relationships/hyperlink" Target="file:///D:\Nam%20hoc%202020-2021\Giao%20an%20dien%20tu%20lop%201%20bo%20sach%20Chan%20toi%20sang%20tao\Chu%20de%201\Quoc%20ca%20Top%20ca.mp4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708"/>
            <a:ext cx="9252520" cy="693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79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338"/>
            <a:ext cx="4644007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12"/>
            <a:ext cx="4472282" cy="682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67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2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62"/>
            <a:ext cx="9144000" cy="689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3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944"/>
            <a:ext cx="4572000" cy="689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8166"/>
            <a:ext cx="4572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Ke chuyen am nhac Buoi sang cua son c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01561" y="6109917"/>
            <a:ext cx="461214" cy="4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9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05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191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04800"/>
            <a:ext cx="396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576" y="1700808"/>
            <a:ext cx="1656184" cy="20162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55776" y="1700808"/>
            <a:ext cx="1656184" cy="20162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55976" y="1700808"/>
            <a:ext cx="1656184" cy="20204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6176" y="1700808"/>
            <a:ext cx="1656184" cy="20162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5945" y="4005064"/>
            <a:ext cx="1656184" cy="22322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63788" y="4005064"/>
            <a:ext cx="2628292" cy="22322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08104" y="4005064"/>
            <a:ext cx="2520280" cy="22322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1. QUOC C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99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01. QUOC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26896" y="6203776"/>
            <a:ext cx="609600" cy="609600"/>
          </a:xfrm>
          <a:prstGeom prst="rect">
            <a:avLst/>
          </a:prstGeom>
        </p:spPr>
      </p:pic>
      <p:sp>
        <p:nvSpPr>
          <p:cNvPr id="6" name="Action Button: Movie 5">
            <a:hlinkClick r:id="rId7" action="ppaction://hlinkfile" highlightClick="1"/>
          </p:cNvPr>
          <p:cNvSpPr/>
          <p:nvPr/>
        </p:nvSpPr>
        <p:spPr>
          <a:xfrm>
            <a:off x="8388424" y="5733256"/>
            <a:ext cx="609600" cy="36004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05 Quoc ca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57200" y="12192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16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</Words>
  <Application>Microsoft Office PowerPoint</Application>
  <PresentationFormat>On-screen Show (4:3)</PresentationFormat>
  <Paragraphs>1</Paragraphs>
  <Slides>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52</cp:revision>
  <dcterms:created xsi:type="dcterms:W3CDTF">2020-08-07T06:05:44Z</dcterms:created>
  <dcterms:modified xsi:type="dcterms:W3CDTF">2024-11-05T06:57:45Z</dcterms:modified>
</cp:coreProperties>
</file>