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99" r:id="rId2"/>
    <p:sldId id="335" r:id="rId3"/>
    <p:sldId id="301" r:id="rId4"/>
    <p:sldId id="318" r:id="rId5"/>
    <p:sldId id="336" r:id="rId6"/>
    <p:sldId id="337" r:id="rId7"/>
    <p:sldId id="338" r:id="rId8"/>
    <p:sldId id="319" r:id="rId9"/>
    <p:sldId id="329" r:id="rId10"/>
    <p:sldId id="330" r:id="rId11"/>
    <p:sldId id="332" r:id="rId12"/>
    <p:sldId id="333" r:id="rId13"/>
    <p:sldId id="339" r:id="rId14"/>
    <p:sldId id="320" r:id="rId15"/>
    <p:sldId id="321" r:id="rId16"/>
    <p:sldId id="322" r:id="rId17"/>
    <p:sldId id="326" r:id="rId18"/>
    <p:sldId id="327" r:id="rId19"/>
    <p:sldId id="323" r:id="rId20"/>
    <p:sldId id="324" r:id="rId21"/>
    <p:sldId id="273" r:id="rId22"/>
    <p:sldId id="3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75DE-471A-4F56-BA0D-8B30600A4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ECB6B-B1CF-413E-B446-C9EF159E3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6037E-0BF8-4AC0-A3BF-74CB3722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FDDF7-9142-49EE-9F3F-2AAF1CF9F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807B1-728D-4254-9C37-274614BF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1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F506-CE45-4696-B370-BBDA0929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581E3-1EE7-47EA-9CEA-DEB66D3C3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275EE-21B3-43D9-A997-22521C47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0D5B-52FD-43F9-A37A-3B8E260B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351EE-266C-4529-B298-5D4E6785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3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17B1E-3D73-4CB5-AC33-FB34CBAF6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C3968-359F-4E9A-B8C4-8CBCF5755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2E04B-7343-4C6E-BA60-F19D9CDE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41726-6ECB-410A-81A2-A424587B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60813-4E52-40C5-B9AE-C5A7BA1F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5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E3E9-E21F-4109-AF6B-A0418E97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B24CF-88D8-4ABD-9E7E-F368ECB5B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48814-3769-41E0-A65D-62196046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EC660-5314-4E3E-9013-F4ECC8F6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DD99B-B311-41EE-90ED-0F7EF60E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6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AD77-DE0E-4D57-811C-42AB30FD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CF80-9AAC-4721-A417-5F4CDE58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9ADB-8CC6-4CA4-BCBD-D42856A5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5E07B-DF5A-49BA-BDCD-390A10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22207-11EE-4FD5-A5F0-9AF6799D4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CF07-F025-434D-B2D4-D682CC74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9FDEE-4543-4F96-8CF1-1785C70BA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4CD46-3A55-435E-AE4F-A5849D91F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B868-E442-49E4-AC86-5D8271AC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7F2D4-C800-4B49-B8B9-B190F4F7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F29C-ED39-4AC7-8575-3449DFB0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8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3D0C-BEEE-4506-9FAD-4F70B1C6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012D3-4C86-411A-AB7F-87B6EABB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258C6-4DFC-4828-8F55-F1DB387CD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0EBD2-E27C-4BF1-93AB-540EB95AE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F2C25-9170-468E-9D58-69E729877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354C5-BEF6-4A37-8B22-3D677A2B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49ED-34CD-46D3-8473-39F972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91370-D7E6-4E54-AF07-BBE695AB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6EE5-B88E-4F08-9CE2-841779E2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3765D-1D2B-49CC-95B5-1C2D68C3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6C4AD-C9A3-4F26-85B4-05358AD4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84785-2111-484C-A97B-3AFAE20F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5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19A86-50AE-4414-896C-86AE4EE4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C810C-6746-4F10-B718-A7C46865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5F3A5-1D29-4B92-87C5-35B53618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1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9B68-78F9-4826-B8B3-A3FFFA7B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D0EBF-C51C-40FC-AF79-D3E3F504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968F6-13C0-4A35-A476-2A89E7D6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9E5C5-86B2-4590-A7E8-47E48FEE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FDB63-B565-41FF-B22D-91929B3F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317D0-E728-402D-84BB-D2EEC227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1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F964-1EE8-46DD-8477-1FDD3A5D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B0DA0-3EDD-41B6-A3DA-4F08D5CBF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0F27D-7DB0-4503-9998-C7BFC9A65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9CAE7-21B8-400E-A61F-23A5026F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BA38A-AE37-4334-865B-509B8560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A740D-1FD1-4635-89F7-6B72B944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DC424-C40C-4B13-9FF7-6AE129E2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FB6E1-E477-4429-B45F-A352B033F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FE08F-9D2D-4616-883D-A9230D6E9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7C7A7-3D0B-48AF-A4D4-4874D5DC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9383C-BF9C-4390-B71A-230C6DA7A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27823-2D24-4B68-92AF-85F5904C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9754" y="1293223"/>
            <a:ext cx="7030597" cy="41801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194702_1695515097362430_1333704709573207628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57" y="0"/>
            <a:ext cx="5799910" cy="6858000"/>
          </a:xfrm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184308_1695515160695757_1554812403306006916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143" y="0"/>
            <a:ext cx="7276011" cy="6858000"/>
          </a:xfrm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0DD1B747-DF56-4157-AA1B-CB742D652D77}"/>
              </a:ext>
            </a:extLst>
          </p:cNvPr>
          <p:cNvSpPr/>
          <p:nvPr/>
        </p:nvSpPr>
        <p:spPr>
          <a:xfrm>
            <a:off x="1824446" y="3047431"/>
            <a:ext cx="8360228" cy="1589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chemeClr val="tx1"/>
                </a:solidFill>
                <a:latin typeface="Arial (Body)"/>
              </a:rPr>
              <a:t>Học sinh nghe </a:t>
            </a:r>
            <a:r>
              <a:rPr lang="en-US" sz="5000" b="1" dirty="0" err="1">
                <a:solidFill>
                  <a:schemeClr val="tx1"/>
                </a:solidFill>
                <a:latin typeface="Arial (Body)"/>
              </a:rPr>
              <a:t>bài</a:t>
            </a:r>
            <a:r>
              <a:rPr lang="vi-VN" sz="5000" b="1" dirty="0">
                <a:solidFill>
                  <a:schemeClr val="tx1"/>
                </a:solidFill>
                <a:latin typeface="Arial (Body)"/>
              </a:rPr>
              <a:t> thơ </a:t>
            </a:r>
          </a:p>
          <a:p>
            <a:pPr algn="ctr"/>
            <a:r>
              <a:rPr lang="vi-VN" sz="5000" b="1" dirty="0">
                <a:solidFill>
                  <a:schemeClr val="tx1"/>
                </a:solidFill>
                <a:latin typeface="Arial (Body)"/>
              </a:rPr>
              <a:t>Giúp mẹ</a:t>
            </a:r>
            <a:endParaRPr lang="en-US" sz="5000" b="1" dirty="0">
              <a:solidFill>
                <a:schemeClr val="tx1"/>
              </a:solidFill>
              <a:latin typeface="Arial (Body)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1920" y="1162595"/>
            <a:ext cx="39052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rgbClr val="FF0000"/>
                </a:solidFill>
                <a:latin typeface="Calibri (Body)"/>
              </a:rPr>
              <a:t>KHỞI ĐỘNG</a:t>
            </a:r>
            <a:endParaRPr lang="en-US" sz="5000" b="1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4933" y="296081"/>
            <a:ext cx="14990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500" b="1" dirty="0">
                <a:solidFill>
                  <a:srgbClr val="FF0000"/>
                </a:solidFill>
                <a:latin typeface="Calibri (Body)"/>
              </a:rPr>
              <a:t>Tiết 2:</a:t>
            </a:r>
            <a:endParaRPr lang="en-US" sz="3500" b="1" dirty="0">
              <a:solidFill>
                <a:srgbClr val="FF0000"/>
              </a:solidFill>
              <a:latin typeface="Calibri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FEFD27-0C3C-4161-B0AF-50A3F5DA50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893" y="1"/>
            <a:ext cx="3581793" cy="1141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46C712-42E2-444E-972D-3A114FE1F6EA}"/>
              </a:ext>
            </a:extLst>
          </p:cNvPr>
          <p:cNvSpPr txBox="1"/>
          <p:nvPr/>
        </p:nvSpPr>
        <p:spPr>
          <a:xfrm>
            <a:off x="689348" y="1141585"/>
            <a:ext cx="10808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AC5F6-1108-4498-A27B-1D2699B9B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8" y="2311136"/>
            <a:ext cx="10808385" cy="44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23C07-3F20-4667-AF10-4673A51812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375586" cy="143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50800-A39B-4018-99E0-BEA48BFE2FD4}"/>
              </a:ext>
            </a:extLst>
          </p:cNvPr>
          <p:cNvSpPr txBox="1"/>
          <p:nvPr/>
        </p:nvSpPr>
        <p:spPr>
          <a:xfrm>
            <a:off x="814116" y="1699900"/>
            <a:ext cx="102772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1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DCDB0-98BB-46CF-8635-68CA11E6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2667" cy="1368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0136F-A141-40E7-AE1C-22192763B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7" y="3757986"/>
            <a:ext cx="3520410" cy="2924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40ABB-E533-4E1D-9651-E42BB249D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33" y="3757986"/>
            <a:ext cx="3630423" cy="2934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6C00E-F281-44FD-9239-394511992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73" y="3737392"/>
            <a:ext cx="3520410" cy="2934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EA3FE1-1C5A-4E75-BB52-4AD4B4AABB13}"/>
              </a:ext>
            </a:extLst>
          </p:cNvPr>
          <p:cNvSpPr txBox="1"/>
          <p:nvPr/>
        </p:nvSpPr>
        <p:spPr>
          <a:xfrm>
            <a:off x="886536" y="1302869"/>
            <a:ext cx="102772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90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pic>
        <p:nvPicPr>
          <p:cNvPr id="9" name="Picture 8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5994399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5994399" cy="6858000"/>
          </a:xfrm>
          <a:prstGeom prst="rect">
            <a:avLst/>
          </a:prstGeom>
        </p:spPr>
      </p:pic>
      <p:pic>
        <p:nvPicPr>
          <p:cNvPr id="7" name="Picture 6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4E405-C40A-4976-BBD7-24E5F7A0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756616"/>
            <a:ext cx="9501809" cy="5344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71637-C315-4A1E-BBB5-1A75C5AFB6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02667" cy="11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9055" y="0"/>
            <a:ext cx="40142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rgbClr val="FF0000"/>
                </a:solidFill>
                <a:latin typeface="+mj-lt"/>
              </a:rPr>
              <a:t>KHỞI ĐỘNG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Xuân Mai  Cả Nhà Thương Nhau  Ba Thương Con Vì Con Giống Mẹ">
            <a:hlinkClick r:id="" action="ppaction://media"/>
            <a:extLst>
              <a:ext uri="{FF2B5EF4-FFF2-40B4-BE49-F238E27FC236}">
                <a16:creationId xmlns:a16="http://schemas.microsoft.com/office/drawing/2014/main" id="{E0DEDCCA-9178-669E-0085-76D4C6396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4000" y="1569492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50800-A39B-4018-99E0-BEA48BFE2FD4}"/>
              </a:ext>
            </a:extLst>
          </p:cNvPr>
          <p:cNvSpPr txBox="1"/>
          <p:nvPr/>
        </p:nvSpPr>
        <p:spPr>
          <a:xfrm>
            <a:off x="814116" y="1699900"/>
            <a:ext cx="10277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Học sinh nghe bài hát </a:t>
            </a: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Gia đình nhỏ hạnh phúc to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514350"/>
            <a:ext cx="878205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31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WordArt 5"/>
          <p:cNvSpPr>
            <a:spLocks noChangeArrowheads="1" noChangeShapeType="1" noTextEdit="1"/>
          </p:cNvSpPr>
          <p:nvPr/>
        </p:nvSpPr>
        <p:spPr bwMode="auto">
          <a:xfrm>
            <a:off x="857251" y="1143000"/>
            <a:ext cx="10227733" cy="42481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9814" name="AutoShape 6"/>
          <p:cNvSpPr>
            <a:spLocks noChangeArrowheads="1"/>
          </p:cNvSpPr>
          <p:nvPr/>
        </p:nvSpPr>
        <p:spPr bwMode="auto">
          <a:xfrm>
            <a:off x="5791201" y="1524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15" name="AutoShape 7"/>
          <p:cNvSpPr>
            <a:spLocks noChangeArrowheads="1"/>
          </p:cNvSpPr>
          <p:nvPr/>
        </p:nvSpPr>
        <p:spPr bwMode="auto">
          <a:xfrm>
            <a:off x="10972801" y="5334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>
            <a:off x="609601" y="3810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17" name="AutoShape 9"/>
          <p:cNvSpPr>
            <a:spLocks noChangeArrowheads="1"/>
          </p:cNvSpPr>
          <p:nvPr/>
        </p:nvSpPr>
        <p:spPr bwMode="auto">
          <a:xfrm>
            <a:off x="5994401" y="6418264"/>
            <a:ext cx="514351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18" name="AutoShape 10"/>
          <p:cNvSpPr>
            <a:spLocks noChangeArrowheads="1"/>
          </p:cNvSpPr>
          <p:nvPr/>
        </p:nvSpPr>
        <p:spPr bwMode="auto">
          <a:xfrm>
            <a:off x="10363201" y="60960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19" name="AutoShape 11"/>
          <p:cNvSpPr>
            <a:spLocks noChangeArrowheads="1"/>
          </p:cNvSpPr>
          <p:nvPr/>
        </p:nvSpPr>
        <p:spPr bwMode="auto">
          <a:xfrm>
            <a:off x="11677651" y="4572000"/>
            <a:ext cx="514349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0" name="AutoShape 12"/>
          <p:cNvSpPr>
            <a:spLocks noChangeArrowheads="1"/>
          </p:cNvSpPr>
          <p:nvPr/>
        </p:nvSpPr>
        <p:spPr bwMode="auto">
          <a:xfrm>
            <a:off x="11277601" y="1981200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1" name="AutoShape 13"/>
          <p:cNvSpPr>
            <a:spLocks noChangeArrowheads="1"/>
          </p:cNvSpPr>
          <p:nvPr/>
        </p:nvSpPr>
        <p:spPr bwMode="auto">
          <a:xfrm>
            <a:off x="0" y="1981200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2" name="AutoShape 14"/>
          <p:cNvSpPr>
            <a:spLocks noChangeArrowheads="1"/>
          </p:cNvSpPr>
          <p:nvPr/>
        </p:nvSpPr>
        <p:spPr bwMode="auto">
          <a:xfrm>
            <a:off x="406401" y="54102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3" name="AutoShape 15"/>
          <p:cNvSpPr>
            <a:spLocks noChangeArrowheads="1"/>
          </p:cNvSpPr>
          <p:nvPr/>
        </p:nvSpPr>
        <p:spPr bwMode="auto">
          <a:xfrm>
            <a:off x="11552768" y="3646488"/>
            <a:ext cx="537633" cy="3921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4" name="AutoShape 16"/>
          <p:cNvSpPr>
            <a:spLocks noChangeArrowheads="1"/>
          </p:cNvSpPr>
          <p:nvPr/>
        </p:nvSpPr>
        <p:spPr bwMode="auto">
          <a:xfrm>
            <a:off x="101601" y="39624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5" name="AutoShape 17"/>
          <p:cNvSpPr>
            <a:spLocks noChangeArrowheads="1"/>
          </p:cNvSpPr>
          <p:nvPr/>
        </p:nvSpPr>
        <p:spPr bwMode="auto">
          <a:xfrm>
            <a:off x="3221567" y="6313488"/>
            <a:ext cx="537633" cy="3921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9826" name="AutoShape 18"/>
          <p:cNvSpPr>
            <a:spLocks noChangeArrowheads="1"/>
          </p:cNvSpPr>
          <p:nvPr/>
        </p:nvSpPr>
        <p:spPr bwMode="auto">
          <a:xfrm>
            <a:off x="7721601" y="6389688"/>
            <a:ext cx="537633" cy="3921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9567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7" name="Picture 8" descr="AnhDongNguoi-206-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40" y="4572008"/>
            <a:ext cx="30480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1198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 animBg="1"/>
      <p:bldP spid="119815" grpId="0" animBg="1"/>
      <p:bldP spid="119816" grpId="0" animBg="1"/>
      <p:bldP spid="119817" grpId="0" animBg="1"/>
      <p:bldP spid="119818" grpId="0" animBg="1"/>
      <p:bldP spid="119822" grpId="0" animBg="1"/>
      <p:bldP spid="119823" grpId="0" animBg="1"/>
      <p:bldP spid="119824" grpId="0" animBg="1"/>
      <p:bldP spid="119825" grpId="0" animBg="1"/>
      <p:bldP spid="1198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F4BFF-9779-49BE-A50A-20A8CB7071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893" y="1"/>
            <a:ext cx="3581793" cy="1141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8B2A8E-F29B-47A5-8113-249D277FB70D}"/>
              </a:ext>
            </a:extLst>
          </p:cNvPr>
          <p:cNvSpPr txBox="1"/>
          <p:nvPr/>
        </p:nvSpPr>
        <p:spPr>
          <a:xfrm>
            <a:off x="1560533" y="887584"/>
            <a:ext cx="9070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17530-73AD-4C2F-8E9D-237110B1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22" y="2465023"/>
            <a:ext cx="10655556" cy="4263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60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F4BFF-9779-49BE-A50A-20A8CB7071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893" y="-1"/>
            <a:ext cx="3581793" cy="1141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8BBD0-5D47-4784-9771-6A0C111DA284}"/>
              </a:ext>
            </a:extLst>
          </p:cNvPr>
          <p:cNvSpPr txBox="1"/>
          <p:nvPr/>
        </p:nvSpPr>
        <p:spPr>
          <a:xfrm>
            <a:off x="1739644" y="1141584"/>
            <a:ext cx="9070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66F3D-DC6F-4334-B45E-2C688881E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3" y="2683487"/>
            <a:ext cx="3506753" cy="3663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FD256C-B7CB-4DCE-8136-B7121B5F8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623" y="2686138"/>
            <a:ext cx="3506753" cy="366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AB110-D5FA-434D-A531-291D9365D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013" y="2686138"/>
            <a:ext cx="3604184" cy="3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66F3D-DC6F-4334-B45E-2C688881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672711"/>
            <a:ext cx="6217920" cy="551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FD256C-B7CB-4DCE-8136-B7121B5F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826" y="613953"/>
            <a:ext cx="6062348" cy="5513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AB110-D5FA-434D-A531-291D9365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168" y="792022"/>
            <a:ext cx="7021664" cy="5513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23C07-3F20-4667-AF10-4673A51812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88229" cy="1246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DC3CC5-155E-40E1-94E0-A3A6B976F5F6}"/>
              </a:ext>
            </a:extLst>
          </p:cNvPr>
          <p:cNvSpPr txBox="1"/>
          <p:nvPr/>
        </p:nvSpPr>
        <p:spPr>
          <a:xfrm>
            <a:off x="957391" y="1297049"/>
            <a:ext cx="10277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</a:rPr>
              <a:t>	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84889-8938-41F1-9516-8092EED8223E}"/>
              </a:ext>
            </a:extLst>
          </p:cNvPr>
          <p:cNvSpPr txBox="1"/>
          <p:nvPr/>
        </p:nvSpPr>
        <p:spPr>
          <a:xfrm>
            <a:off x="957391" y="3621959"/>
            <a:ext cx="10277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</a:rPr>
              <a:t>	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157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761" y="1240972"/>
            <a:ext cx="7085931" cy="44152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144</Words>
  <Application>Microsoft Office PowerPoint</Application>
  <PresentationFormat>Widescreen</PresentationFormat>
  <Paragraphs>14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(Body)</vt:lpstr>
      <vt:lpstr>Calibri</vt:lpstr>
      <vt:lpstr>Calibri (Body)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210</cp:revision>
  <dcterms:created xsi:type="dcterms:W3CDTF">2020-08-07T01:41:03Z</dcterms:created>
  <dcterms:modified xsi:type="dcterms:W3CDTF">2024-09-19T03:21:47Z</dcterms:modified>
</cp:coreProperties>
</file>