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60" r:id="rId4"/>
    <p:sldId id="262" r:id="rId5"/>
    <p:sldId id="282" r:id="rId6"/>
    <p:sldId id="265" r:id="rId7"/>
    <p:sldId id="284" r:id="rId8"/>
    <p:sldId id="283" r:id="rId9"/>
    <p:sldId id="266" r:id="rId10"/>
    <p:sldId id="285" r:id="rId11"/>
    <p:sldId id="279" r:id="rId12"/>
    <p:sldId id="286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D6B2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07"/>
    <p:restoredTop sz="99823"/>
  </p:normalViewPr>
  <p:slideViewPr>
    <p:cSldViewPr showGuides="1">
      <p:cViewPr>
        <p:scale>
          <a:sx n="76" d="100"/>
          <a:sy n="76" d="100"/>
        </p:scale>
        <p:origin x="54" y="66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370199-D4AE-4451-9DFB-FD43239414E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  <a:t>‹#›</a:t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994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  <a:t>6</a:t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  <a:t>8</a:t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587" y="-1587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3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E44D5-1F4D-4380-A541-E4A8A419888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8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84A073-6C2A-49E8-95B1-C80744B1370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  <a:t>‹#›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84A073-6C2A-49E8-95B1-C80744B1370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  <a:t>‹#›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139411-55CE-42D9-AD2F-8C57FC086A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  <a:t>‹#›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139411-55CE-42D9-AD2F-8C57FC086A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  <a:t>‹#›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139411-55CE-42D9-AD2F-8C57FC086A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  <a:t>‹#›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139411-55CE-42D9-AD2F-8C57FC086A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  <a:t>‹#›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139411-55CE-42D9-AD2F-8C57FC086A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  <a:t>‹#›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139411-55CE-42D9-AD2F-8C57FC086A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  <a:t>‹#›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139411-55CE-42D9-AD2F-8C57FC086A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  <a:t>‹#›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139411-55CE-42D9-AD2F-8C57FC086A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  <a:t>‹#›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84A073-6C2A-49E8-95B1-C80744B1370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  <a:t>‹#›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139411-55CE-42D9-AD2F-8C57FC086A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  <a:t>‹#›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139411-55CE-42D9-AD2F-8C57FC086A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  <a:t>‹#›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139411-55CE-42D9-AD2F-8C57FC086A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  <a:t>‹#›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1587" y="-1587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3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CEFE0F-4151-4C1B-9261-B86158AC19F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8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84A073-6C2A-49E8-95B1-C80744B1370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  <a:t>‹#›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84A073-6C2A-49E8-95B1-C80744B1370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  <a:t>‹#›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84A073-6C2A-49E8-95B1-C80744B1370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  <a:t>‹#›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84A073-6C2A-49E8-95B1-C80744B1370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  <a:t>‹#›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Triangle 9"/>
          <p:cNvSpPr/>
          <p:nvPr/>
        </p:nvSpPr>
        <p:spPr>
          <a:xfrm rot="5400000">
            <a:off x="433388" y="-433387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 rot="19140000">
            <a:off x="201613" y="5870575"/>
            <a:ext cx="2176463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13C4A8-AE14-4764-B7B4-F6052A873AB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8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vert="horz" lIns="9144" tIns="9144" rIns="9144" bIns="9144" rtlCol="0" anchor="ctr"/>
          <a:lstStyle/>
          <a:p>
            <a:pPr algn="ctr">
              <a:buNone/>
            </a:pPr>
            <a:fld id="{9A0DB2DC-4C9A-4742-B13C-FB6460FD3503}" type="slidenum">
              <a:rPr lang="en-US" dirty="0">
                <a:solidFill>
                  <a:schemeClr val="tx2"/>
                </a:solidFill>
              </a:r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vert="horz" wrap="square" lIns="91440" tIns="45720" rIns="182880" bIns="45720" numCol="1" rtlCol="0" anchor="ctr" anchorCtr="0" compatLnSpc="1">
            <a:normAutofit/>
          </a:bodyPr>
          <a:lstStyle>
            <a:lvl1pPr algn="r">
              <a:defRPr/>
            </a:lvl1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2"/>
          </p:nvPr>
        </p:nvSpPr>
        <p:spPr>
          <a:xfrm rot="19140000">
            <a:off x="201613" y="5870575"/>
            <a:ext cx="2176463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9D780C-5399-4D47-B315-35A56E751E5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8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587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3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84A073-6C2A-49E8-95B1-C80744B1370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8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  <a:t>‹#›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355" indent="-173355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955" indent="-16383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555" indent="-16383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155" indent="-173355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139411-55CE-42D9-AD2F-8C57FC086A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rebuchet MS" panose="020B0603020202020204" pitchFamily="34" charset="0"/>
              </a:rPr>
              <a:t>‹#›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TextEdit="1"/>
          </p:cNvSpPr>
          <p:nvPr/>
        </p:nvSpPr>
        <p:spPr>
          <a:xfrm>
            <a:off x="2514600" y="2247900"/>
            <a:ext cx="383349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7500" lnSpcReduction="10000"/>
          </a:bodyPr>
          <a:lstStyle/>
          <a:p>
            <a:pPr algn="ctr"/>
            <a:r>
              <a:rPr lang="en-US" sz="3600" dirty="0">
                <a:ln w="9525" cap="flat" cmpd="sng">
                  <a:solidFill>
                    <a:srgbClr val="66003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MĨ THUẬT LỚP </a:t>
            </a:r>
            <a:r>
              <a:rPr lang="en-US" sz="3600" dirty="0" smtClean="0">
                <a:ln w="9525" cap="flat" cmpd="sng">
                  <a:solidFill>
                    <a:srgbClr val="66003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3600" dirty="0">
              <a:ln w="9525" cap="flat" cmpd="sng">
                <a:solidFill>
                  <a:srgbClr val="660033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2" name="WordArt 4"/>
          <p:cNvSpPr>
            <a:spLocks noTextEdit="1"/>
          </p:cNvSpPr>
          <p:nvPr/>
        </p:nvSpPr>
        <p:spPr>
          <a:xfrm>
            <a:off x="1828800" y="533400"/>
            <a:ext cx="58737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 dirty="0">
              <a:ln w="9525" cap="flat" cmpd="sng">
                <a:solidFill>
                  <a:srgbClr val="660033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C:\Users\Admin\Downloads\IMG_8126.jpg"/>
          <p:cNvPicPr>
            <a:picLocks noChangeAspect="1"/>
          </p:cNvPicPr>
          <p:nvPr/>
        </p:nvPicPr>
        <p:blipFill>
          <a:blip r:embed="rId2"/>
          <a:srcRect t="16383"/>
          <a:stretch>
            <a:fillRect/>
          </a:stretch>
        </p:blipFill>
        <p:spPr>
          <a:xfrm>
            <a:off x="4627563" y="1295400"/>
            <a:ext cx="4516437" cy="53340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2"/>
          <p:cNvSpPr/>
          <p:nvPr/>
        </p:nvSpPr>
        <p:spPr>
          <a:xfrm>
            <a:off x="200025" y="2330450"/>
            <a:ext cx="4371975" cy="221615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pt-B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mở vở b</a:t>
            </a:r>
            <a:r>
              <a:rPr lang="pt-BR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Mĩ thuật 1, trang 10, dùng bút sáp m</a:t>
            </a:r>
            <a:r>
              <a:rPr lang="pt-BR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(hoặc bút chì m</a:t>
            </a:r>
            <a:r>
              <a:rPr lang="pt-BR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u)  vẽ thể hiện từng loại nét v</a:t>
            </a:r>
            <a:r>
              <a:rPr lang="pt-BR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phần ô tương ứng hoặc vẽ trên giấy A4</a:t>
            </a:r>
          </a:p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8" name="Rectangle 14"/>
          <p:cNvSpPr/>
          <p:nvPr/>
        </p:nvSpPr>
        <p:spPr>
          <a:xfrm>
            <a:off x="200025" y="1524000"/>
            <a:ext cx="4427538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pt-BR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(</a:t>
            </a:r>
            <a:r>
              <a:rPr lang="pt-B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nét vẽ bằng sáp m</a:t>
            </a:r>
            <a:r>
              <a:rPr lang="pt-BR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u, phấn</a:t>
            </a:r>
            <a:r>
              <a:rPr lang="pt-BR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746375"/>
            <a:ext cx="4572000" cy="24003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TRƯNG BÀY, NHẬN XÉT, ĐÁNH GIÁ</a:t>
            </a:r>
          </a:p>
          <a:p>
            <a:endParaRPr dirty="0">
              <a:latin typeface="Trebuchet MS" panose="020B0603020202020204" pitchFamily="34" charset="0"/>
            </a:endParaRPr>
          </a:p>
        </p:txBody>
      </p:sp>
      <p:sp>
        <p:nvSpPr>
          <p:cNvPr id="16390" name="Rectangle 9"/>
          <p:cNvSpPr/>
          <p:nvPr/>
        </p:nvSpPr>
        <p:spPr>
          <a:xfrm>
            <a:off x="2520950" y="723900"/>
            <a:ext cx="59896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VẼ CỦA EM (tiết 1)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1" name="Rectangle 8"/>
          <p:cNvSpPr/>
          <p:nvPr/>
        </p:nvSpPr>
        <p:spPr>
          <a:xfrm>
            <a:off x="2738755" y="76200"/>
            <a:ext cx="396494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</a:t>
            </a:r>
            <a:r>
              <a:rPr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10 năm 202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MỸ THUẬT</a:t>
            </a:r>
            <a:endParaRPr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/>
          <p:nvPr/>
        </p:nvSpPr>
        <p:spPr>
          <a:xfrm>
            <a:off x="1012825" y="1905000"/>
            <a:ext cx="7162800" cy="255428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nl-NL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Dặn dò: Về nh</a:t>
            </a:r>
            <a:r>
              <a:rPr lang="nl-NL" alt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tập dùng phấn 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nét trên bảng con</a:t>
            </a:r>
            <a:endParaRPr lang="vi-VN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bị: Mang </a:t>
            </a:r>
            <a:r>
              <a:rPr lang="pt-BR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đồ dùng học tập cho tiết học sau.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vi-VN" sz="3200" dirty="0">
              <a:latin typeface="Arial" panose="020B0604020202020204" pitchFamily="34" charset="0"/>
            </a:endParaRPr>
          </a:p>
        </p:txBody>
      </p:sp>
      <p:sp>
        <p:nvSpPr>
          <p:cNvPr id="17411" name="Rectangle 9"/>
          <p:cNvSpPr/>
          <p:nvPr/>
        </p:nvSpPr>
        <p:spPr>
          <a:xfrm>
            <a:off x="2520950" y="723900"/>
            <a:ext cx="59896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VẼ CỦA EM (tiết 1)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2" name="Rectangle 4"/>
          <p:cNvSpPr/>
          <p:nvPr/>
        </p:nvSpPr>
        <p:spPr>
          <a:xfrm>
            <a:off x="2768918" y="9525"/>
            <a:ext cx="396494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</a:t>
            </a:r>
            <a:r>
              <a:rPr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10 năm 202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MỸ THUẬT</a:t>
            </a:r>
            <a:endParaRPr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713" y="265468"/>
            <a:ext cx="20217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8813" y="1828800"/>
            <a:ext cx="7032625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vẽ một số  nét bất kỳ 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thích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giấy hoặc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bảng con (thời gian từ 3 đến 5 giây)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6612" y="771415"/>
            <a:ext cx="185178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</a:t>
            </a:r>
            <a:r>
              <a:rPr kumimoji="0" lang="en-US" sz="2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33450" y="2789238"/>
            <a:ext cx="2635250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vẽ nét gì?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00" y="2789238"/>
            <a:ext cx="5041900" cy="3840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5334000" y="811213"/>
            <a:ext cx="1143000" cy="78581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dirty="0">
                <a:solidFill>
                  <a:schemeClr val="bg1"/>
                </a:solidFill>
                <a:latin typeface="Arial" panose="020B0604020202020204" pitchFamily="34" charset="0"/>
              </a:rPr>
              <a:t>CỦA</a:t>
            </a:r>
            <a:r>
              <a:rPr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629400" y="747713"/>
            <a:ext cx="1066800" cy="84931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978275" y="811213"/>
            <a:ext cx="1098550" cy="7858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06675" y="811213"/>
            <a:ext cx="1203325" cy="7858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9388" y="3319463"/>
            <a:ext cx="3325813" cy="1200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tìm ra được nét vẽ của em giống nét n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sau đây?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5463" y="4876800"/>
            <a:ext cx="2635250" cy="8302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tên một số nét 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biết?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2-Point Star 7"/>
          <p:cNvSpPr/>
          <p:nvPr/>
        </p:nvSpPr>
        <p:spPr>
          <a:xfrm>
            <a:off x="3200400" y="1677988"/>
            <a:ext cx="2743200" cy="106680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996950"/>
            <a:ext cx="7543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None/>
            </a:pPr>
            <a:r>
              <a:rPr sz="20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</a:t>
            </a:r>
            <a:r>
              <a:rPr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 VẼ CỦA EM (TIẾT 1)</a:t>
            </a:r>
            <a:endParaRPr sz="2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8045" y="2010976"/>
            <a:ext cx="986359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all" spc="0" normalizeH="0" baseline="0" noProof="0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</a:t>
            </a:r>
          </a:p>
        </p:txBody>
      </p:sp>
      <p:sp>
        <p:nvSpPr>
          <p:cNvPr id="9221" name="Rectangle 8"/>
          <p:cNvSpPr/>
          <p:nvPr/>
        </p:nvSpPr>
        <p:spPr>
          <a:xfrm>
            <a:off x="2738755" y="288925"/>
            <a:ext cx="396494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</a:t>
            </a:r>
            <a:r>
              <a:rPr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10 năm 202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MỸ THUẬT</a:t>
            </a:r>
            <a:endParaRPr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2951163"/>
            <a:ext cx="5410200" cy="2370138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buNone/>
            </a:pPr>
            <a:r>
              <a:rPr sz="24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</a:p>
          <a:p>
            <a:pPr algn="just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Bước đầu nhận biết yếu tố nét trong một số đồ vật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sản phẩm mĩ thuật;</a:t>
            </a:r>
          </a:p>
          <a:p>
            <a:pPr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Mô phỏng, thể hiện yếu tố nét có kích thước khác nhau;</a:t>
            </a:r>
          </a:p>
          <a:p>
            <a:pPr algn="ctr">
              <a:buNone/>
            </a:pPr>
            <a:endParaRPr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86137" y="642610"/>
            <a:ext cx="3868368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 CỤ CẦN DÙNG</a:t>
            </a:r>
          </a:p>
        </p:txBody>
      </p:sp>
      <p:sp>
        <p:nvSpPr>
          <p:cNvPr id="2" name="7-Point Star 1"/>
          <p:cNvSpPr/>
          <p:nvPr/>
        </p:nvSpPr>
        <p:spPr>
          <a:xfrm>
            <a:off x="228600" y="1447800"/>
            <a:ext cx="8686800" cy="3505200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Vở b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tập Mĩ thuật 1 hoặc giấy A4</a:t>
            </a:r>
          </a:p>
          <a:p>
            <a:pPr lvl="0" eaLnBrk="1" hangingPunct="1">
              <a:buNone/>
            </a:pP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Bút chì</a:t>
            </a:r>
          </a:p>
          <a:p>
            <a:pPr lvl="0" eaLnBrk="1" hangingPunct="1">
              <a:buNone/>
            </a:pP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Tẩy (gôm)</a:t>
            </a:r>
          </a:p>
          <a:p>
            <a:pPr lvl="0" eaLnBrk="1" hangingPunct="1">
              <a:buNone/>
            </a:pP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vẽ</a:t>
            </a:r>
            <a:endParaRPr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/>
          <p:nvPr/>
        </p:nvSpPr>
        <p:spPr>
          <a:xfrm>
            <a:off x="252413" y="1455738"/>
            <a:ext cx="8510587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Quan sát (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diện một số nét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nét trong cuộc sống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Rectangle 2"/>
          <p:cNvSpPr/>
          <p:nvPr/>
        </p:nvSpPr>
        <p:spPr>
          <a:xfrm>
            <a:off x="252413" y="1939925"/>
            <a:ext cx="3343275" cy="4619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sz="2000" b="1" dirty="0">
                <a:latin typeface="Trebuchet MS" panose="020B0603020202020204" pitchFamily="34" charset="0"/>
              </a:rPr>
              <a:t>*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các loại nét: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8" name="Picture 5"/>
          <p:cNvPicPr>
            <a:picLocks noChangeAspect="1"/>
          </p:cNvPicPr>
          <p:nvPr/>
        </p:nvPicPr>
        <p:blipFill>
          <a:blip r:embed="rId2"/>
          <a:srcRect l="569" t="14919" r="-569" b="50958"/>
          <a:stretch>
            <a:fillRect/>
          </a:stretch>
        </p:blipFill>
        <p:spPr>
          <a:xfrm>
            <a:off x="3595688" y="2139950"/>
            <a:ext cx="5472112" cy="41846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51" name="Rectangle 11"/>
          <p:cNvSpPr/>
          <p:nvPr/>
        </p:nvSpPr>
        <p:spPr>
          <a:xfrm>
            <a:off x="177800" y="2605088"/>
            <a:ext cx="33274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gọi tên các nét </a:t>
            </a: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trong tranh?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1" name="Rectangle 9"/>
          <p:cNvSpPr/>
          <p:nvPr/>
        </p:nvSpPr>
        <p:spPr>
          <a:xfrm>
            <a:off x="2362200" y="922338"/>
            <a:ext cx="59896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VẼ CỦA EM (tiết 1)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1" name="Rectangle 8"/>
          <p:cNvSpPr/>
          <p:nvPr/>
        </p:nvSpPr>
        <p:spPr>
          <a:xfrm>
            <a:off x="2590800" y="228600"/>
            <a:ext cx="396494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</a:t>
            </a:r>
            <a:r>
              <a:rPr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10 năm 202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MỸ THUẬT</a:t>
            </a:r>
            <a:endParaRPr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animBg="1"/>
      <p:bldP spid="6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/>
          <p:nvPr/>
        </p:nvSpPr>
        <p:spPr>
          <a:xfrm>
            <a:off x="325438" y="1055688"/>
            <a:ext cx="43211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1. Quan sát (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diện một số nét v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nét trong cuộc sống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Rectangle 7"/>
          <p:cNvSpPr/>
          <p:nvPr/>
        </p:nvSpPr>
        <p:spPr>
          <a:xfrm>
            <a:off x="523875" y="1720850"/>
            <a:ext cx="2449513" cy="4000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Nét trong cuộc sống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3" name="Picture 6"/>
          <p:cNvPicPr>
            <a:picLocks noChangeAspect="1"/>
          </p:cNvPicPr>
          <p:nvPr/>
        </p:nvPicPr>
        <p:blipFill>
          <a:blip r:embed="rId3"/>
          <a:srcRect t="43246"/>
          <a:stretch>
            <a:fillRect/>
          </a:stretch>
        </p:blipFill>
        <p:spPr>
          <a:xfrm>
            <a:off x="290830" y="2266950"/>
            <a:ext cx="4468495" cy="35369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54" name="Rectangle 10"/>
          <p:cNvSpPr/>
          <p:nvPr/>
        </p:nvSpPr>
        <p:spPr>
          <a:xfrm>
            <a:off x="306388" y="5803900"/>
            <a:ext cx="43592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vật gì? 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5400" y="5803900"/>
            <a:ext cx="37179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Các nét xuất hiện ở đâu?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5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925" y="1447800"/>
            <a:ext cx="4130675" cy="421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Freeform 3"/>
          <p:cNvSpPr/>
          <p:nvPr/>
        </p:nvSpPr>
        <p:spPr>
          <a:xfrm>
            <a:off x="1325563" y="4935538"/>
            <a:ext cx="819150" cy="363538"/>
          </a:xfrm>
          <a:custGeom>
            <a:avLst/>
            <a:gdLst>
              <a:gd name="connsiteX0" fmla="*/ 164982 w 819119"/>
              <a:gd name="connsiteY0" fmla="*/ 363255 h 363255"/>
              <a:gd name="connsiteX1" fmla="*/ 89826 w 819119"/>
              <a:gd name="connsiteY1" fmla="*/ 263046 h 363255"/>
              <a:gd name="connsiteX2" fmla="*/ 14670 w 819119"/>
              <a:gd name="connsiteY2" fmla="*/ 212942 h 363255"/>
              <a:gd name="connsiteX3" fmla="*/ 2144 w 819119"/>
              <a:gd name="connsiteY3" fmla="*/ 175364 h 363255"/>
              <a:gd name="connsiteX4" fmla="*/ 52248 w 819119"/>
              <a:gd name="connsiteY4" fmla="*/ 162838 h 363255"/>
              <a:gd name="connsiteX5" fmla="*/ 277717 w 819119"/>
              <a:gd name="connsiteY5" fmla="*/ 150312 h 363255"/>
              <a:gd name="connsiteX6" fmla="*/ 290243 w 819119"/>
              <a:gd name="connsiteY6" fmla="*/ 37578 h 363255"/>
              <a:gd name="connsiteX7" fmla="*/ 302769 w 819119"/>
              <a:gd name="connsiteY7" fmla="*/ 0 h 363255"/>
              <a:gd name="connsiteX8" fmla="*/ 327821 w 819119"/>
              <a:gd name="connsiteY8" fmla="*/ 37578 h 363255"/>
              <a:gd name="connsiteX9" fmla="*/ 365399 w 819119"/>
              <a:gd name="connsiteY9" fmla="*/ 112734 h 363255"/>
              <a:gd name="connsiteX10" fmla="*/ 402977 w 819119"/>
              <a:gd name="connsiteY10" fmla="*/ 100208 h 363255"/>
              <a:gd name="connsiteX11" fmla="*/ 465607 w 819119"/>
              <a:gd name="connsiteY11" fmla="*/ 25052 h 363255"/>
              <a:gd name="connsiteX12" fmla="*/ 478133 w 819119"/>
              <a:gd name="connsiteY12" fmla="*/ 62630 h 363255"/>
              <a:gd name="connsiteX13" fmla="*/ 490659 w 819119"/>
              <a:gd name="connsiteY13" fmla="*/ 137786 h 363255"/>
              <a:gd name="connsiteX14" fmla="*/ 503185 w 819119"/>
              <a:gd name="connsiteY14" fmla="*/ 187890 h 363255"/>
              <a:gd name="connsiteX15" fmla="*/ 590867 w 819119"/>
              <a:gd name="connsiteY15" fmla="*/ 175364 h 363255"/>
              <a:gd name="connsiteX16" fmla="*/ 653497 w 819119"/>
              <a:gd name="connsiteY16" fmla="*/ 212942 h 363255"/>
              <a:gd name="connsiteX17" fmla="*/ 778758 w 819119"/>
              <a:gd name="connsiteY17" fmla="*/ 225468 h 363255"/>
              <a:gd name="connsiteX18" fmla="*/ 816336 w 819119"/>
              <a:gd name="connsiteY18" fmla="*/ 237994 h 363255"/>
              <a:gd name="connsiteX19" fmla="*/ 766232 w 819119"/>
              <a:gd name="connsiteY19" fmla="*/ 300624 h 363255"/>
              <a:gd name="connsiteX20" fmla="*/ 741180 w 819119"/>
              <a:gd name="connsiteY20" fmla="*/ 325677 h 363255"/>
              <a:gd name="connsiteX21" fmla="*/ 691075 w 819119"/>
              <a:gd name="connsiteY21" fmla="*/ 338203 h 363255"/>
              <a:gd name="connsiteX22" fmla="*/ 653497 w 819119"/>
              <a:gd name="connsiteY22" fmla="*/ 350729 h 363255"/>
              <a:gd name="connsiteX23" fmla="*/ 553289 w 819119"/>
              <a:gd name="connsiteY23" fmla="*/ 338203 h 363255"/>
              <a:gd name="connsiteX24" fmla="*/ 478133 w 819119"/>
              <a:gd name="connsiteY24" fmla="*/ 325677 h 363255"/>
              <a:gd name="connsiteX25" fmla="*/ 215086 w 819119"/>
              <a:gd name="connsiteY25" fmla="*/ 338203 h 363255"/>
              <a:gd name="connsiteX26" fmla="*/ 164982 w 819119"/>
              <a:gd name="connsiteY26" fmla="*/ 363255 h 36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9119" h="363255">
                <a:moveTo>
                  <a:pt x="164982" y="363255"/>
                </a:moveTo>
                <a:cubicBezTo>
                  <a:pt x="137116" y="316812"/>
                  <a:pt x="130922" y="295009"/>
                  <a:pt x="89826" y="263046"/>
                </a:cubicBezTo>
                <a:cubicBezTo>
                  <a:pt x="66060" y="244561"/>
                  <a:pt x="14670" y="212942"/>
                  <a:pt x="14670" y="212942"/>
                </a:cubicBezTo>
                <a:cubicBezTo>
                  <a:pt x="10495" y="200416"/>
                  <a:pt x="-5778" y="185927"/>
                  <a:pt x="2144" y="175364"/>
                </a:cubicBezTo>
                <a:cubicBezTo>
                  <a:pt x="12473" y="161592"/>
                  <a:pt x="35103" y="164397"/>
                  <a:pt x="52248" y="162838"/>
                </a:cubicBezTo>
                <a:cubicBezTo>
                  <a:pt x="127211" y="156023"/>
                  <a:pt x="202561" y="154487"/>
                  <a:pt x="277717" y="150312"/>
                </a:cubicBezTo>
                <a:cubicBezTo>
                  <a:pt x="281892" y="112734"/>
                  <a:pt x="284027" y="74873"/>
                  <a:pt x="290243" y="37578"/>
                </a:cubicBezTo>
                <a:cubicBezTo>
                  <a:pt x="292414" y="24554"/>
                  <a:pt x="289565" y="0"/>
                  <a:pt x="302769" y="0"/>
                </a:cubicBezTo>
                <a:cubicBezTo>
                  <a:pt x="317823" y="0"/>
                  <a:pt x="321088" y="24113"/>
                  <a:pt x="327821" y="37578"/>
                </a:cubicBezTo>
                <a:cubicBezTo>
                  <a:pt x="379681" y="141298"/>
                  <a:pt x="293603" y="5041"/>
                  <a:pt x="365399" y="112734"/>
                </a:cubicBezTo>
                <a:cubicBezTo>
                  <a:pt x="377925" y="108559"/>
                  <a:pt x="391991" y="107532"/>
                  <a:pt x="402977" y="100208"/>
                </a:cubicBezTo>
                <a:cubicBezTo>
                  <a:pt x="431911" y="80919"/>
                  <a:pt x="447121" y="52780"/>
                  <a:pt x="465607" y="25052"/>
                </a:cubicBezTo>
                <a:cubicBezTo>
                  <a:pt x="469782" y="37578"/>
                  <a:pt x="475269" y="49741"/>
                  <a:pt x="478133" y="62630"/>
                </a:cubicBezTo>
                <a:cubicBezTo>
                  <a:pt x="483643" y="87423"/>
                  <a:pt x="485678" y="112882"/>
                  <a:pt x="490659" y="137786"/>
                </a:cubicBezTo>
                <a:cubicBezTo>
                  <a:pt x="494035" y="154667"/>
                  <a:pt x="499010" y="171189"/>
                  <a:pt x="503185" y="187890"/>
                </a:cubicBezTo>
                <a:cubicBezTo>
                  <a:pt x="649658" y="90242"/>
                  <a:pt x="542363" y="126860"/>
                  <a:pt x="590867" y="175364"/>
                </a:cubicBezTo>
                <a:cubicBezTo>
                  <a:pt x="608082" y="192579"/>
                  <a:pt x="629973" y="206669"/>
                  <a:pt x="653497" y="212942"/>
                </a:cubicBezTo>
                <a:cubicBezTo>
                  <a:pt x="694042" y="223754"/>
                  <a:pt x="737004" y="221293"/>
                  <a:pt x="778758" y="225468"/>
                </a:cubicBezTo>
                <a:cubicBezTo>
                  <a:pt x="791284" y="229643"/>
                  <a:pt x="810431" y="226184"/>
                  <a:pt x="816336" y="237994"/>
                </a:cubicBezTo>
                <a:cubicBezTo>
                  <a:pt x="831947" y="269215"/>
                  <a:pt x="777287" y="291780"/>
                  <a:pt x="766232" y="300624"/>
                </a:cubicBezTo>
                <a:cubicBezTo>
                  <a:pt x="757010" y="308002"/>
                  <a:pt x="751743" y="320395"/>
                  <a:pt x="741180" y="325677"/>
                </a:cubicBezTo>
                <a:cubicBezTo>
                  <a:pt x="725782" y="333376"/>
                  <a:pt x="707628" y="333474"/>
                  <a:pt x="691075" y="338203"/>
                </a:cubicBezTo>
                <a:cubicBezTo>
                  <a:pt x="678379" y="341830"/>
                  <a:pt x="666023" y="346554"/>
                  <a:pt x="653497" y="350729"/>
                </a:cubicBezTo>
                <a:lnTo>
                  <a:pt x="553289" y="338203"/>
                </a:lnTo>
                <a:cubicBezTo>
                  <a:pt x="528147" y="334611"/>
                  <a:pt x="503531" y="325677"/>
                  <a:pt x="478133" y="325677"/>
                </a:cubicBezTo>
                <a:cubicBezTo>
                  <a:pt x="390351" y="325677"/>
                  <a:pt x="302768" y="334028"/>
                  <a:pt x="215086" y="338203"/>
                </a:cubicBezTo>
                <a:lnTo>
                  <a:pt x="164982" y="36325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89318" y="2514283"/>
            <a:ext cx="1690688" cy="438150"/>
          </a:xfrm>
          <a:custGeom>
            <a:avLst/>
            <a:gdLst>
              <a:gd name="connsiteX0" fmla="*/ 156110 w 1690933"/>
              <a:gd name="connsiteY0" fmla="*/ 137787 h 438411"/>
              <a:gd name="connsiteX1" fmla="*/ 93480 w 1690933"/>
              <a:gd name="connsiteY1" fmla="*/ 150313 h 438411"/>
              <a:gd name="connsiteX2" fmla="*/ 18324 w 1690933"/>
              <a:gd name="connsiteY2" fmla="*/ 200417 h 438411"/>
              <a:gd name="connsiteX3" fmla="*/ 18324 w 1690933"/>
              <a:gd name="connsiteY3" fmla="*/ 350729 h 438411"/>
              <a:gd name="connsiteX4" fmla="*/ 55902 w 1690933"/>
              <a:gd name="connsiteY4" fmla="*/ 375781 h 438411"/>
              <a:gd name="connsiteX5" fmla="*/ 131058 w 1690933"/>
              <a:gd name="connsiteY5" fmla="*/ 400833 h 438411"/>
              <a:gd name="connsiteX6" fmla="*/ 406631 w 1690933"/>
              <a:gd name="connsiteY6" fmla="*/ 388307 h 438411"/>
              <a:gd name="connsiteX7" fmla="*/ 506839 w 1690933"/>
              <a:gd name="connsiteY7" fmla="*/ 375781 h 438411"/>
              <a:gd name="connsiteX8" fmla="*/ 845042 w 1690933"/>
              <a:gd name="connsiteY8" fmla="*/ 388307 h 438411"/>
              <a:gd name="connsiteX9" fmla="*/ 895146 w 1690933"/>
              <a:gd name="connsiteY9" fmla="*/ 400833 h 438411"/>
              <a:gd name="connsiteX10" fmla="*/ 932724 w 1690933"/>
              <a:gd name="connsiteY10" fmla="*/ 413359 h 438411"/>
              <a:gd name="connsiteX11" fmla="*/ 1032932 w 1690933"/>
              <a:gd name="connsiteY11" fmla="*/ 438411 h 438411"/>
              <a:gd name="connsiteX12" fmla="*/ 1258401 w 1690933"/>
              <a:gd name="connsiteY12" fmla="*/ 413359 h 438411"/>
              <a:gd name="connsiteX13" fmla="*/ 1333557 w 1690933"/>
              <a:gd name="connsiteY13" fmla="*/ 388307 h 438411"/>
              <a:gd name="connsiteX14" fmla="*/ 1408713 w 1690933"/>
              <a:gd name="connsiteY14" fmla="*/ 350729 h 438411"/>
              <a:gd name="connsiteX15" fmla="*/ 1671759 w 1690933"/>
              <a:gd name="connsiteY15" fmla="*/ 338203 h 438411"/>
              <a:gd name="connsiteX16" fmla="*/ 1671759 w 1690933"/>
              <a:gd name="connsiteY16" fmla="*/ 162839 h 438411"/>
              <a:gd name="connsiteX17" fmla="*/ 1596603 w 1690933"/>
              <a:gd name="connsiteY17" fmla="*/ 137787 h 438411"/>
              <a:gd name="connsiteX18" fmla="*/ 1559025 w 1690933"/>
              <a:gd name="connsiteY18" fmla="*/ 125261 h 438411"/>
              <a:gd name="connsiteX19" fmla="*/ 1521447 w 1690933"/>
              <a:gd name="connsiteY19" fmla="*/ 112735 h 438411"/>
              <a:gd name="connsiteX20" fmla="*/ 1483869 w 1690933"/>
              <a:gd name="connsiteY20" fmla="*/ 100209 h 438411"/>
              <a:gd name="connsiteX21" fmla="*/ 1346083 w 1690933"/>
              <a:gd name="connsiteY21" fmla="*/ 112735 h 438411"/>
              <a:gd name="connsiteX22" fmla="*/ 1308505 w 1690933"/>
              <a:gd name="connsiteY22" fmla="*/ 125261 h 438411"/>
              <a:gd name="connsiteX23" fmla="*/ 957776 w 1690933"/>
              <a:gd name="connsiteY23" fmla="*/ 112735 h 438411"/>
              <a:gd name="connsiteX24" fmla="*/ 807464 w 1690933"/>
              <a:gd name="connsiteY24" fmla="*/ 87683 h 438411"/>
              <a:gd name="connsiteX25" fmla="*/ 732307 w 1690933"/>
              <a:gd name="connsiteY25" fmla="*/ 62630 h 438411"/>
              <a:gd name="connsiteX26" fmla="*/ 694729 w 1690933"/>
              <a:gd name="connsiteY26" fmla="*/ 50104 h 438411"/>
              <a:gd name="connsiteX27" fmla="*/ 581995 w 1690933"/>
              <a:gd name="connsiteY27" fmla="*/ 12526 h 438411"/>
              <a:gd name="connsiteX28" fmla="*/ 544417 w 1690933"/>
              <a:gd name="connsiteY28" fmla="*/ 0 h 438411"/>
              <a:gd name="connsiteX29" fmla="*/ 293896 w 1690933"/>
              <a:gd name="connsiteY29" fmla="*/ 12526 h 438411"/>
              <a:gd name="connsiteX30" fmla="*/ 218740 w 1690933"/>
              <a:gd name="connsiteY30" fmla="*/ 37578 h 438411"/>
              <a:gd name="connsiteX31" fmla="*/ 168636 w 1690933"/>
              <a:gd name="connsiteY31" fmla="*/ 100209 h 438411"/>
              <a:gd name="connsiteX32" fmla="*/ 156110 w 1690933"/>
              <a:gd name="connsiteY32" fmla="*/ 137787 h 43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90933" h="438411">
                <a:moveTo>
                  <a:pt x="156110" y="137787"/>
                </a:moveTo>
                <a:cubicBezTo>
                  <a:pt x="143584" y="146138"/>
                  <a:pt x="112862" y="141503"/>
                  <a:pt x="93480" y="150313"/>
                </a:cubicBezTo>
                <a:cubicBezTo>
                  <a:pt x="66070" y="162772"/>
                  <a:pt x="18324" y="200417"/>
                  <a:pt x="18324" y="200417"/>
                </a:cubicBezTo>
                <a:cubicBezTo>
                  <a:pt x="-850" y="257940"/>
                  <a:pt x="-10860" y="270472"/>
                  <a:pt x="18324" y="350729"/>
                </a:cubicBezTo>
                <a:cubicBezTo>
                  <a:pt x="23469" y="364877"/>
                  <a:pt x="42145" y="369667"/>
                  <a:pt x="55902" y="375781"/>
                </a:cubicBezTo>
                <a:cubicBezTo>
                  <a:pt x="80033" y="386506"/>
                  <a:pt x="131058" y="400833"/>
                  <a:pt x="131058" y="400833"/>
                </a:cubicBezTo>
                <a:cubicBezTo>
                  <a:pt x="222916" y="396658"/>
                  <a:pt x="314882" y="394424"/>
                  <a:pt x="406631" y="388307"/>
                </a:cubicBezTo>
                <a:cubicBezTo>
                  <a:pt x="440219" y="386068"/>
                  <a:pt x="473176" y="375781"/>
                  <a:pt x="506839" y="375781"/>
                </a:cubicBezTo>
                <a:cubicBezTo>
                  <a:pt x="619651" y="375781"/>
                  <a:pt x="732308" y="384132"/>
                  <a:pt x="845042" y="388307"/>
                </a:cubicBezTo>
                <a:cubicBezTo>
                  <a:pt x="861743" y="392482"/>
                  <a:pt x="878593" y="396104"/>
                  <a:pt x="895146" y="400833"/>
                </a:cubicBezTo>
                <a:cubicBezTo>
                  <a:pt x="907842" y="404460"/>
                  <a:pt x="919915" y="410157"/>
                  <a:pt x="932724" y="413359"/>
                </a:cubicBezTo>
                <a:lnTo>
                  <a:pt x="1032932" y="438411"/>
                </a:lnTo>
                <a:cubicBezTo>
                  <a:pt x="1145817" y="430348"/>
                  <a:pt x="1174841" y="438427"/>
                  <a:pt x="1258401" y="413359"/>
                </a:cubicBezTo>
                <a:cubicBezTo>
                  <a:pt x="1283694" y="405771"/>
                  <a:pt x="1311585" y="402955"/>
                  <a:pt x="1333557" y="388307"/>
                </a:cubicBezTo>
                <a:cubicBezTo>
                  <a:pt x="1356780" y="372825"/>
                  <a:pt x="1379079" y="353199"/>
                  <a:pt x="1408713" y="350729"/>
                </a:cubicBezTo>
                <a:cubicBezTo>
                  <a:pt x="1496191" y="343439"/>
                  <a:pt x="1584077" y="342378"/>
                  <a:pt x="1671759" y="338203"/>
                </a:cubicBezTo>
                <a:cubicBezTo>
                  <a:pt x="1685993" y="281272"/>
                  <a:pt x="1706647" y="222646"/>
                  <a:pt x="1671759" y="162839"/>
                </a:cubicBezTo>
                <a:cubicBezTo>
                  <a:pt x="1658453" y="140029"/>
                  <a:pt x="1621655" y="146138"/>
                  <a:pt x="1596603" y="137787"/>
                </a:cubicBezTo>
                <a:lnTo>
                  <a:pt x="1559025" y="125261"/>
                </a:lnTo>
                <a:lnTo>
                  <a:pt x="1521447" y="112735"/>
                </a:lnTo>
                <a:lnTo>
                  <a:pt x="1483869" y="100209"/>
                </a:lnTo>
                <a:cubicBezTo>
                  <a:pt x="1437940" y="104384"/>
                  <a:pt x="1391738" y="106213"/>
                  <a:pt x="1346083" y="112735"/>
                </a:cubicBezTo>
                <a:cubicBezTo>
                  <a:pt x="1333012" y="114602"/>
                  <a:pt x="1321709" y="125261"/>
                  <a:pt x="1308505" y="125261"/>
                </a:cubicBezTo>
                <a:cubicBezTo>
                  <a:pt x="1191521" y="125261"/>
                  <a:pt x="1074686" y="116910"/>
                  <a:pt x="957776" y="112735"/>
                </a:cubicBezTo>
                <a:cubicBezTo>
                  <a:pt x="920140" y="107358"/>
                  <a:pt x="847758" y="98672"/>
                  <a:pt x="807464" y="87683"/>
                </a:cubicBezTo>
                <a:cubicBezTo>
                  <a:pt x="781987" y="80735"/>
                  <a:pt x="757359" y="70981"/>
                  <a:pt x="732307" y="62630"/>
                </a:cubicBezTo>
                <a:lnTo>
                  <a:pt x="694729" y="50104"/>
                </a:lnTo>
                <a:lnTo>
                  <a:pt x="581995" y="12526"/>
                </a:lnTo>
                <a:lnTo>
                  <a:pt x="544417" y="0"/>
                </a:lnTo>
                <a:cubicBezTo>
                  <a:pt x="460910" y="4175"/>
                  <a:pt x="376956" y="2942"/>
                  <a:pt x="293896" y="12526"/>
                </a:cubicBezTo>
                <a:cubicBezTo>
                  <a:pt x="267663" y="15553"/>
                  <a:pt x="218740" y="37578"/>
                  <a:pt x="218740" y="37578"/>
                </a:cubicBezTo>
                <a:cubicBezTo>
                  <a:pt x="200140" y="65478"/>
                  <a:pt x="194132" y="79812"/>
                  <a:pt x="168636" y="100209"/>
                </a:cubicBezTo>
                <a:cubicBezTo>
                  <a:pt x="156881" y="109614"/>
                  <a:pt x="168636" y="129436"/>
                  <a:pt x="156110" y="137787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305175" y="4884738"/>
            <a:ext cx="877888" cy="415925"/>
          </a:xfrm>
          <a:custGeom>
            <a:avLst/>
            <a:gdLst>
              <a:gd name="connsiteX0" fmla="*/ 39289 w 878656"/>
              <a:gd name="connsiteY0" fmla="*/ 13639 h 416500"/>
              <a:gd name="connsiteX1" fmla="*/ 1711 w 878656"/>
              <a:gd name="connsiteY1" fmla="*/ 76269 h 416500"/>
              <a:gd name="connsiteX2" fmla="*/ 14237 w 878656"/>
              <a:gd name="connsiteY2" fmla="*/ 251633 h 416500"/>
              <a:gd name="connsiteX3" fmla="*/ 26763 w 878656"/>
              <a:gd name="connsiteY3" fmla="*/ 289211 h 416500"/>
              <a:gd name="connsiteX4" fmla="*/ 64341 w 878656"/>
              <a:gd name="connsiteY4" fmla="*/ 326789 h 416500"/>
              <a:gd name="connsiteX5" fmla="*/ 152024 w 878656"/>
              <a:gd name="connsiteY5" fmla="*/ 351841 h 416500"/>
              <a:gd name="connsiteX6" fmla="*/ 227180 w 878656"/>
              <a:gd name="connsiteY6" fmla="*/ 376894 h 416500"/>
              <a:gd name="connsiteX7" fmla="*/ 377492 w 878656"/>
              <a:gd name="connsiteY7" fmla="*/ 389420 h 416500"/>
              <a:gd name="connsiteX8" fmla="*/ 465174 w 878656"/>
              <a:gd name="connsiteY8" fmla="*/ 401946 h 416500"/>
              <a:gd name="connsiteX9" fmla="*/ 665591 w 878656"/>
              <a:gd name="connsiteY9" fmla="*/ 414472 h 416500"/>
              <a:gd name="connsiteX10" fmla="*/ 840955 w 878656"/>
              <a:gd name="connsiteY10" fmla="*/ 364367 h 416500"/>
              <a:gd name="connsiteX11" fmla="*/ 866007 w 878656"/>
              <a:gd name="connsiteY11" fmla="*/ 326789 h 416500"/>
              <a:gd name="connsiteX12" fmla="*/ 878533 w 878656"/>
              <a:gd name="connsiteY12" fmla="*/ 276685 h 416500"/>
              <a:gd name="connsiteX13" fmla="*/ 866007 w 878656"/>
              <a:gd name="connsiteY13" fmla="*/ 126373 h 416500"/>
              <a:gd name="connsiteX14" fmla="*/ 828429 w 878656"/>
              <a:gd name="connsiteY14" fmla="*/ 113847 h 416500"/>
              <a:gd name="connsiteX15" fmla="*/ 753273 w 878656"/>
              <a:gd name="connsiteY15" fmla="*/ 101321 h 416500"/>
              <a:gd name="connsiteX16" fmla="*/ 703169 w 878656"/>
              <a:gd name="connsiteY16" fmla="*/ 88795 h 416500"/>
              <a:gd name="connsiteX17" fmla="*/ 502752 w 878656"/>
              <a:gd name="connsiteY17" fmla="*/ 113847 h 416500"/>
              <a:gd name="connsiteX18" fmla="*/ 427596 w 878656"/>
              <a:gd name="connsiteY18" fmla="*/ 138899 h 416500"/>
              <a:gd name="connsiteX19" fmla="*/ 277284 w 878656"/>
              <a:gd name="connsiteY19" fmla="*/ 126373 h 416500"/>
              <a:gd name="connsiteX20" fmla="*/ 239706 w 878656"/>
              <a:gd name="connsiteY20" fmla="*/ 113847 h 416500"/>
              <a:gd name="connsiteX21" fmla="*/ 152024 w 878656"/>
              <a:gd name="connsiteY21" fmla="*/ 1113 h 416500"/>
              <a:gd name="connsiteX22" fmla="*/ 139498 w 878656"/>
              <a:gd name="connsiteY22" fmla="*/ 1113 h 41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78656" h="416500">
                <a:moveTo>
                  <a:pt x="39289" y="13639"/>
                </a:moveTo>
                <a:cubicBezTo>
                  <a:pt x="26763" y="34516"/>
                  <a:pt x="4260" y="52057"/>
                  <a:pt x="1711" y="76269"/>
                </a:cubicBezTo>
                <a:cubicBezTo>
                  <a:pt x="-4424" y="134551"/>
                  <a:pt x="7390" y="193431"/>
                  <a:pt x="14237" y="251633"/>
                </a:cubicBezTo>
                <a:cubicBezTo>
                  <a:pt x="15780" y="264746"/>
                  <a:pt x="19439" y="278225"/>
                  <a:pt x="26763" y="289211"/>
                </a:cubicBezTo>
                <a:cubicBezTo>
                  <a:pt x="36589" y="303950"/>
                  <a:pt x="49602" y="316963"/>
                  <a:pt x="64341" y="326789"/>
                </a:cubicBezTo>
                <a:cubicBezTo>
                  <a:pt x="75823" y="334443"/>
                  <a:pt x="144431" y="349563"/>
                  <a:pt x="152024" y="351841"/>
                </a:cubicBezTo>
                <a:cubicBezTo>
                  <a:pt x="177318" y="359429"/>
                  <a:pt x="200864" y="374701"/>
                  <a:pt x="227180" y="376894"/>
                </a:cubicBezTo>
                <a:cubicBezTo>
                  <a:pt x="277284" y="381069"/>
                  <a:pt x="327491" y="384157"/>
                  <a:pt x="377492" y="389420"/>
                </a:cubicBezTo>
                <a:cubicBezTo>
                  <a:pt x="406854" y="392511"/>
                  <a:pt x="435761" y="399388"/>
                  <a:pt x="465174" y="401946"/>
                </a:cubicBezTo>
                <a:cubicBezTo>
                  <a:pt x="531858" y="407745"/>
                  <a:pt x="598785" y="410297"/>
                  <a:pt x="665591" y="414472"/>
                </a:cubicBezTo>
                <a:cubicBezTo>
                  <a:pt x="905360" y="396028"/>
                  <a:pt x="795748" y="454782"/>
                  <a:pt x="840955" y="364367"/>
                </a:cubicBezTo>
                <a:cubicBezTo>
                  <a:pt x="847687" y="350902"/>
                  <a:pt x="857656" y="339315"/>
                  <a:pt x="866007" y="326789"/>
                </a:cubicBezTo>
                <a:cubicBezTo>
                  <a:pt x="870182" y="310088"/>
                  <a:pt x="878533" y="293900"/>
                  <a:pt x="878533" y="276685"/>
                </a:cubicBezTo>
                <a:cubicBezTo>
                  <a:pt x="878533" y="226407"/>
                  <a:pt x="880793" y="174427"/>
                  <a:pt x="866007" y="126373"/>
                </a:cubicBezTo>
                <a:cubicBezTo>
                  <a:pt x="862124" y="113753"/>
                  <a:pt x="841318" y="116711"/>
                  <a:pt x="828429" y="113847"/>
                </a:cubicBezTo>
                <a:cubicBezTo>
                  <a:pt x="803636" y="108337"/>
                  <a:pt x="778177" y="106302"/>
                  <a:pt x="753273" y="101321"/>
                </a:cubicBezTo>
                <a:cubicBezTo>
                  <a:pt x="736392" y="97945"/>
                  <a:pt x="719870" y="92970"/>
                  <a:pt x="703169" y="88795"/>
                </a:cubicBezTo>
                <a:cubicBezTo>
                  <a:pt x="602343" y="97197"/>
                  <a:pt x="578814" y="91028"/>
                  <a:pt x="502752" y="113847"/>
                </a:cubicBezTo>
                <a:cubicBezTo>
                  <a:pt x="477459" y="121435"/>
                  <a:pt x="427596" y="138899"/>
                  <a:pt x="427596" y="138899"/>
                </a:cubicBezTo>
                <a:cubicBezTo>
                  <a:pt x="377492" y="134724"/>
                  <a:pt x="327121" y="133018"/>
                  <a:pt x="277284" y="126373"/>
                </a:cubicBezTo>
                <a:cubicBezTo>
                  <a:pt x="264196" y="124628"/>
                  <a:pt x="249042" y="123183"/>
                  <a:pt x="239706" y="113847"/>
                </a:cubicBezTo>
                <a:cubicBezTo>
                  <a:pt x="159972" y="34113"/>
                  <a:pt x="222544" y="54003"/>
                  <a:pt x="152024" y="1113"/>
                </a:cubicBezTo>
                <a:cubicBezTo>
                  <a:pt x="148684" y="-1392"/>
                  <a:pt x="143673" y="1113"/>
                  <a:pt x="139498" y="1113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842125" y="1754188"/>
            <a:ext cx="1776413" cy="676275"/>
          </a:xfrm>
          <a:custGeom>
            <a:avLst/>
            <a:gdLst>
              <a:gd name="connsiteX0" fmla="*/ 22041 w 1775685"/>
              <a:gd name="connsiteY0" fmla="*/ 463463 h 676405"/>
              <a:gd name="connsiteX1" fmla="*/ 447926 w 1775685"/>
              <a:gd name="connsiteY1" fmla="*/ 463463 h 676405"/>
              <a:gd name="connsiteX2" fmla="*/ 485504 w 1775685"/>
              <a:gd name="connsiteY2" fmla="*/ 475989 h 676405"/>
              <a:gd name="connsiteX3" fmla="*/ 598238 w 1775685"/>
              <a:gd name="connsiteY3" fmla="*/ 501041 h 676405"/>
              <a:gd name="connsiteX4" fmla="*/ 635816 w 1775685"/>
              <a:gd name="connsiteY4" fmla="*/ 526093 h 676405"/>
              <a:gd name="connsiteX5" fmla="*/ 710973 w 1775685"/>
              <a:gd name="connsiteY5" fmla="*/ 551145 h 676405"/>
              <a:gd name="connsiteX6" fmla="*/ 761077 w 1775685"/>
              <a:gd name="connsiteY6" fmla="*/ 613775 h 676405"/>
              <a:gd name="connsiteX7" fmla="*/ 811181 w 1775685"/>
              <a:gd name="connsiteY7" fmla="*/ 676405 h 676405"/>
              <a:gd name="connsiteX8" fmla="*/ 848759 w 1775685"/>
              <a:gd name="connsiteY8" fmla="*/ 651353 h 676405"/>
              <a:gd name="connsiteX9" fmla="*/ 886337 w 1775685"/>
              <a:gd name="connsiteY9" fmla="*/ 613775 h 676405"/>
              <a:gd name="connsiteX10" fmla="*/ 923915 w 1775685"/>
              <a:gd name="connsiteY10" fmla="*/ 601249 h 676405"/>
              <a:gd name="connsiteX11" fmla="*/ 999071 w 1775685"/>
              <a:gd name="connsiteY11" fmla="*/ 551145 h 676405"/>
              <a:gd name="connsiteX12" fmla="*/ 1775685 w 1775685"/>
              <a:gd name="connsiteY12" fmla="*/ 513567 h 676405"/>
              <a:gd name="connsiteX13" fmla="*/ 1750633 w 1775685"/>
              <a:gd name="connsiteY13" fmla="*/ 425885 h 676405"/>
              <a:gd name="connsiteX14" fmla="*/ 1637899 w 1775685"/>
              <a:gd name="connsiteY14" fmla="*/ 363255 h 676405"/>
              <a:gd name="connsiteX15" fmla="*/ 1612846 w 1775685"/>
              <a:gd name="connsiteY15" fmla="*/ 338203 h 676405"/>
              <a:gd name="connsiteX16" fmla="*/ 1374852 w 1775685"/>
              <a:gd name="connsiteY16" fmla="*/ 300624 h 676405"/>
              <a:gd name="connsiteX17" fmla="*/ 1324748 w 1775685"/>
              <a:gd name="connsiteY17" fmla="*/ 288098 h 676405"/>
              <a:gd name="connsiteX18" fmla="*/ 1362326 w 1775685"/>
              <a:gd name="connsiteY18" fmla="*/ 250520 h 676405"/>
              <a:gd name="connsiteX19" fmla="*/ 1437482 w 1775685"/>
              <a:gd name="connsiteY19" fmla="*/ 212942 h 676405"/>
              <a:gd name="connsiteX20" fmla="*/ 1512638 w 1775685"/>
              <a:gd name="connsiteY20" fmla="*/ 162838 h 676405"/>
              <a:gd name="connsiteX21" fmla="*/ 1550216 w 1775685"/>
              <a:gd name="connsiteY21" fmla="*/ 137786 h 676405"/>
              <a:gd name="connsiteX22" fmla="*/ 1587794 w 1775685"/>
              <a:gd name="connsiteY22" fmla="*/ 112734 h 676405"/>
              <a:gd name="connsiteX23" fmla="*/ 1550216 w 1775685"/>
              <a:gd name="connsiteY23" fmla="*/ 87682 h 676405"/>
              <a:gd name="connsiteX24" fmla="*/ 1412430 w 1775685"/>
              <a:gd name="connsiteY24" fmla="*/ 50104 h 676405"/>
              <a:gd name="connsiteX25" fmla="*/ 1362326 w 1775685"/>
              <a:gd name="connsiteY25" fmla="*/ 25052 h 676405"/>
              <a:gd name="connsiteX26" fmla="*/ 1287170 w 1775685"/>
              <a:gd name="connsiteY26" fmla="*/ 0 h 676405"/>
              <a:gd name="connsiteX27" fmla="*/ 1136857 w 1775685"/>
              <a:gd name="connsiteY27" fmla="*/ 12526 h 676405"/>
              <a:gd name="connsiteX28" fmla="*/ 1099279 w 1775685"/>
              <a:gd name="connsiteY28" fmla="*/ 25052 h 676405"/>
              <a:gd name="connsiteX29" fmla="*/ 1086753 w 1775685"/>
              <a:gd name="connsiteY29" fmla="*/ 62630 h 676405"/>
              <a:gd name="connsiteX30" fmla="*/ 1049175 w 1775685"/>
              <a:gd name="connsiteY30" fmla="*/ 87682 h 676405"/>
              <a:gd name="connsiteX31" fmla="*/ 999071 w 1775685"/>
              <a:gd name="connsiteY31" fmla="*/ 162838 h 676405"/>
              <a:gd name="connsiteX32" fmla="*/ 911389 w 1775685"/>
              <a:gd name="connsiteY32" fmla="*/ 137786 h 676405"/>
              <a:gd name="connsiteX33" fmla="*/ 873811 w 1775685"/>
              <a:gd name="connsiteY33" fmla="*/ 112734 h 676405"/>
              <a:gd name="connsiteX34" fmla="*/ 823707 w 1775685"/>
              <a:gd name="connsiteY34" fmla="*/ 100208 h 676405"/>
              <a:gd name="connsiteX35" fmla="*/ 786129 w 1775685"/>
              <a:gd name="connsiteY35" fmla="*/ 87682 h 676405"/>
              <a:gd name="connsiteX36" fmla="*/ 723499 w 1775685"/>
              <a:gd name="connsiteY36" fmla="*/ 75156 h 676405"/>
              <a:gd name="connsiteX37" fmla="*/ 598238 w 1775685"/>
              <a:gd name="connsiteY37" fmla="*/ 37578 h 676405"/>
              <a:gd name="connsiteX38" fmla="*/ 510556 w 1775685"/>
              <a:gd name="connsiteY38" fmla="*/ 25052 h 676405"/>
              <a:gd name="connsiteX39" fmla="*/ 297614 w 1775685"/>
              <a:gd name="connsiteY39" fmla="*/ 37578 h 676405"/>
              <a:gd name="connsiteX40" fmla="*/ 234983 w 1775685"/>
              <a:gd name="connsiteY40" fmla="*/ 87682 h 676405"/>
              <a:gd name="connsiteX41" fmla="*/ 197405 w 1775685"/>
              <a:gd name="connsiteY41" fmla="*/ 100208 h 676405"/>
              <a:gd name="connsiteX42" fmla="*/ 159827 w 1775685"/>
              <a:gd name="connsiteY42" fmla="*/ 125260 h 676405"/>
              <a:gd name="connsiteX43" fmla="*/ 322666 w 1775685"/>
              <a:gd name="connsiteY43" fmla="*/ 150312 h 676405"/>
              <a:gd name="connsiteX44" fmla="*/ 397822 w 1775685"/>
              <a:gd name="connsiteY44" fmla="*/ 175364 h 676405"/>
              <a:gd name="connsiteX45" fmla="*/ 485504 w 1775685"/>
              <a:gd name="connsiteY45" fmla="*/ 200416 h 676405"/>
              <a:gd name="connsiteX46" fmla="*/ 523082 w 1775685"/>
              <a:gd name="connsiteY46" fmla="*/ 212942 h 676405"/>
              <a:gd name="connsiteX47" fmla="*/ 472978 w 1775685"/>
              <a:gd name="connsiteY47" fmla="*/ 225468 h 676405"/>
              <a:gd name="connsiteX48" fmla="*/ 360244 w 1775685"/>
              <a:gd name="connsiteY48" fmla="*/ 237994 h 676405"/>
              <a:gd name="connsiteX49" fmla="*/ 285088 w 1775685"/>
              <a:gd name="connsiteY49" fmla="*/ 263046 h 676405"/>
              <a:gd name="connsiteX50" fmla="*/ 209931 w 1775685"/>
              <a:gd name="connsiteY50" fmla="*/ 300624 h 676405"/>
              <a:gd name="connsiteX51" fmla="*/ 184879 w 1775685"/>
              <a:gd name="connsiteY51" fmla="*/ 325677 h 676405"/>
              <a:gd name="connsiteX52" fmla="*/ 147301 w 1775685"/>
              <a:gd name="connsiteY52" fmla="*/ 338203 h 676405"/>
              <a:gd name="connsiteX53" fmla="*/ 109723 w 1775685"/>
              <a:gd name="connsiteY53" fmla="*/ 363255 h 676405"/>
              <a:gd name="connsiteX54" fmla="*/ 84671 w 1775685"/>
              <a:gd name="connsiteY54" fmla="*/ 400833 h 676405"/>
              <a:gd name="connsiteX55" fmla="*/ 22041 w 1775685"/>
              <a:gd name="connsiteY55" fmla="*/ 463463 h 67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775685" h="676405">
                <a:moveTo>
                  <a:pt x="22041" y="463463"/>
                </a:moveTo>
                <a:cubicBezTo>
                  <a:pt x="82583" y="473901"/>
                  <a:pt x="210986" y="442860"/>
                  <a:pt x="447926" y="463463"/>
                </a:cubicBezTo>
                <a:cubicBezTo>
                  <a:pt x="461080" y="464607"/>
                  <a:pt x="472615" y="473125"/>
                  <a:pt x="485504" y="475989"/>
                </a:cubicBezTo>
                <a:cubicBezTo>
                  <a:pt x="520143" y="483686"/>
                  <a:pt x="564401" y="484122"/>
                  <a:pt x="598238" y="501041"/>
                </a:cubicBezTo>
                <a:cubicBezTo>
                  <a:pt x="611703" y="507774"/>
                  <a:pt x="622059" y="519979"/>
                  <a:pt x="635816" y="526093"/>
                </a:cubicBezTo>
                <a:cubicBezTo>
                  <a:pt x="659947" y="536818"/>
                  <a:pt x="710973" y="551145"/>
                  <a:pt x="710973" y="551145"/>
                </a:cubicBezTo>
                <a:cubicBezTo>
                  <a:pt x="742457" y="645598"/>
                  <a:pt x="696325" y="532835"/>
                  <a:pt x="761077" y="613775"/>
                </a:cubicBezTo>
                <a:cubicBezTo>
                  <a:pt x="830223" y="700208"/>
                  <a:pt x="703488" y="604609"/>
                  <a:pt x="811181" y="676405"/>
                </a:cubicBezTo>
                <a:cubicBezTo>
                  <a:pt x="823707" y="668054"/>
                  <a:pt x="837194" y="660991"/>
                  <a:pt x="848759" y="651353"/>
                </a:cubicBezTo>
                <a:cubicBezTo>
                  <a:pt x="862368" y="640012"/>
                  <a:pt x="871598" y="623601"/>
                  <a:pt x="886337" y="613775"/>
                </a:cubicBezTo>
                <a:cubicBezTo>
                  <a:pt x="897323" y="606451"/>
                  <a:pt x="912373" y="607661"/>
                  <a:pt x="923915" y="601249"/>
                </a:cubicBezTo>
                <a:cubicBezTo>
                  <a:pt x="950235" y="586627"/>
                  <a:pt x="970507" y="560666"/>
                  <a:pt x="999071" y="551145"/>
                </a:cubicBezTo>
                <a:cubicBezTo>
                  <a:pt x="1296083" y="452141"/>
                  <a:pt x="1047824" y="526564"/>
                  <a:pt x="1775685" y="513567"/>
                </a:cubicBezTo>
                <a:cubicBezTo>
                  <a:pt x="1775577" y="513134"/>
                  <a:pt x="1756623" y="431875"/>
                  <a:pt x="1750633" y="425885"/>
                </a:cubicBezTo>
                <a:cubicBezTo>
                  <a:pt x="1707562" y="382814"/>
                  <a:pt x="1685153" y="379006"/>
                  <a:pt x="1637899" y="363255"/>
                </a:cubicBezTo>
                <a:cubicBezTo>
                  <a:pt x="1629548" y="354904"/>
                  <a:pt x="1624050" y="341938"/>
                  <a:pt x="1612846" y="338203"/>
                </a:cubicBezTo>
                <a:cubicBezTo>
                  <a:pt x="1547915" y="316560"/>
                  <a:pt x="1443415" y="308243"/>
                  <a:pt x="1374852" y="300624"/>
                </a:cubicBezTo>
                <a:cubicBezTo>
                  <a:pt x="1358151" y="296449"/>
                  <a:pt x="1328923" y="304799"/>
                  <a:pt x="1324748" y="288098"/>
                </a:cubicBezTo>
                <a:cubicBezTo>
                  <a:pt x="1320452" y="270912"/>
                  <a:pt x="1348717" y="261861"/>
                  <a:pt x="1362326" y="250520"/>
                </a:cubicBezTo>
                <a:cubicBezTo>
                  <a:pt x="1429055" y="194912"/>
                  <a:pt x="1369690" y="250604"/>
                  <a:pt x="1437482" y="212942"/>
                </a:cubicBezTo>
                <a:cubicBezTo>
                  <a:pt x="1463802" y="198320"/>
                  <a:pt x="1487586" y="179539"/>
                  <a:pt x="1512638" y="162838"/>
                </a:cubicBezTo>
                <a:lnTo>
                  <a:pt x="1550216" y="137786"/>
                </a:lnTo>
                <a:lnTo>
                  <a:pt x="1587794" y="112734"/>
                </a:lnTo>
                <a:cubicBezTo>
                  <a:pt x="1575268" y="104383"/>
                  <a:pt x="1563973" y="93796"/>
                  <a:pt x="1550216" y="87682"/>
                </a:cubicBezTo>
                <a:cubicBezTo>
                  <a:pt x="1498205" y="64566"/>
                  <a:pt x="1466010" y="60820"/>
                  <a:pt x="1412430" y="50104"/>
                </a:cubicBezTo>
                <a:cubicBezTo>
                  <a:pt x="1395729" y="41753"/>
                  <a:pt x="1379663" y="31987"/>
                  <a:pt x="1362326" y="25052"/>
                </a:cubicBezTo>
                <a:cubicBezTo>
                  <a:pt x="1337808" y="15245"/>
                  <a:pt x="1287170" y="0"/>
                  <a:pt x="1287170" y="0"/>
                </a:cubicBezTo>
                <a:cubicBezTo>
                  <a:pt x="1237066" y="4175"/>
                  <a:pt x="1186694" y="5881"/>
                  <a:pt x="1136857" y="12526"/>
                </a:cubicBezTo>
                <a:cubicBezTo>
                  <a:pt x="1123769" y="14271"/>
                  <a:pt x="1108615" y="15716"/>
                  <a:pt x="1099279" y="25052"/>
                </a:cubicBezTo>
                <a:cubicBezTo>
                  <a:pt x="1089943" y="34388"/>
                  <a:pt x="1095001" y="52320"/>
                  <a:pt x="1086753" y="62630"/>
                </a:cubicBezTo>
                <a:cubicBezTo>
                  <a:pt x="1077349" y="74385"/>
                  <a:pt x="1061701" y="79331"/>
                  <a:pt x="1049175" y="87682"/>
                </a:cubicBezTo>
                <a:cubicBezTo>
                  <a:pt x="1032474" y="112734"/>
                  <a:pt x="1028281" y="170140"/>
                  <a:pt x="999071" y="162838"/>
                </a:cubicBezTo>
                <a:cubicBezTo>
                  <a:pt x="983018" y="158825"/>
                  <a:pt x="929359" y="146771"/>
                  <a:pt x="911389" y="137786"/>
                </a:cubicBezTo>
                <a:cubicBezTo>
                  <a:pt x="897924" y="131053"/>
                  <a:pt x="887648" y="118664"/>
                  <a:pt x="873811" y="112734"/>
                </a:cubicBezTo>
                <a:cubicBezTo>
                  <a:pt x="857988" y="105953"/>
                  <a:pt x="840260" y="104937"/>
                  <a:pt x="823707" y="100208"/>
                </a:cubicBezTo>
                <a:cubicBezTo>
                  <a:pt x="811011" y="96581"/>
                  <a:pt x="798938" y="90884"/>
                  <a:pt x="786129" y="87682"/>
                </a:cubicBezTo>
                <a:cubicBezTo>
                  <a:pt x="765475" y="82518"/>
                  <a:pt x="744039" y="80758"/>
                  <a:pt x="723499" y="75156"/>
                </a:cubicBezTo>
                <a:cubicBezTo>
                  <a:pt x="658137" y="57330"/>
                  <a:pt x="656929" y="48249"/>
                  <a:pt x="598238" y="37578"/>
                </a:cubicBezTo>
                <a:cubicBezTo>
                  <a:pt x="569190" y="32297"/>
                  <a:pt x="539783" y="29227"/>
                  <a:pt x="510556" y="25052"/>
                </a:cubicBezTo>
                <a:cubicBezTo>
                  <a:pt x="439575" y="29227"/>
                  <a:pt x="368364" y="30503"/>
                  <a:pt x="297614" y="37578"/>
                </a:cubicBezTo>
                <a:cubicBezTo>
                  <a:pt x="234646" y="43875"/>
                  <a:pt x="280025" y="51649"/>
                  <a:pt x="234983" y="87682"/>
                </a:cubicBezTo>
                <a:cubicBezTo>
                  <a:pt x="224673" y="95930"/>
                  <a:pt x="209215" y="94303"/>
                  <a:pt x="197405" y="100208"/>
                </a:cubicBezTo>
                <a:cubicBezTo>
                  <a:pt x="183940" y="106941"/>
                  <a:pt x="172353" y="116909"/>
                  <a:pt x="159827" y="125260"/>
                </a:cubicBezTo>
                <a:cubicBezTo>
                  <a:pt x="263342" y="159765"/>
                  <a:pt x="101228" y="108793"/>
                  <a:pt x="322666" y="150312"/>
                </a:cubicBezTo>
                <a:cubicBezTo>
                  <a:pt x="348621" y="155179"/>
                  <a:pt x="372770" y="167013"/>
                  <a:pt x="397822" y="175364"/>
                </a:cubicBezTo>
                <a:cubicBezTo>
                  <a:pt x="487921" y="205397"/>
                  <a:pt x="375406" y="168959"/>
                  <a:pt x="485504" y="200416"/>
                </a:cubicBezTo>
                <a:cubicBezTo>
                  <a:pt x="498200" y="204043"/>
                  <a:pt x="510556" y="208767"/>
                  <a:pt x="523082" y="212942"/>
                </a:cubicBezTo>
                <a:cubicBezTo>
                  <a:pt x="506381" y="217117"/>
                  <a:pt x="489993" y="222850"/>
                  <a:pt x="472978" y="225468"/>
                </a:cubicBezTo>
                <a:cubicBezTo>
                  <a:pt x="435608" y="231217"/>
                  <a:pt x="397319" y="230579"/>
                  <a:pt x="360244" y="237994"/>
                </a:cubicBezTo>
                <a:cubicBezTo>
                  <a:pt x="334350" y="243173"/>
                  <a:pt x="310140" y="254695"/>
                  <a:pt x="285088" y="263046"/>
                </a:cubicBezTo>
                <a:cubicBezTo>
                  <a:pt x="245399" y="276276"/>
                  <a:pt x="244618" y="272874"/>
                  <a:pt x="209931" y="300624"/>
                </a:cubicBezTo>
                <a:cubicBezTo>
                  <a:pt x="200709" y="308002"/>
                  <a:pt x="195006" y="319601"/>
                  <a:pt x="184879" y="325677"/>
                </a:cubicBezTo>
                <a:cubicBezTo>
                  <a:pt x="173557" y="332470"/>
                  <a:pt x="159111" y="332298"/>
                  <a:pt x="147301" y="338203"/>
                </a:cubicBezTo>
                <a:cubicBezTo>
                  <a:pt x="133836" y="344936"/>
                  <a:pt x="122249" y="354904"/>
                  <a:pt x="109723" y="363255"/>
                </a:cubicBezTo>
                <a:cubicBezTo>
                  <a:pt x="101372" y="375781"/>
                  <a:pt x="95316" y="390188"/>
                  <a:pt x="84671" y="400833"/>
                </a:cubicBezTo>
                <a:cubicBezTo>
                  <a:pt x="40145" y="445359"/>
                  <a:pt x="-38501" y="453025"/>
                  <a:pt x="22041" y="46346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0"/>
          <p:cNvSpPr/>
          <p:nvPr/>
        </p:nvSpPr>
        <p:spPr>
          <a:xfrm>
            <a:off x="306388" y="6169025"/>
            <a:ext cx="43592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lưng con vật có đặc điểm gì?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2" name="Rectangle 9"/>
          <p:cNvSpPr/>
          <p:nvPr/>
        </p:nvSpPr>
        <p:spPr>
          <a:xfrm>
            <a:off x="3581400" y="457200"/>
            <a:ext cx="46253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VẼ CỦA EM (tiết 1)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1" name="Rectangle 8"/>
          <p:cNvSpPr/>
          <p:nvPr/>
        </p:nvSpPr>
        <p:spPr>
          <a:xfrm>
            <a:off x="533400" y="152400"/>
            <a:ext cx="396494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</a:t>
            </a:r>
            <a:r>
              <a:rPr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10 năm 202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MỸ THUẬT</a:t>
            </a:r>
            <a:endParaRPr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/>
          <p:nvPr/>
        </p:nvSpPr>
        <p:spPr>
          <a:xfrm>
            <a:off x="252413" y="1274763"/>
            <a:ext cx="8129587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1.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(nhận diện một số nét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nét trong cuộc sống)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2724150"/>
            <a:ext cx="2486025" cy="398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457200" y="1978025"/>
            <a:ext cx="59436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Kể tên một số đồ vật, con vật, cảnh vật có xuất hiện nét 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biết?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7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709863"/>
            <a:ext cx="2811463" cy="378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3" y="2971800"/>
            <a:ext cx="2871787" cy="3519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Rectangle 9"/>
          <p:cNvSpPr/>
          <p:nvPr/>
        </p:nvSpPr>
        <p:spPr>
          <a:xfrm>
            <a:off x="2209800" y="874713"/>
            <a:ext cx="59896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VẼ CỦA EM (tiết 1)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1" name="Rectangle 8"/>
          <p:cNvSpPr/>
          <p:nvPr/>
        </p:nvSpPr>
        <p:spPr>
          <a:xfrm>
            <a:off x="2738755" y="168275"/>
            <a:ext cx="396494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</a:t>
            </a:r>
            <a:r>
              <a:rPr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10 năm 202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MỸ THUẬT</a:t>
            </a:r>
            <a:endParaRPr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150" y="2382838"/>
            <a:ext cx="2652713" cy="2417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382838"/>
            <a:ext cx="3048000" cy="2417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381000"/>
            <a:ext cx="3124200" cy="195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25" y="306388"/>
            <a:ext cx="2809875" cy="2076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306388"/>
            <a:ext cx="2819400" cy="2076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13" y="2097088"/>
            <a:ext cx="2706687" cy="2932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9063" y="4648200"/>
            <a:ext cx="6764337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/>
          <p:nvPr/>
        </p:nvSpPr>
        <p:spPr>
          <a:xfrm>
            <a:off x="2520950" y="723900"/>
            <a:ext cx="59896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VẼ CỦA EM (tiết 1)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5788" y="1644650"/>
            <a:ext cx="7924800" cy="7080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sz="2000" dirty="0">
                <a:latin typeface="Trebuchet MS" panose="020B0603020202020204" pitchFamily="34" charset="0"/>
              </a:rPr>
              <a:t>* </a:t>
            </a: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 kết luận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Nét xuất hiện nhiều xung quanh chúng ta, nét l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cho đồ vật thêm sinh động hơn.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175" y="2305050"/>
            <a:ext cx="8124825" cy="4000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pt-BR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(</a:t>
            </a:r>
            <a:r>
              <a:rPr lang="pt-BR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nét vẽ bằng sáp m</a:t>
            </a:r>
            <a:r>
              <a:rPr lang="pt-BR" alt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u, phấn</a:t>
            </a:r>
            <a:r>
              <a:rPr lang="pt-BR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626" name="Picture 2" descr="C:\Users\Admin\Downloads\File-anh-goc-sach-Ket-noi-tri-thuc-voi-cuoc-song\File-anh-goc-sach-Ket-noi-tri-thuc-voi-cuoc-song\Mi-thuat\414_20200527100512_wm_shs---mi-thuat---kntt_tc-19.jpg"/>
          <p:cNvPicPr>
            <a:picLocks noChangeAspect="1" noChangeArrowheads="1"/>
          </p:cNvPicPr>
          <p:nvPr/>
        </p:nvPicPr>
        <p:blipFill rotWithShape="1">
          <a:blip r:embed="rId2"/>
          <a:srcRect t="23153"/>
          <a:stretch>
            <a:fillRect/>
          </a:stretch>
        </p:blipFill>
        <p:spPr bwMode="auto">
          <a:xfrm>
            <a:off x="4548188" y="2667000"/>
            <a:ext cx="4138613" cy="4114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7175" y="2690813"/>
            <a:ext cx="4848225" cy="14452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Em vẽ nét thẳng như thế n</a:t>
            </a:r>
            <a:r>
              <a:rPr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  <a:p>
            <a:r>
              <a:rPr lang="pt-BR" alt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Em vẽ nét cong như thế n</a:t>
            </a:r>
            <a:r>
              <a:rPr lang="pt-BR" altLang="x-none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Em vẽ nét uốn lượn như thê n</a:t>
            </a:r>
            <a:r>
              <a:rPr lang="pt-BR" altLang="x-none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L</a:t>
            </a:r>
            <a:r>
              <a:rPr lang="pt-BR" altLang="x-none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sao để vẽ được nét thanh, nét đậm?</a:t>
            </a: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7" name="Rectangle 1"/>
          <p:cNvSpPr/>
          <p:nvPr/>
        </p:nvSpPr>
        <p:spPr>
          <a:xfrm>
            <a:off x="252413" y="1274763"/>
            <a:ext cx="8129587" cy="4000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1.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(nhận diện một số nét v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nét trong cuộc sống)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663" y="4671187"/>
            <a:ext cx="3992562" cy="4619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pt-B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+Những nét đó có đẹp  không?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1" name="Rectangle 8"/>
          <p:cNvSpPr/>
          <p:nvPr/>
        </p:nvSpPr>
        <p:spPr>
          <a:xfrm>
            <a:off x="2743200" y="56515"/>
            <a:ext cx="396494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</a:t>
            </a:r>
            <a:r>
              <a:rPr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10 năm 202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MỸ THUẬT</a:t>
            </a:r>
            <a:endParaRPr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bldLvl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637</Words>
  <Application>Microsoft Office PowerPoint</Application>
  <PresentationFormat>On-screen Show (4:3)</PresentationFormat>
  <Paragraphs>67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Angles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116</cp:revision>
  <dcterms:created xsi:type="dcterms:W3CDTF">2017-10-01T09:22:48Z</dcterms:created>
  <dcterms:modified xsi:type="dcterms:W3CDTF">2024-11-05T07:13:04Z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1EB8501FAB3244EEB1347059D6FAFEDB_12</vt:lpwstr>
  </property>
  <property fmtid="{D5CDD505-2E9C-101B-9397-08002B2CF9AE}" pid="3" name="KSOProductBuildVer">
    <vt:lpwstr>1033-12.2.0.13306</vt:lpwstr>
  </property>
</Properties>
</file>