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74" r:id="rId7"/>
    <p:sldId id="275" r:id="rId8"/>
    <p:sldId id="266" r:id="rId9"/>
    <p:sldId id="267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-nen-powerpoint-chuyen-do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94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5719" y="1680754"/>
            <a:ext cx="11334829" cy="296091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CanUp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mừng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bạn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ngày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hôm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nay</a:t>
            </a:r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892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17224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41" y="1335742"/>
            <a:ext cx="104635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01277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04" y="1350259"/>
            <a:ext cx="10502722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2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4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3400" y="741877"/>
            <a:ext cx="10668000" cy="414762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kern="10" dirty="0" err="1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739140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/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33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inh-nen-powerpoint-tinh-te-175835461d105a1_1f076b6e53f42fc1c660ac0aaf162b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00446"/>
            <a:ext cx="10515600" cy="2181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THỂ DỤC NHỊP ĐIỆU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0446" y="2603863"/>
            <a:ext cx="11752217" cy="1497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CÁC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kiễng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endParaRPr lang="en-US" sz="4400" b="1" dirty="0" smtClean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b="1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60, 61, 62)</a:t>
            </a:r>
            <a:endParaRPr lang="en-US" sz="44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26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2007-don-g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86" y="2577737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 descr="mau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kiễng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hông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1357289" y="1785926"/>
            <a:ext cx="8191557" cy="64294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Kiễng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4913" y="2558573"/>
            <a:ext cx="8096307" cy="78581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kiễng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52538" y="3526436"/>
            <a:ext cx="800105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00163" y="4494299"/>
            <a:ext cx="7905805" cy="6429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0163" y="5360186"/>
            <a:ext cx="7905805" cy="64294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3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79357"/>
          </a:xfrm>
        </p:spPr>
        <p:txBody>
          <a:bodyPr/>
          <a:lstStyle/>
          <a:p>
            <a:pPr algn="just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Kiễng gót từng chân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678873744918298663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8147" y="1395664"/>
            <a:ext cx="10359190" cy="51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83860"/>
          </a:xfrm>
        </p:spPr>
        <p:txBody>
          <a:bodyPr/>
          <a:lstStyle/>
          <a:p>
            <a:pPr algn="just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Kiễng gót từng chân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602378"/>
            <a:ext cx="11629292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63" y="618518"/>
            <a:ext cx="10948737" cy="909494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tư thế tay cơ bản kết hợp chân kiễng gót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61" t="-608" r="3653" b="-1"/>
          <a:stretch/>
        </p:blipFill>
        <p:spPr>
          <a:xfrm>
            <a:off x="2249905" y="1528012"/>
            <a:ext cx="7892716" cy="50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8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35" y="277859"/>
            <a:ext cx="8696391" cy="96823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4" y="1044495"/>
            <a:ext cx="1023202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248" y="322683"/>
            <a:ext cx="9852838" cy="43931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573" y="902825"/>
            <a:ext cx="10174146" cy="54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319</TotalTime>
  <Words>151</Words>
  <Application>Microsoft Office PowerPoint</Application>
  <PresentationFormat>Custom</PresentationFormat>
  <Paragraphs>21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PowerPoint Presentation</vt:lpstr>
      <vt:lpstr>PowerPoint Presentation</vt:lpstr>
      <vt:lpstr>PowerPoint Presentation</vt:lpstr>
      <vt:lpstr>PowerPoint Presentation</vt:lpstr>
      <vt:lpstr>1. Kiễng gót từng chân</vt:lpstr>
      <vt:lpstr>1. Kiễng gót từng chân</vt:lpstr>
      <vt:lpstr>2. Các tư thế tay cơ bản kết hợp chân kiễng gót</vt:lpstr>
      <vt:lpstr>3. Tay co duỗi</vt:lpstr>
      <vt:lpstr>4. Đẩy hông</vt:lpstr>
      <vt:lpstr>4. Đẩy hông</vt:lpstr>
      <vt:lpstr>5. đẩy hông – tay co duỗi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20</cp:revision>
  <dcterms:created xsi:type="dcterms:W3CDTF">2022-02-09T13:36:05Z</dcterms:created>
  <dcterms:modified xsi:type="dcterms:W3CDTF">2024-11-05T07:05:29Z</dcterms:modified>
</cp:coreProperties>
</file>