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1" r:id="rId2"/>
    <p:sldId id="292" r:id="rId3"/>
    <p:sldId id="290" r:id="rId4"/>
    <p:sldId id="259" r:id="rId5"/>
    <p:sldId id="257" r:id="rId6"/>
    <p:sldId id="261" r:id="rId7"/>
    <p:sldId id="294" r:id="rId8"/>
    <p:sldId id="287" r:id="rId9"/>
    <p:sldId id="283" r:id="rId10"/>
    <p:sldId id="284" r:id="rId11"/>
    <p:sldId id="285" r:id="rId12"/>
    <p:sldId id="286" r:id="rId13"/>
    <p:sldId id="288" r:id="rId14"/>
    <p:sldId id="289" r:id="rId15"/>
    <p:sldId id="273" r:id="rId16"/>
    <p:sldId id="278" r:id="rId17"/>
    <p:sldId id="280" r:id="rId18"/>
    <p:sldId id="29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B591C-2F3E-45A5-80E3-3558AB6C6952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65241-B75D-4373-97D6-C69249596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6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3404643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Tempo:  75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D78A10-9C51-43D1-B8AF-7FB5EA86CBC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878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69BCE-0A72-4712-AAF8-A94E8ADEA2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998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69BCE-0A72-4712-AAF8-A94E8ADEA23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82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69BCE-0A72-4712-AAF8-A94E8ADEA23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092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69BCE-0A72-4712-AAF8-A94E8ADEA23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449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69BCE-0A72-4712-AAF8-A94E8ADEA23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555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69BCE-0A72-4712-AAF8-A94E8ADEA23C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1878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69BCE-0A72-4712-AAF8-A94E8ADEA23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667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8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0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9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1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6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06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5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929A0-9D2F-4478-B095-FB4B67B9939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088B2-CD24-4711-9BE0-0F8345A8E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7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3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9109">
            <a:off x="7467600" y="5029200"/>
            <a:ext cx="12636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2179" flipH="1">
            <a:off x="1227595" y="72326"/>
            <a:ext cx="7635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8450" flipH="1">
            <a:off x="8312151" y="6026150"/>
            <a:ext cx="836612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7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1719" flipH="1">
            <a:off x="248312" y="3091329"/>
            <a:ext cx="8334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9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609600"/>
            <a:ext cx="5540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1115219" y="2512833"/>
            <a:ext cx="71607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8" name="Picture 28" descr="hummingbirds_hovering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0570"/>
            <a:ext cx="1295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9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8450" flipH="1">
            <a:off x="7245867" y="634146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0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5163" y="304800"/>
            <a:ext cx="554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1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6369050"/>
            <a:ext cx="5540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2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963" y="1447800"/>
            <a:ext cx="554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3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1600200"/>
            <a:ext cx="5540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34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676400"/>
            <a:ext cx="5540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2179" flipH="1">
            <a:off x="6897690" y="56668"/>
            <a:ext cx="7635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2179" flipH="1">
            <a:off x="-75155" y="5826413"/>
            <a:ext cx="7635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 descr="hummingbirds_hovering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44" y="-36794"/>
            <a:ext cx="1295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3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891">
            <a:off x="682412" y="5349938"/>
            <a:ext cx="12636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8450" flipH="1">
            <a:off x="1780990" y="606550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1719" flipH="1">
            <a:off x="8277093" y="3033772"/>
            <a:ext cx="8334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375238" y="531812"/>
            <a:ext cx="4419600" cy="523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ÂM NHẠC LỚP 1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04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603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457200" y="1143001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âu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3: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La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la,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24384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4: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516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ời bạn vui múa ca (Bài hát mẫu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175"/>
            <a:ext cx="9144000" cy="55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8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603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609600" y="1143001"/>
            <a:ext cx="838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líu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lo,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457200" y="24384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long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lanh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609600" y="3598020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La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la,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381000" y="4945043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9539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603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602673" y="1058862"/>
            <a:ext cx="838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ca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líu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lo,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đón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chào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x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81891" y="2438400"/>
            <a:ext cx="7848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Bầu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trời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long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lanh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x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1143000" y="3817938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  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La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la,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la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x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29491" y="4920476"/>
            <a:ext cx="8153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Mời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ca.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x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5893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603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602673" y="1058862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</a:rPr>
              <a:t>                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nhạc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nốt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SON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nốt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MI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95300" y="4920476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626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- CHỦ ĐỀ 3- ÂM NHẠC LỚP 1- BỘ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8" y="1136"/>
            <a:ext cx="9229725" cy="68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4981" y="675382"/>
            <a:ext cx="6998839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pPr algn="ctr"/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064982" y="1828800"/>
            <a:ext cx="2979398" cy="190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94980" y="1828800"/>
            <a:ext cx="2958420" cy="19621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Son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Mời bạn vui múa ca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175"/>
            <a:ext cx="9144000" cy="55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WordArt 5"/>
          <p:cNvSpPr>
            <a:spLocks noChangeArrowheads="1" noChangeShapeType="1" noTextEdit="1"/>
          </p:cNvSpPr>
          <p:nvPr/>
        </p:nvSpPr>
        <p:spPr bwMode="auto">
          <a:xfrm>
            <a:off x="1981200" y="2362200"/>
            <a:ext cx="6096000" cy="17859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Chúc các em học giỏi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3200400" y="1143000"/>
            <a:ext cx="54101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thúc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học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F47716-FF12-4802-8435-0DF78F1CF5F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19400"/>
            <a:ext cx="4757738" cy="331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85800"/>
            <a:ext cx="8229600" cy="1447800"/>
          </a:xfrm>
        </p:spPr>
        <p:txBody>
          <a:bodyPr/>
          <a:lstStyle/>
          <a:p>
            <a:r>
              <a:rPr lang="en-US" altLang="vi-VN" b="1" i="1" smtClean="0">
                <a:solidFill>
                  <a:srgbClr val="FFFF00"/>
                </a:solidFill>
                <a:latin typeface=".VnTime" panose="020B7200000000000000" pitchFamily="34" charset="0"/>
              </a:rPr>
              <a:t>  </a:t>
            </a:r>
            <a:endParaRPr lang="en-US" altLang="vi-VN" sz="6600" i="1" smtClean="0">
              <a:solidFill>
                <a:srgbClr val="0000CC"/>
              </a:solidFill>
              <a:latin typeface=".VnTime" panose="020B7200000000000000" pitchFamily="34" charset="0"/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 rot="10800000">
            <a:off x="7162800" y="76200"/>
            <a:ext cx="1905000" cy="2362200"/>
            <a:chOff x="2332" y="1554"/>
            <a:chExt cx="1105" cy="1218"/>
          </a:xfrm>
        </p:grpSpPr>
        <p:sp>
          <p:nvSpPr>
            <p:cNvPr id="18865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66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67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68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69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0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1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2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3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4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5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6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7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8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79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0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1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2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3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4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5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6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7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8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89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0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1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2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3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4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5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6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7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8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899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0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1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2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3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4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5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6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7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8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09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0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1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2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3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4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5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6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7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8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19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0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1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2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3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4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5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6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7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8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29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0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1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2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3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4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5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6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7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8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39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0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1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2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3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4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5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6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7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8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49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0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1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2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3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4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5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6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7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8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59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0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1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2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3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4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5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6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7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8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69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0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1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2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3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4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5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6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7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8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79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0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1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2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3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4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5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6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7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8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89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0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1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2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3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4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5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6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7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8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8999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9000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9001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9002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9003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en-US"/>
            </a:p>
          </p:txBody>
        </p:sp>
      </p:grpSp>
      <p:grpSp>
        <p:nvGrpSpPr>
          <p:cNvPr id="18437" name="Group 5"/>
          <p:cNvGrpSpPr>
            <a:grpSpLocks/>
          </p:cNvGrpSpPr>
          <p:nvPr/>
        </p:nvGrpSpPr>
        <p:grpSpPr bwMode="auto">
          <a:xfrm rot="5400000">
            <a:off x="304800" y="-152400"/>
            <a:ext cx="1905000" cy="2362200"/>
            <a:chOff x="2332" y="1554"/>
            <a:chExt cx="1105" cy="1218"/>
          </a:xfrm>
        </p:grpSpPr>
        <p:sp>
          <p:nvSpPr>
            <p:cNvPr id="18726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27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28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29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0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1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2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3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4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5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6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7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8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39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0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1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2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3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4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5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6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7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8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49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0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1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2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3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4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5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6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7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8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59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0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1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2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3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4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5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6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7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8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69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0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1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2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3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4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5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6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7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8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79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0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1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2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3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4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5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6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7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8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89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0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1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2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3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4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5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6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7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8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799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0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1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2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3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4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5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6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7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8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09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0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1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2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3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4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5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6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7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8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19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0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1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2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3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4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5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6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7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8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29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0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1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2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3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4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5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6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7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8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39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0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1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2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3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4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5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6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7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8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49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0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1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2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3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4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5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6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7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8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59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60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61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62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63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8864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endParaRPr lang="en-US"/>
            </a:p>
          </p:txBody>
        </p:sp>
      </p:grpSp>
      <p:grpSp>
        <p:nvGrpSpPr>
          <p:cNvPr id="18438" name="Group 5"/>
          <p:cNvGrpSpPr>
            <a:grpSpLocks/>
          </p:cNvGrpSpPr>
          <p:nvPr/>
        </p:nvGrpSpPr>
        <p:grpSpPr bwMode="auto">
          <a:xfrm rot="-5400000">
            <a:off x="6858000" y="4572000"/>
            <a:ext cx="1905000" cy="2362200"/>
            <a:chOff x="2332" y="1554"/>
            <a:chExt cx="1105" cy="1218"/>
          </a:xfrm>
        </p:grpSpPr>
        <p:sp>
          <p:nvSpPr>
            <p:cNvPr id="18587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88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89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0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1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2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3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4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5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6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7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8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599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0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1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2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3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4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5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6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7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8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09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0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1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2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3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4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5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6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7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8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19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0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1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2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3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4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5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6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7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8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29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0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1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2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3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4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5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6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7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8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39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0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1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2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3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4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5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6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7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8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49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0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1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2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3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4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5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6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7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8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59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0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1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2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3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4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5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6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7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8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69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0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1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2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3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4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5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6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7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8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79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0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1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2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3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4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5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6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7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8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89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0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1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2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3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4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5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6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7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8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699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0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1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2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3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4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5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6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7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8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09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0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1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2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3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4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5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6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7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8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19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20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21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22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23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24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8725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</p:grpSp>
      <p:grpSp>
        <p:nvGrpSpPr>
          <p:cNvPr id="18439" name="Group 5"/>
          <p:cNvGrpSpPr>
            <a:grpSpLocks/>
          </p:cNvGrpSpPr>
          <p:nvPr/>
        </p:nvGrpSpPr>
        <p:grpSpPr bwMode="auto">
          <a:xfrm rot="-230994">
            <a:off x="76200" y="4343400"/>
            <a:ext cx="1905000" cy="2362200"/>
            <a:chOff x="2332" y="1554"/>
            <a:chExt cx="1105" cy="1218"/>
          </a:xfrm>
        </p:grpSpPr>
        <p:sp>
          <p:nvSpPr>
            <p:cNvPr id="18448" name="Freeform 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Freeform 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Freeform 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Freeform 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Freeform 1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Freeform 1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1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Freeform 1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Freeform 1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Freeform 1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1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1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1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1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2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2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2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2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2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2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2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2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2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2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3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3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3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3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3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3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3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3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3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3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4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4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4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4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4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4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Freeform 4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4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4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4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5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5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5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Freeform 5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6" name="Freeform 5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Freeform 5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8" name="Freeform 5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9" name="Freeform 5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Freeform 5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Freeform 5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Freeform 6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Freeform 6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Freeform 6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Freeform 6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Freeform 6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Freeform 6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6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6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6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6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Freeform 7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7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7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7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7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Freeform 7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7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7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7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7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Freeform 8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8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8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8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8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Freeform 8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8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8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8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8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Freeform 9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Freeform 9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Freeform 9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" name="Freeform 9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9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9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Freeform 9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Freeform 9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Freeform 9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9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Freeform 10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3" name="Freeform 10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Freeform 10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5" name="Freeform 10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6" name="Freeform 10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10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10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10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Freeform 10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Freeform 10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11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11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11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11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11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11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11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11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11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11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Freeform 12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Freeform 12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Freeform 12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Freeform 12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Freeform 12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Freeform 12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12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12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Freeform 12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Freeform 12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Freeform 13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Freeform 13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Freeform 13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Freeform 13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13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13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8" name="Freeform 13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9" name="Freeform 13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0" name="Freeform 13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1" name="Freeform 13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2" name="Freeform 14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3" name="Freeform 14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4" name="Freeform 14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5" name="Freeform 14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6" name="Freeform 14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440" name="Picture 5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1457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2057400"/>
            <a:ext cx="1457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56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2637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6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4267200"/>
            <a:ext cx="22637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6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251450"/>
            <a:ext cx="17526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 Box 570"/>
          <p:cNvSpPr txBox="1">
            <a:spLocks noChangeArrowheads="1"/>
          </p:cNvSpPr>
          <p:nvPr/>
        </p:nvSpPr>
        <p:spPr bwMode="auto">
          <a:xfrm>
            <a:off x="1883534" y="649288"/>
            <a:ext cx="56388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vi-VN" sz="26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vi-VN" altLang="vi-VN" sz="26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6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6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26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6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6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26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6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6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endParaRPr lang="en-US" altLang="vi-VN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6" name="Mũi tên: Phải 2"/>
          <p:cNvSpPr>
            <a:spLocks noChangeArrowheads="1"/>
          </p:cNvSpPr>
          <p:nvPr/>
        </p:nvSpPr>
        <p:spPr bwMode="auto">
          <a:xfrm>
            <a:off x="4937125" y="6186488"/>
            <a:ext cx="752475" cy="506412"/>
          </a:xfrm>
          <a:prstGeom prst="rightArrow">
            <a:avLst>
              <a:gd name="adj1" fmla="val 50000"/>
              <a:gd name="adj2" fmla="val 499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vi-VN" altLang="vi-VN" sz="1600" b="0"/>
          </a:p>
        </p:txBody>
      </p:sp>
      <p:sp>
        <p:nvSpPr>
          <p:cNvPr id="572" name="Hộp Văn bản 571"/>
          <p:cNvSpPr txBox="1"/>
          <p:nvPr/>
        </p:nvSpPr>
        <p:spPr>
          <a:xfrm>
            <a:off x="2514599" y="2079695"/>
            <a:ext cx="485759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kern="10" dirty="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93545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3505200" y="-609600"/>
            <a:ext cx="1905000" cy="307975"/>
          </a:xfrm>
        </p:spPr>
        <p:txBody>
          <a:bodyPr/>
          <a:lstStyle/>
          <a:p>
            <a:pPr eaLnBrk="1" hangingPunct="1"/>
            <a:r>
              <a:rPr lang="en-US" altLang="en-US" sz="1200" smtClean="0"/>
              <a:t>Lá cò Việt Nam</a:t>
            </a:r>
          </a:p>
        </p:txBody>
      </p:sp>
      <p:sp>
        <p:nvSpPr>
          <p:cNvPr id="90" name="Oval 89"/>
          <p:cNvSpPr/>
          <p:nvPr/>
        </p:nvSpPr>
        <p:spPr>
          <a:xfrm>
            <a:off x="4648200" y="6096000"/>
            <a:ext cx="609600" cy="609600"/>
          </a:xfrm>
          <a:prstGeom prst="ellipse">
            <a:avLst/>
          </a:prstGeom>
          <a:solidFill>
            <a:srgbClr val="0070C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 err="1"/>
              <a:t>Cả</a:t>
            </a:r>
            <a:r>
              <a:rPr lang="en-US" sz="1400" b="1" dirty="0"/>
              <a:t> </a:t>
            </a:r>
            <a:r>
              <a:rPr lang="en-US" sz="1400" b="1" dirty="0" err="1"/>
              <a:t>bài</a:t>
            </a:r>
            <a:endParaRPr lang="en-US" sz="1400" b="1" dirty="0"/>
          </a:p>
        </p:txBody>
      </p:sp>
      <p:pic>
        <p:nvPicPr>
          <p:cNvPr id="5126" name="Picture 5" descr="dong-ke-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816100"/>
            <a:ext cx="622141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" name="Text Box 22"/>
          <p:cNvSpPr txBox="1">
            <a:spLocks noChangeArrowheads="1"/>
          </p:cNvSpPr>
          <p:nvPr/>
        </p:nvSpPr>
        <p:spPr bwMode="auto">
          <a:xfrm>
            <a:off x="3217863" y="2362200"/>
            <a:ext cx="50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</a:p>
        </p:txBody>
      </p:sp>
      <p:pic>
        <p:nvPicPr>
          <p:cNvPr id="5128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741488"/>
            <a:ext cx="233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17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2867025"/>
            <a:ext cx="233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Line 422"/>
          <p:cNvSpPr>
            <a:spLocks noChangeShapeType="1"/>
          </p:cNvSpPr>
          <p:nvPr/>
        </p:nvSpPr>
        <p:spPr bwMode="auto">
          <a:xfrm>
            <a:off x="3886200" y="182880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495"/>
          <p:cNvSpPr>
            <a:spLocks noChangeShapeType="1"/>
          </p:cNvSpPr>
          <p:nvPr/>
        </p:nvSpPr>
        <p:spPr bwMode="auto">
          <a:xfrm>
            <a:off x="8610600" y="182880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2" name="Picture 25" descr="tempo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149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211" descr="khoa-S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2921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" name="Text Box 22"/>
          <p:cNvSpPr txBox="1">
            <a:spLocks noChangeArrowheads="1"/>
          </p:cNvSpPr>
          <p:nvPr/>
        </p:nvSpPr>
        <p:spPr bwMode="auto">
          <a:xfrm>
            <a:off x="4046538" y="2362200"/>
            <a:ext cx="55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</a:p>
        </p:txBody>
      </p:sp>
      <p:sp>
        <p:nvSpPr>
          <p:cNvPr id="236" name="Text Box 22"/>
          <p:cNvSpPr txBox="1">
            <a:spLocks noChangeArrowheads="1"/>
          </p:cNvSpPr>
          <p:nvPr/>
        </p:nvSpPr>
        <p:spPr bwMode="auto">
          <a:xfrm>
            <a:off x="4652963" y="2362200"/>
            <a:ext cx="70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xanh</a:t>
            </a:r>
          </a:p>
        </p:txBody>
      </p:sp>
      <p:sp>
        <p:nvSpPr>
          <p:cNvPr id="237" name="Text Box 22"/>
          <p:cNvSpPr txBox="1">
            <a:spLocks noChangeArrowheads="1"/>
          </p:cNvSpPr>
          <p:nvPr/>
        </p:nvSpPr>
        <p:spPr bwMode="auto">
          <a:xfrm>
            <a:off x="5448300" y="23622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xanh</a:t>
            </a:r>
          </a:p>
        </p:txBody>
      </p:sp>
      <p:sp>
        <p:nvSpPr>
          <p:cNvPr id="238" name="Text Box 22"/>
          <p:cNvSpPr txBox="1">
            <a:spLocks noChangeArrowheads="1"/>
          </p:cNvSpPr>
          <p:nvPr/>
        </p:nvSpPr>
        <p:spPr bwMode="auto">
          <a:xfrm>
            <a:off x="6384925" y="2362200"/>
            <a:ext cx="473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</a:p>
        </p:txBody>
      </p:sp>
      <p:sp>
        <p:nvSpPr>
          <p:cNvPr id="239" name="Text Box 22"/>
          <p:cNvSpPr txBox="1">
            <a:spLocks noChangeArrowheads="1"/>
          </p:cNvSpPr>
          <p:nvPr/>
        </p:nvSpPr>
        <p:spPr bwMode="auto">
          <a:xfrm>
            <a:off x="7092950" y="23622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lá</a:t>
            </a:r>
          </a:p>
        </p:txBody>
      </p:sp>
      <p:sp>
        <p:nvSpPr>
          <p:cNvPr id="240" name="Text Box 22"/>
          <p:cNvSpPr txBox="1">
            <a:spLocks noChangeArrowheads="1"/>
          </p:cNvSpPr>
          <p:nvPr/>
        </p:nvSpPr>
        <p:spPr bwMode="auto">
          <a:xfrm>
            <a:off x="7696200" y="2362200"/>
            <a:ext cx="68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cũng</a:t>
            </a:r>
          </a:p>
        </p:txBody>
      </p:sp>
      <p:pic>
        <p:nvPicPr>
          <p:cNvPr id="5140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881188"/>
            <a:ext cx="233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1776413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5" descr="dong-ke-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889250"/>
            <a:ext cx="622141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Text Box 22"/>
          <p:cNvSpPr txBox="1">
            <a:spLocks noChangeArrowheads="1"/>
          </p:cNvSpPr>
          <p:nvPr/>
        </p:nvSpPr>
        <p:spPr bwMode="auto">
          <a:xfrm>
            <a:off x="2895600" y="3435350"/>
            <a:ext cx="790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144" name="Picture 417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854325"/>
            <a:ext cx="233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5" name="Line 422"/>
          <p:cNvSpPr>
            <a:spLocks noChangeShapeType="1"/>
          </p:cNvSpPr>
          <p:nvPr/>
        </p:nvSpPr>
        <p:spPr bwMode="auto">
          <a:xfrm>
            <a:off x="4489450" y="2894013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Line 495"/>
          <p:cNvSpPr>
            <a:spLocks noChangeShapeType="1"/>
          </p:cNvSpPr>
          <p:nvPr/>
        </p:nvSpPr>
        <p:spPr bwMode="auto">
          <a:xfrm>
            <a:off x="8610600" y="290195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47" name="Picture 211" descr="khoa-S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73350"/>
            <a:ext cx="2921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" name="Text Box 22"/>
          <p:cNvSpPr txBox="1">
            <a:spLocks noChangeArrowheads="1"/>
          </p:cNvSpPr>
          <p:nvPr/>
        </p:nvSpPr>
        <p:spPr bwMode="auto">
          <a:xfrm>
            <a:off x="3803650" y="3435350"/>
            <a:ext cx="728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Chim</a:t>
            </a:r>
          </a:p>
        </p:txBody>
      </p:sp>
      <p:sp>
        <p:nvSpPr>
          <p:cNvPr id="250" name="Text Box 22"/>
          <p:cNvSpPr txBox="1">
            <a:spLocks noChangeArrowheads="1"/>
          </p:cNvSpPr>
          <p:nvPr/>
        </p:nvSpPr>
        <p:spPr bwMode="auto">
          <a:xfrm>
            <a:off x="4700588" y="3435350"/>
            <a:ext cx="595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đậu</a:t>
            </a:r>
          </a:p>
        </p:txBody>
      </p:sp>
      <p:sp>
        <p:nvSpPr>
          <p:cNvPr id="251" name="Text Box 22"/>
          <p:cNvSpPr txBox="1">
            <a:spLocks noChangeArrowheads="1"/>
          </p:cNvSpPr>
          <p:nvPr/>
        </p:nvSpPr>
        <p:spPr bwMode="auto">
          <a:xfrm>
            <a:off x="5554663" y="3435350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</a:p>
        </p:txBody>
      </p:sp>
      <p:sp>
        <p:nvSpPr>
          <p:cNvPr id="252" name="Text Box 22"/>
          <p:cNvSpPr txBox="1">
            <a:spLocks noChangeArrowheads="1"/>
          </p:cNvSpPr>
          <p:nvPr/>
        </p:nvSpPr>
        <p:spPr bwMode="auto">
          <a:xfrm>
            <a:off x="6634163" y="3435350"/>
            <a:ext cx="712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cành</a:t>
            </a:r>
          </a:p>
        </p:txBody>
      </p:sp>
      <p:sp>
        <p:nvSpPr>
          <p:cNvPr id="253" name="Text Box 22"/>
          <p:cNvSpPr txBox="1">
            <a:spLocks noChangeArrowheads="1"/>
          </p:cNvSpPr>
          <p:nvPr/>
        </p:nvSpPr>
        <p:spPr bwMode="auto">
          <a:xfrm>
            <a:off x="7681913" y="3435350"/>
            <a:ext cx="70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chim</a:t>
            </a:r>
          </a:p>
        </p:txBody>
      </p:sp>
      <p:pic>
        <p:nvPicPr>
          <p:cNvPr id="5153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2854325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5" descr="dong-ke-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3944938"/>
            <a:ext cx="622141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" name="Text Box 22"/>
          <p:cNvSpPr txBox="1">
            <a:spLocks noChangeArrowheads="1"/>
          </p:cNvSpPr>
          <p:nvPr/>
        </p:nvSpPr>
        <p:spPr bwMode="auto">
          <a:xfrm>
            <a:off x="2936875" y="4491038"/>
            <a:ext cx="547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hót</a:t>
            </a:r>
          </a:p>
        </p:txBody>
      </p:sp>
      <p:sp>
        <p:nvSpPr>
          <p:cNvPr id="5156" name="Line 422"/>
          <p:cNvSpPr>
            <a:spLocks noChangeShapeType="1"/>
          </p:cNvSpPr>
          <p:nvPr/>
        </p:nvSpPr>
        <p:spPr bwMode="auto">
          <a:xfrm>
            <a:off x="4349750" y="394970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Line 495"/>
          <p:cNvSpPr>
            <a:spLocks noChangeShapeType="1"/>
          </p:cNvSpPr>
          <p:nvPr/>
        </p:nvSpPr>
        <p:spPr bwMode="auto">
          <a:xfrm>
            <a:off x="8610600" y="3957638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58" name="Picture 211" descr="khoa-S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29038"/>
            <a:ext cx="2921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" name="Text Box 22"/>
          <p:cNvSpPr txBox="1">
            <a:spLocks noChangeArrowheads="1"/>
          </p:cNvSpPr>
          <p:nvPr/>
        </p:nvSpPr>
        <p:spPr bwMode="auto">
          <a:xfrm>
            <a:off x="3757613" y="4491038"/>
            <a:ext cx="44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líu</a:t>
            </a:r>
          </a:p>
        </p:txBody>
      </p:sp>
      <p:sp>
        <p:nvSpPr>
          <p:cNvPr id="261" name="Text Box 22"/>
          <p:cNvSpPr txBox="1">
            <a:spLocks noChangeArrowheads="1"/>
          </p:cNvSpPr>
          <p:nvPr/>
        </p:nvSpPr>
        <p:spPr bwMode="auto">
          <a:xfrm>
            <a:off x="4622800" y="4491038"/>
            <a:ext cx="45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lo.</a:t>
            </a:r>
          </a:p>
        </p:txBody>
      </p:sp>
      <p:sp>
        <p:nvSpPr>
          <p:cNvPr id="262" name="Text Box 22"/>
          <p:cNvSpPr txBox="1">
            <a:spLocks noChangeArrowheads="1"/>
          </p:cNvSpPr>
          <p:nvPr/>
        </p:nvSpPr>
        <p:spPr bwMode="auto">
          <a:xfrm>
            <a:off x="5421313" y="4491038"/>
            <a:ext cx="493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Líu</a:t>
            </a:r>
          </a:p>
        </p:txBody>
      </p:sp>
      <p:sp>
        <p:nvSpPr>
          <p:cNvPr id="263" name="Text Box 22"/>
          <p:cNvSpPr txBox="1">
            <a:spLocks noChangeArrowheads="1"/>
          </p:cNvSpPr>
          <p:nvPr/>
        </p:nvSpPr>
        <p:spPr bwMode="auto">
          <a:xfrm>
            <a:off x="6391275" y="4491038"/>
            <a:ext cx="38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lo</a:t>
            </a:r>
          </a:p>
        </p:txBody>
      </p:sp>
      <p:sp>
        <p:nvSpPr>
          <p:cNvPr id="264" name="Text Box 22"/>
          <p:cNvSpPr txBox="1">
            <a:spLocks noChangeArrowheads="1"/>
          </p:cNvSpPr>
          <p:nvPr/>
        </p:nvSpPr>
        <p:spPr bwMode="auto">
          <a:xfrm>
            <a:off x="7075488" y="4491038"/>
            <a:ext cx="373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</a:p>
        </p:txBody>
      </p:sp>
      <p:sp>
        <p:nvSpPr>
          <p:cNvPr id="265" name="Text Box 22"/>
          <p:cNvSpPr txBox="1">
            <a:spLocks noChangeArrowheads="1"/>
          </p:cNvSpPr>
          <p:nvPr/>
        </p:nvSpPr>
        <p:spPr bwMode="auto">
          <a:xfrm>
            <a:off x="7802563" y="4491038"/>
            <a:ext cx="468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líu</a:t>
            </a:r>
          </a:p>
        </p:txBody>
      </p:sp>
      <p:pic>
        <p:nvPicPr>
          <p:cNvPr id="5165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7625"/>
            <a:ext cx="233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6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3844925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7" name="Picture 5" descr="dong-ke-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5018088"/>
            <a:ext cx="622141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" name="Text Box 22"/>
          <p:cNvSpPr txBox="1">
            <a:spLocks noChangeArrowheads="1"/>
          </p:cNvSpPr>
          <p:nvPr/>
        </p:nvSpPr>
        <p:spPr bwMode="auto">
          <a:xfrm>
            <a:off x="3000375" y="5564188"/>
            <a:ext cx="44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lo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pic>
        <p:nvPicPr>
          <p:cNvPr id="5169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4933950"/>
            <a:ext cx="233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0" name="Picture 417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976813"/>
            <a:ext cx="233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" name="Line 422"/>
          <p:cNvSpPr>
            <a:spLocks noChangeShapeType="1"/>
          </p:cNvSpPr>
          <p:nvPr/>
        </p:nvSpPr>
        <p:spPr bwMode="auto">
          <a:xfrm>
            <a:off x="4648200" y="502285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72" name="Picture 211" descr="khoa-S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02188"/>
            <a:ext cx="2921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" name="Text Box 22"/>
          <p:cNvSpPr txBox="1">
            <a:spLocks noChangeArrowheads="1"/>
          </p:cNvSpPr>
          <p:nvPr/>
        </p:nvSpPr>
        <p:spPr bwMode="auto">
          <a:xfrm>
            <a:off x="3978275" y="5564188"/>
            <a:ext cx="44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líu</a:t>
            </a:r>
          </a:p>
        </p:txBody>
      </p:sp>
      <p:sp>
        <p:nvSpPr>
          <p:cNvPr id="275" name="Text Box 22"/>
          <p:cNvSpPr txBox="1">
            <a:spLocks noChangeArrowheads="1"/>
          </p:cNvSpPr>
          <p:nvPr/>
        </p:nvSpPr>
        <p:spPr bwMode="auto">
          <a:xfrm>
            <a:off x="4956175" y="5564188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lo</a:t>
            </a:r>
          </a:p>
        </p:txBody>
      </p:sp>
      <p:sp>
        <p:nvSpPr>
          <p:cNvPr id="276" name="Text Box 22"/>
          <p:cNvSpPr txBox="1">
            <a:spLocks noChangeArrowheads="1"/>
          </p:cNvSpPr>
          <p:nvPr/>
        </p:nvSpPr>
        <p:spPr bwMode="auto">
          <a:xfrm>
            <a:off x="5776913" y="5564188"/>
            <a:ext cx="373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</a:p>
        </p:txBody>
      </p:sp>
      <p:sp>
        <p:nvSpPr>
          <p:cNvPr id="277" name="Text Box 22"/>
          <p:cNvSpPr txBox="1">
            <a:spLocks noChangeArrowheads="1"/>
          </p:cNvSpPr>
          <p:nvPr/>
        </p:nvSpPr>
        <p:spPr bwMode="auto">
          <a:xfrm>
            <a:off x="6638925" y="5564188"/>
            <a:ext cx="44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líu</a:t>
            </a:r>
          </a:p>
        </p:txBody>
      </p:sp>
      <p:sp>
        <p:nvSpPr>
          <p:cNvPr id="278" name="Text Box 22"/>
          <p:cNvSpPr txBox="1">
            <a:spLocks noChangeArrowheads="1"/>
          </p:cNvSpPr>
          <p:nvPr/>
        </p:nvSpPr>
        <p:spPr bwMode="auto">
          <a:xfrm>
            <a:off x="7867650" y="5564188"/>
            <a:ext cx="38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Times New Roman" panose="02020603050405020304" pitchFamily="18" charset="0"/>
              </a:rPr>
              <a:t>lo</a:t>
            </a:r>
          </a:p>
        </p:txBody>
      </p:sp>
      <p:pic>
        <p:nvPicPr>
          <p:cNvPr id="5178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5081588"/>
            <a:ext cx="233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9" name="Picture 165" descr="notDen-tr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928813"/>
            <a:ext cx="13652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0" name="Picture 82" descr="dauKetd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029200"/>
            <a:ext cx="100013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76413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2" name="Line 422"/>
          <p:cNvSpPr>
            <a:spLocks noChangeShapeType="1"/>
          </p:cNvSpPr>
          <p:nvPr/>
        </p:nvSpPr>
        <p:spPr bwMode="auto">
          <a:xfrm>
            <a:off x="5410200" y="182880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83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728788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4" name="Picture 572" descr="dauLang-d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1905000"/>
            <a:ext cx="128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5" name="Line 422"/>
          <p:cNvSpPr>
            <a:spLocks noChangeShapeType="1"/>
          </p:cNvSpPr>
          <p:nvPr/>
        </p:nvSpPr>
        <p:spPr bwMode="auto">
          <a:xfrm>
            <a:off x="6916738" y="182880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86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776413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7" name="Picture 572" descr="dauLang-d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2989263"/>
            <a:ext cx="128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239" descr="duoi2Don-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819400"/>
            <a:ext cx="50006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9" name="Picture 285" descr="dauLuyen2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2866">
            <a:off x="4811713" y="3314700"/>
            <a:ext cx="36036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90" name="Group 381"/>
          <p:cNvGrpSpPr>
            <a:grpSpLocks/>
          </p:cNvGrpSpPr>
          <p:nvPr/>
        </p:nvGrpSpPr>
        <p:grpSpPr bwMode="auto">
          <a:xfrm>
            <a:off x="5635625" y="2960688"/>
            <a:ext cx="474663" cy="487362"/>
            <a:chOff x="1381" y="1542"/>
            <a:chExt cx="299" cy="307"/>
          </a:xfrm>
        </p:grpSpPr>
        <p:pic>
          <p:nvPicPr>
            <p:cNvPr id="5214" name="Picture 382" descr="tren2Don-0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1542"/>
              <a:ext cx="29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5" name="Picture 383" descr="dauLuyen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80583">
              <a:off x="1395" y="1791"/>
              <a:ext cx="2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91" name="Picture 398" descr="notDen-kephu1-duo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048000"/>
            <a:ext cx="212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2" name="Line 422"/>
          <p:cNvSpPr>
            <a:spLocks noChangeShapeType="1"/>
          </p:cNvSpPr>
          <p:nvPr/>
        </p:nvSpPr>
        <p:spPr bwMode="auto">
          <a:xfrm>
            <a:off x="6424613" y="2894013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93" name="Picture 572" descr="dauLang-d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013075"/>
            <a:ext cx="128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4" name="Picture 165" descr="notDen-tr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049713"/>
            <a:ext cx="13652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5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914775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6" name="Picture 572" descr="dauLang-d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4038600"/>
            <a:ext cx="128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7" name="Line 422"/>
          <p:cNvSpPr>
            <a:spLocks noChangeShapeType="1"/>
          </p:cNvSpPr>
          <p:nvPr/>
        </p:nvSpPr>
        <p:spPr bwMode="auto">
          <a:xfrm>
            <a:off x="6189663" y="394970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98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4003675"/>
            <a:ext cx="233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9" name="Picture 491" descr="notDen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4976813"/>
            <a:ext cx="13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0" name="Picture 572" descr="dauLang-d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5140325"/>
            <a:ext cx="128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1" name="Picture 399" descr="notDenCham-duo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5" y="4987925"/>
            <a:ext cx="219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" name="Picture 572" descr="dauLang-d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153025"/>
            <a:ext cx="128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3" name="Line 422"/>
          <p:cNvSpPr>
            <a:spLocks noChangeShapeType="1"/>
          </p:cNvSpPr>
          <p:nvPr/>
        </p:nvSpPr>
        <p:spPr bwMode="auto">
          <a:xfrm>
            <a:off x="7315200" y="502285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04" name="Picture 60" descr="notDon-d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910013"/>
            <a:ext cx="233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2132013" y="221096"/>
            <a:ext cx="5943599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NHỊP BÀI HÁT LÍ CÂY XANH</a:t>
            </a:r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06" name="TextBox 98"/>
          <p:cNvSpPr txBox="1">
            <a:spLocks noChangeArrowheads="1"/>
          </p:cNvSpPr>
          <p:nvPr/>
        </p:nvSpPr>
        <p:spPr bwMode="auto">
          <a:xfrm>
            <a:off x="5829300" y="862013"/>
            <a:ext cx="2060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Dân ca NAM BỘ</a:t>
            </a:r>
          </a:p>
        </p:txBody>
      </p:sp>
      <p:grpSp>
        <p:nvGrpSpPr>
          <p:cNvPr id="5207" name="Group 96"/>
          <p:cNvGrpSpPr>
            <a:grpSpLocks/>
          </p:cNvGrpSpPr>
          <p:nvPr/>
        </p:nvGrpSpPr>
        <p:grpSpPr bwMode="auto">
          <a:xfrm>
            <a:off x="7800975" y="3844925"/>
            <a:ext cx="508000" cy="520700"/>
            <a:chOff x="-1527056" y="3003645"/>
            <a:chExt cx="508227" cy="519327"/>
          </a:xfrm>
        </p:grpSpPr>
        <p:pic>
          <p:nvPicPr>
            <p:cNvPr id="5212" name="Picture 2" descr="F:\1.Chuong\0.NGUYEN VAN DANH (He_2010)\0.PPT_He_2010\Hinh Not Nhac (Danh)\NotesShapes\duoi don\duoi2Don-01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7056" y="3003645"/>
              <a:ext cx="50822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3" name="Picture 3" descr="F:\1.Chuong\0.NGUYEN VAN DANH (He_2010)\0.PPT_He_2010\Hinh Not Nhac (Danh)\NotesShapes\Ky hieu\dauLuyen2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8794">
              <a:off x="-1452180" y="3425551"/>
              <a:ext cx="386367" cy="97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08" name="Group 104"/>
          <p:cNvGrpSpPr>
            <a:grpSpLocks/>
          </p:cNvGrpSpPr>
          <p:nvPr/>
        </p:nvGrpSpPr>
        <p:grpSpPr bwMode="auto">
          <a:xfrm>
            <a:off x="6564313" y="4918075"/>
            <a:ext cx="509587" cy="519113"/>
            <a:chOff x="-1527056" y="3003645"/>
            <a:chExt cx="508227" cy="519327"/>
          </a:xfrm>
        </p:grpSpPr>
        <p:pic>
          <p:nvPicPr>
            <p:cNvPr id="5210" name="Picture 2" descr="F:\1.Chuong\0.NGUYEN VAN DANH (He_2010)\0.PPT_He_2010\Hinh Not Nhac (Danh)\NotesShapes\duoi don\duoi2Don-01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7056" y="3003645"/>
              <a:ext cx="50822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11" name="Picture 3" descr="F:\1.Chuong\0.NGUYEN VAN DANH (He_2010)\0.PPT_He_2010\Hinh Not Nhac (Danh)\NotesShapes\Ky hieu\dauLuyen2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8794">
              <a:off x="-1452180" y="3425551"/>
              <a:ext cx="386367" cy="97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09" name="TextBox 97"/>
          <p:cNvSpPr txBox="1">
            <a:spLocks noChangeArrowheads="1"/>
          </p:cNvSpPr>
          <p:nvPr/>
        </p:nvSpPr>
        <p:spPr bwMode="auto">
          <a:xfrm>
            <a:off x="2819400" y="1371600"/>
            <a:ext cx="102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Vừa phải</a:t>
            </a:r>
          </a:p>
        </p:txBody>
      </p:sp>
    </p:spTree>
    <p:extLst>
      <p:ext uri="{BB962C8B-B14F-4D97-AF65-F5344CB8AC3E}">
        <p14:creationId xmlns:p14="http://schemas.microsoft.com/office/powerpoint/2010/main" val="8244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2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bai_L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36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6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6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36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60"/>
                            </p:stCondLst>
                            <p:childTnLst>
                              <p:par>
                                <p:cTn id="14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36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36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36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36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20"/>
                            </p:stCondLst>
                            <p:childTnLst>
                              <p:par>
                                <p:cTn id="2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7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7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7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71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30"/>
                            </p:stCondLst>
                            <p:childTnLst>
                              <p:par>
                                <p:cTn id="26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7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7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7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7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340"/>
                            </p:stCondLst>
                            <p:childTnLst>
                              <p:par>
                                <p:cTn id="32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7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7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7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7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410"/>
                            </p:stCondLst>
                            <p:childTnLst>
                              <p:par>
                                <p:cTn id="3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36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6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36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36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770"/>
                            </p:stCondLst>
                            <p:childTnLst>
                              <p:par>
                                <p:cTn id="44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7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7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7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7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480"/>
                            </p:stCondLst>
                            <p:childTnLst>
                              <p:par>
                                <p:cTn id="5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7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7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7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7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190"/>
                            </p:stCondLst>
                            <p:childTnLst>
                              <p:par>
                                <p:cTn id="56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107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107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107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107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62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36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6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6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36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620"/>
                            </p:stCondLst>
                            <p:childTnLst>
                              <p:par>
                                <p:cTn id="6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7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7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7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7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330"/>
                            </p:stCondLst>
                            <p:childTnLst>
                              <p:par>
                                <p:cTn id="74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7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7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7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8" dur="7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40"/>
                            </p:stCondLst>
                            <p:childTnLst>
                              <p:par>
                                <p:cTn id="8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107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107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107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107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110"/>
                            </p:stCondLst>
                            <p:childTnLst>
                              <p:par>
                                <p:cTn id="86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36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36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36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0" dur="36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470"/>
                            </p:stCondLst>
                            <p:childTnLst>
                              <p:par>
                                <p:cTn id="92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7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7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7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7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1180"/>
                            </p:stCondLst>
                            <p:childTnLst>
                              <p:par>
                                <p:cTn id="9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7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7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7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2" dur="71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890"/>
                            </p:stCondLst>
                            <p:childTnLst>
                              <p:par>
                                <p:cTn id="104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107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7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107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8" dur="107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2960"/>
                            </p:stCondLst>
                            <p:childTnLst>
                              <p:par>
                                <p:cTn id="11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36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36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36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36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3320"/>
                            </p:stCondLst>
                            <p:childTnLst>
                              <p:par>
                                <p:cTn id="116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36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36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36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36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3680"/>
                            </p:stCondLst>
                            <p:childTnLst>
                              <p:par>
                                <p:cTn id="122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36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36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36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6" dur="36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4040"/>
                            </p:stCondLst>
                            <p:childTnLst>
                              <p:par>
                                <p:cTn id="12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7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7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7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2" dur="7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4750"/>
                            </p:stCondLst>
                            <p:childTnLst>
                              <p:par>
                                <p:cTn id="134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107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107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107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8" dur="107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820"/>
                            </p:stCondLst>
                            <p:childTnLst>
                              <p:par>
                                <p:cTn id="140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36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36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36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36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6180"/>
                            </p:stCondLst>
                            <p:childTnLst>
                              <p:par>
                                <p:cTn id="146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36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36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36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0" dur="36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6540"/>
                            </p:stCondLst>
                            <p:childTnLst>
                              <p:par>
                                <p:cTn id="152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36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36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36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6" dur="36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158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7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7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7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2" dur="71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610"/>
                            </p:stCondLst>
                            <p:childTnLst>
                              <p:par>
                                <p:cTn id="16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95"/>
                                      </p:to>
                                    </p:set>
                                    <p:animEffect filter="image" prLst="opacity: 0.95">
                                      <p:cBhvr rctx="IE">
                                        <p:cTn id="16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228" grpId="0"/>
      <p:bldP spid="235" grpId="0"/>
      <p:bldP spid="236" grpId="0"/>
      <p:bldP spid="237" grpId="0"/>
      <p:bldP spid="238" grpId="0"/>
      <p:bldP spid="239" grpId="0"/>
      <p:bldP spid="240" grpId="0"/>
      <p:bldP spid="244" grpId="0"/>
      <p:bldP spid="249" grpId="0"/>
      <p:bldP spid="250" grpId="0"/>
      <p:bldP spid="251" grpId="0"/>
      <p:bldP spid="252" grpId="0"/>
      <p:bldP spid="253" grpId="0"/>
      <p:bldP spid="256" grpId="0"/>
      <p:bldP spid="260" grpId="0"/>
      <p:bldP spid="261" grpId="0"/>
      <p:bldP spid="262" grpId="0"/>
      <p:bldP spid="263" grpId="0"/>
      <p:bldP spid="264" grpId="0"/>
      <p:bldP spid="265" grpId="0"/>
      <p:bldP spid="269" grpId="0"/>
      <p:bldP spid="274" grpId="0"/>
      <p:bldP spid="275" grpId="0"/>
      <p:bldP spid="276" grpId="0"/>
      <p:bldP spid="277" grpId="0"/>
      <p:bldP spid="2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ình bạn là gì? ý nghĩa của tình bạn trong cuộc sống này ~ Cách để tìm may  mắn trong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7" y="229382"/>
            <a:ext cx="4179248" cy="23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ây là hành động gây sốc nhất của Pikachu – chú Pokémon bạn dành cả thanh  xuân để ao ước ôm về nhà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r="10318"/>
          <a:stretch/>
        </p:blipFill>
        <p:spPr bwMode="auto">
          <a:xfrm>
            <a:off x="4650332" y="229382"/>
            <a:ext cx="4310418" cy="32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ững câu nói hay về tình bạn khiến KỶ NIỆM chợt ùa về - Học Làm Già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t="2599" r="5597" b="-2599"/>
          <a:stretch/>
        </p:blipFill>
        <p:spPr bwMode="auto">
          <a:xfrm>
            <a:off x="4800600" y="3604878"/>
            <a:ext cx="4097171" cy="30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ghị luận: “Tình bạn chân chính là viên ngọc quý” (Các Mác) - Theki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7992"/>
          <a:stretch/>
        </p:blipFill>
        <p:spPr bwMode="auto">
          <a:xfrm>
            <a:off x="29570" y="3429000"/>
            <a:ext cx="46207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948" y="2638777"/>
            <a:ext cx="4400005" cy="7694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TÌNH BẠN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m nghĩ của em về một tình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763913" cy="3352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52500" y="457200"/>
            <a:ext cx="2514600" cy="2209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CHỦ ĐỀ</a:t>
            </a:r>
          </a:p>
          <a:p>
            <a:pPr algn="ctr"/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1050" y="2667000"/>
            <a:ext cx="3048000" cy="7689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 BẠN</a:t>
            </a:r>
            <a:endParaRPr lang="en-US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713" y="4343400"/>
            <a:ext cx="845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1:</a:t>
            </a:r>
          </a:p>
          <a:p>
            <a:pPr>
              <a:defRPr/>
            </a:pP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:-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ca</a:t>
            </a:r>
          </a:p>
          <a:p>
            <a:pPr>
              <a:defRPr/>
            </a:pP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8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2800" i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-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ời bạn vui múa ca (Bài hát mẫu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175"/>
            <a:ext cx="9144000" cy="55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609600" y="1309256"/>
            <a:ext cx="838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đón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2438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xanh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long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lanh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AutoShape 132"/>
          <p:cNvSpPr>
            <a:spLocks noChangeArrowheads="1"/>
          </p:cNvSpPr>
          <p:nvPr/>
        </p:nvSpPr>
        <p:spPr bwMode="auto">
          <a:xfrm>
            <a:off x="136525" y="-7409"/>
            <a:ext cx="8915797" cy="6704543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55823" y="3501435"/>
            <a:ext cx="807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la, la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429491" y="4602403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múa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ca.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0740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609600" y="1309256"/>
            <a:ext cx="838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</a:t>
            </a:r>
            <a:r>
              <a:rPr lang="en-US" sz="3600" b="1" dirty="0" err="1" smtClean="0">
                <a:latin typeface="Times New Roman" pitchFamily="18" charset="0"/>
              </a:rPr>
              <a:t>Chim</a:t>
            </a:r>
            <a:r>
              <a:rPr lang="en-US" sz="3600" b="1" dirty="0" smtClean="0">
                <a:latin typeface="Times New Roman" pitchFamily="18" charset="0"/>
              </a:rPr>
              <a:t> ca </a:t>
            </a:r>
            <a:r>
              <a:rPr lang="en-US" sz="3600" b="1" dirty="0" err="1" smtClean="0">
                <a:latin typeface="Times New Roman" pitchFamily="18" charset="0"/>
              </a:rPr>
              <a:t>líu</a:t>
            </a:r>
            <a:r>
              <a:rPr lang="en-US" sz="3600" b="1" dirty="0" smtClean="0">
                <a:latin typeface="Times New Roman" pitchFamily="18" charset="0"/>
              </a:rPr>
              <a:t> lo, </a:t>
            </a:r>
            <a:r>
              <a:rPr lang="en-US" sz="3600" b="1" dirty="0" err="1" smtClean="0">
                <a:latin typeface="Times New Roman" pitchFamily="18" charset="0"/>
              </a:rPr>
              <a:t>hoa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như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đón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chào</a:t>
            </a:r>
            <a:r>
              <a:rPr lang="en-US" sz="3600" b="1" dirty="0" smtClean="0"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2438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     </a:t>
            </a:r>
            <a:r>
              <a:rPr lang="en-US" sz="3600" b="1" dirty="0" err="1" smtClean="0">
                <a:latin typeface="Times New Roman" pitchFamily="18" charset="0"/>
              </a:rPr>
              <a:t>Bầu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trời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xanh</a:t>
            </a:r>
            <a:r>
              <a:rPr lang="en-US" sz="3600" b="1" dirty="0" smtClean="0">
                <a:latin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</a:rPr>
              <a:t>nước</a:t>
            </a:r>
            <a:r>
              <a:rPr lang="en-US" sz="3600" b="1" dirty="0" smtClean="0">
                <a:latin typeface="Times New Roman" pitchFamily="18" charset="0"/>
              </a:rPr>
              <a:t> long </a:t>
            </a:r>
            <a:r>
              <a:rPr lang="en-US" sz="3600" b="1" dirty="0" err="1" smtClean="0">
                <a:latin typeface="Times New Roman" pitchFamily="18" charset="0"/>
              </a:rPr>
              <a:t>lanh</a:t>
            </a:r>
            <a:endParaRPr lang="en-US" sz="4000" b="1" dirty="0" smtClean="0">
              <a:latin typeface="Times New Roman" pitchFamily="18" charset="0"/>
            </a:endParaRPr>
          </a:p>
        </p:txBody>
      </p:sp>
      <p:sp>
        <p:nvSpPr>
          <p:cNvPr id="10" name="AutoShape 132"/>
          <p:cNvSpPr>
            <a:spLocks noChangeArrowheads="1"/>
          </p:cNvSpPr>
          <p:nvPr/>
        </p:nvSpPr>
        <p:spPr bwMode="auto">
          <a:xfrm>
            <a:off x="136525" y="-7409"/>
            <a:ext cx="8915797" cy="6704543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55823" y="3501435"/>
            <a:ext cx="807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        </a:t>
            </a:r>
            <a:r>
              <a:rPr lang="en-US" sz="3600" b="1" dirty="0" smtClean="0">
                <a:latin typeface="Times New Roman" pitchFamily="18" charset="0"/>
              </a:rPr>
              <a:t>La </a:t>
            </a:r>
            <a:r>
              <a:rPr lang="en-US" sz="3600" b="1" dirty="0" err="1" smtClean="0">
                <a:latin typeface="Times New Roman" pitchFamily="18" charset="0"/>
              </a:rPr>
              <a:t>la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lá</a:t>
            </a:r>
            <a:r>
              <a:rPr lang="en-US" sz="3600" b="1" dirty="0" smtClean="0">
                <a:latin typeface="Times New Roman" pitchFamily="18" charset="0"/>
              </a:rPr>
              <a:t> la, la </a:t>
            </a:r>
            <a:r>
              <a:rPr lang="en-US" sz="3600" b="1" dirty="0" err="1" smtClean="0">
                <a:latin typeface="Times New Roman" pitchFamily="18" charset="0"/>
              </a:rPr>
              <a:t>la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lá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là</a:t>
            </a:r>
            <a:endParaRPr lang="en-US" sz="4000" b="1" dirty="0" smtClean="0">
              <a:latin typeface="Times New Roman" pitchFamily="18" charset="0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429491" y="4602403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         </a:t>
            </a:r>
            <a:r>
              <a:rPr lang="en-US" sz="3600" b="1" dirty="0" err="1" smtClean="0">
                <a:latin typeface="Times New Roman" pitchFamily="18" charset="0"/>
              </a:rPr>
              <a:t>Mời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cùng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vui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múa</a:t>
            </a:r>
            <a:r>
              <a:rPr lang="en-US" sz="3600" b="1" dirty="0" smtClean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vui</a:t>
            </a:r>
            <a:r>
              <a:rPr lang="en-US" sz="3600" b="1" dirty="0" smtClean="0">
                <a:latin typeface="Times New Roman" pitchFamily="18" charset="0"/>
              </a:rPr>
              <a:t> ca.</a:t>
            </a:r>
            <a:endParaRPr lang="en-US" sz="4000" b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6261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7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endParaRPr lang="en-US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609600" y="1143001"/>
            <a:ext cx="838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ca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líu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lo,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đón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         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24384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long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lanh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10" name="AutoShape 132"/>
          <p:cNvSpPr>
            <a:spLocks noChangeArrowheads="1"/>
          </p:cNvSpPr>
          <p:nvPr/>
        </p:nvSpPr>
        <p:spPr bwMode="auto">
          <a:xfrm>
            <a:off x="136525" y="-7409"/>
            <a:ext cx="8915797" cy="6704543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7622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436</Words>
  <Application>Microsoft Office PowerPoint</Application>
  <PresentationFormat>On-screen Show (4:3)</PresentationFormat>
  <Paragraphs>97</Paragraphs>
  <Slides>18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  </vt:lpstr>
      <vt:lpstr>Lá cò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PC</cp:lastModifiedBy>
  <cp:revision>73</cp:revision>
  <dcterms:created xsi:type="dcterms:W3CDTF">2020-11-02T11:09:08Z</dcterms:created>
  <dcterms:modified xsi:type="dcterms:W3CDTF">2024-11-05T06:56:17Z</dcterms:modified>
</cp:coreProperties>
</file>