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7" r:id="rId11"/>
    <p:sldId id="266" r:id="rId12"/>
    <p:sldId id="268" r:id="rId13"/>
    <p:sldId id="269" r:id="rId14"/>
    <p:sldId id="271" r:id="rId15"/>
    <p:sldId id="272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60" d="100"/>
          <a:sy n="60" d="100"/>
        </p:scale>
        <p:origin x="140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88C4C-7011-49BA-9F94-7BB5B58963D2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F54E-4C52-48EF-BC5D-14643D65B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5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F54E-4C52-48EF-BC5D-14643D65B8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1.pn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685800"/>
            <a:ext cx="829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TT HAI RIÊNG SỐ 2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734291" y="1634836"/>
            <a:ext cx="77724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CHÀO MỪNG CÁC EM HỌC SINH LỚP 2.C ĐẾN VỚI TIẾT HỌC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6012" y="4775022"/>
            <a:ext cx="68849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-13873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-13873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-13873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-13873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-13873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err="1">
                <a:solidFill>
                  <a:srgbClr val="800080"/>
                </a:solidFill>
                <a:latin typeface="Times New Roman" pitchFamily="18" charset="0"/>
              </a:rPr>
              <a:t>Giáo</a:t>
            </a:r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itchFamily="18" charset="0"/>
              </a:rPr>
              <a:t>viên</a:t>
            </a:r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</a:rPr>
              <a:t>: </a:t>
            </a:r>
            <a:r>
              <a:rPr lang="vi-VN" sz="3600" b="1" dirty="0">
                <a:solidFill>
                  <a:srgbClr val="800080"/>
                </a:solidFill>
                <a:latin typeface="Times New Roman" pitchFamily="18" charset="0"/>
              </a:rPr>
              <a:t>Lê Thị Minh Hiếu</a:t>
            </a:r>
            <a:endParaRPr lang="en-US" sz="3600" b="1" i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33350"/>
            <a:ext cx="713509" cy="594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-619192"/>
            <a:ext cx="637309" cy="594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" y="6324601"/>
            <a:ext cx="6088352" cy="631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8666018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00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63" y="-27710"/>
            <a:ext cx="9379785" cy="69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92" y="-609600"/>
            <a:ext cx="4344741" cy="207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6863" y="193964"/>
            <a:ext cx="4105351" cy="11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976" b="1" dirty="0">
                <a:solidFill>
                  <a:srgbClr val="C00000"/>
                </a:solidFill>
                <a:latin typeface="Arial" panose="020B0604020202020204" pitchFamily="34" charset="0"/>
              </a:rPr>
              <a:t>     </a:t>
            </a:r>
            <a:r>
              <a:rPr lang="en-US" sz="3976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NÓI NHANH KẾT QUẢ</a:t>
            </a:r>
          </a:p>
        </p:txBody>
      </p:sp>
      <p:pic>
        <p:nvPicPr>
          <p:cNvPr id="7" name="Picture 2" descr="C:\Users\ADMIN\Desktop\5128217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396253" cy="392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38" y="2964873"/>
            <a:ext cx="2258062" cy="38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90" y="5486400"/>
            <a:ext cx="115288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62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81" y="-298526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552" y="9144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13 - 4 = 9</a:t>
            </a:r>
          </a:p>
        </p:txBody>
      </p:sp>
      <p:pic>
        <p:nvPicPr>
          <p:cNvPr id="7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02" y="3399101"/>
            <a:ext cx="9820924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6322" y="4820035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13 - 4</a:t>
            </a:r>
          </a:p>
        </p:txBody>
      </p:sp>
    </p:spTree>
    <p:extLst>
      <p:ext uri="{BB962C8B-B14F-4D97-AF65-F5344CB8AC3E}">
        <p14:creationId xmlns:p14="http://schemas.microsoft.com/office/powerpoint/2010/main" val="14667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73" y="-453768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\Desktop\cau h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255" y="3313606"/>
            <a:ext cx="9820924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7885" y="48006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2237" y="8382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13 - 6 = 7</a:t>
            </a:r>
          </a:p>
        </p:txBody>
      </p:sp>
    </p:spTree>
    <p:extLst>
      <p:ext uri="{BB962C8B-B14F-4D97-AF65-F5344CB8AC3E}">
        <p14:creationId xmlns:p14="http://schemas.microsoft.com/office/powerpoint/2010/main" val="36256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1" y="-453768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357" y="3313606"/>
            <a:ext cx="9603358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07884" y="4800600"/>
            <a:ext cx="4864315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28610" y="8382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13 - 7 = 6</a:t>
            </a:r>
          </a:p>
        </p:txBody>
      </p:sp>
    </p:spTree>
    <p:extLst>
      <p:ext uri="{BB962C8B-B14F-4D97-AF65-F5344CB8AC3E}">
        <p14:creationId xmlns:p14="http://schemas.microsoft.com/office/powerpoint/2010/main" val="19680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4" y="-467624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58" y="3368628"/>
            <a:ext cx="9820924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48768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73989" y="1013377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13 - 5 = 8</a:t>
            </a:r>
          </a:p>
        </p:txBody>
      </p:sp>
    </p:spTree>
    <p:extLst>
      <p:ext uri="{BB962C8B-B14F-4D97-AF65-F5344CB8AC3E}">
        <p14:creationId xmlns:p14="http://schemas.microsoft.com/office/powerpoint/2010/main" val="33754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01" y="-453768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02" y="3310840"/>
            <a:ext cx="9820924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07885" y="48006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5552" y="1027231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13 - 9 = 4</a:t>
            </a:r>
          </a:p>
        </p:txBody>
      </p:sp>
    </p:spTree>
    <p:extLst>
      <p:ext uri="{BB962C8B-B14F-4D97-AF65-F5344CB8AC3E}">
        <p14:creationId xmlns:p14="http://schemas.microsoft.com/office/powerpoint/2010/main" val="24129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08" y="-453769"/>
            <a:ext cx="4759206" cy="29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255" y="3477491"/>
            <a:ext cx="9820924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7885" y="5029200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5552" y="1027231"/>
            <a:ext cx="4497188" cy="10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6" tIns="45733" rIns="91466" bIns="4573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13 - 8 = 5</a:t>
            </a:r>
          </a:p>
        </p:txBody>
      </p:sp>
    </p:spTree>
    <p:extLst>
      <p:ext uri="{BB962C8B-B14F-4D97-AF65-F5344CB8AC3E}">
        <p14:creationId xmlns:p14="http://schemas.microsoft.com/office/powerpoint/2010/main" val="34015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043"/>
            <a:ext cx="9144000" cy="6629557"/>
            <a:chOff x="0" y="0"/>
            <a:chExt cx="9144000" cy="51328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5" y="5791200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791200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126560"/>
            <a:ext cx="3951021" cy="273144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725" y="568639"/>
            <a:ext cx="6147275" cy="3557921"/>
          </a:xfrm>
          <a:custGeom>
            <a:avLst/>
            <a:gdLst>
              <a:gd name="connsiteX0" fmla="*/ 0 w 5403213"/>
              <a:gd name="connsiteY0" fmla="*/ 0 h 3189954"/>
              <a:gd name="connsiteX1" fmla="*/ 5403213 w 5403213"/>
              <a:gd name="connsiteY1" fmla="*/ 0 h 3189954"/>
              <a:gd name="connsiteX2" fmla="*/ 5403213 w 5403213"/>
              <a:gd name="connsiteY2" fmla="*/ 3189954 h 3189954"/>
              <a:gd name="connsiteX3" fmla="*/ 0 w 5403213"/>
              <a:gd name="connsiteY3" fmla="*/ 3189954 h 3189954"/>
              <a:gd name="connsiteX4" fmla="*/ 0 w 5403213"/>
              <a:gd name="connsiteY4" fmla="*/ 0 h 3189954"/>
              <a:gd name="connsiteX0" fmla="*/ 0 w 5403213"/>
              <a:gd name="connsiteY0" fmla="*/ 51371 h 3241325"/>
              <a:gd name="connsiteX1" fmla="*/ 5197730 w 5403213"/>
              <a:gd name="connsiteY1" fmla="*/ 0 h 3241325"/>
              <a:gd name="connsiteX2" fmla="*/ 5403213 w 5403213"/>
              <a:gd name="connsiteY2" fmla="*/ 3241325 h 3241325"/>
              <a:gd name="connsiteX3" fmla="*/ 0 w 5403213"/>
              <a:gd name="connsiteY3" fmla="*/ 3241325 h 3241325"/>
              <a:gd name="connsiteX4" fmla="*/ 0 w 5403213"/>
              <a:gd name="connsiteY4" fmla="*/ 51371 h 3241325"/>
              <a:gd name="connsiteX0" fmla="*/ 0 w 5403213"/>
              <a:gd name="connsiteY0" fmla="*/ 51371 h 3241325"/>
              <a:gd name="connsiteX1" fmla="*/ 4889505 w 5403213"/>
              <a:gd name="connsiteY1" fmla="*/ 0 h 3241325"/>
              <a:gd name="connsiteX2" fmla="*/ 5403213 w 5403213"/>
              <a:gd name="connsiteY2" fmla="*/ 3241325 h 3241325"/>
              <a:gd name="connsiteX3" fmla="*/ 0 w 5403213"/>
              <a:gd name="connsiteY3" fmla="*/ 3241325 h 3241325"/>
              <a:gd name="connsiteX4" fmla="*/ 0 w 5403213"/>
              <a:gd name="connsiteY4" fmla="*/ 51371 h 3241325"/>
              <a:gd name="connsiteX0" fmla="*/ 606176 w 5403213"/>
              <a:gd name="connsiteY0" fmla="*/ 20548 h 3241325"/>
              <a:gd name="connsiteX1" fmla="*/ 4889505 w 5403213"/>
              <a:gd name="connsiteY1" fmla="*/ 0 h 3241325"/>
              <a:gd name="connsiteX2" fmla="*/ 5403213 w 5403213"/>
              <a:gd name="connsiteY2" fmla="*/ 3241325 h 3241325"/>
              <a:gd name="connsiteX3" fmla="*/ 0 w 5403213"/>
              <a:gd name="connsiteY3" fmla="*/ 3241325 h 3241325"/>
              <a:gd name="connsiteX4" fmla="*/ 606176 w 5403213"/>
              <a:gd name="connsiteY4" fmla="*/ 20548 h 32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213" h="3241325">
                <a:moveTo>
                  <a:pt x="606176" y="20548"/>
                </a:moveTo>
                <a:lnTo>
                  <a:pt x="4889505" y="0"/>
                </a:lnTo>
                <a:lnTo>
                  <a:pt x="5403213" y="3241325"/>
                </a:lnTo>
                <a:lnTo>
                  <a:pt x="0" y="3241325"/>
                </a:lnTo>
                <a:lnTo>
                  <a:pt x="606176" y="20548"/>
                </a:lnTo>
                <a:close/>
              </a:path>
            </a:pathLst>
          </a:cu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 TẠM BIỆT CÁC EM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6" y="228599"/>
            <a:ext cx="1260764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237" y="985146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6" name="Picture 16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5" y="-41564"/>
            <a:ext cx="2438400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285992" y="1945912"/>
            <a:ext cx="295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12 - 9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42671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12 - 8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41267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12 - 4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7145" y="28193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12 - 7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7065" y="4281054"/>
            <a:ext cx="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1534" y="4446563"/>
            <a:ext cx="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430" y="2816515"/>
            <a:ext cx="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0747" y="2844225"/>
            <a:ext cx="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79" y="-41564"/>
            <a:ext cx="64770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4262" y="3522515"/>
            <a:ext cx="5950521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810" y="2632365"/>
            <a:ext cx="5950521" cy="762000"/>
          </a:xfrm>
          <a:prstGeom prst="rect">
            <a:avLst/>
          </a:prstGeom>
        </p:spPr>
      </p:pic>
      <p:pic>
        <p:nvPicPr>
          <p:cNvPr id="19" name="Picture 16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5" y="110836"/>
            <a:ext cx="2438400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3" y="5791199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30" y="5791200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361632"/>
            <a:ext cx="813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Ba 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57600" y="1066800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1295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533399" y="1600200"/>
            <a:ext cx="81534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13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trừ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một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số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5" descr="maus_blu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0510"/>
            <a:ext cx="3131128" cy="27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787844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30" y="5787844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9766" y="4171918"/>
            <a:ext cx="244828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b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4196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4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4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399" y="304800"/>
            <a:ext cx="813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1066800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12571" y="1066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72749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837" y="2479963"/>
            <a:ext cx="829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3A9481-4A82-439A-93C5-D33048EE3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3003183"/>
            <a:ext cx="4488872" cy="23948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1C9AD9-8E0F-48DC-B2D6-E513506CDDCB}"/>
              </a:ext>
            </a:extLst>
          </p:cNvPr>
          <p:cNvSpPr txBox="1"/>
          <p:nvPr/>
        </p:nvSpPr>
        <p:spPr>
          <a:xfrm>
            <a:off x="5296554" y="3877425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– 5 =?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0550" y="541447"/>
            <a:ext cx="244828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4960" y="693846"/>
            <a:ext cx="244828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bk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3" y="4574992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48" y="5780411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54" y="4574992"/>
            <a:ext cx="790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37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762000" y="152400"/>
            <a:ext cx="784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13 - 5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FB26EFB8-320E-43E1-8E58-B0F53B95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906"/>
            <a:ext cx="4343399" cy="4598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150742"/>
            <a:ext cx="4925290" cy="4488058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199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93" y="5791199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36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13854"/>
            <a:ext cx="91950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9" y="1219199"/>
            <a:ext cx="3661817" cy="3214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13" y="2377141"/>
            <a:ext cx="1650429" cy="1988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9530" y="1422538"/>
            <a:ext cx="218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13 – 3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9530" y="2152147"/>
            <a:ext cx="218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10 – 2 =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2088" y="2724874"/>
            <a:ext cx="220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13 – 5 =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99" y="4925291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5770418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70417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21" y="-1"/>
            <a:ext cx="10573422" cy="701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089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</a:p>
        </p:txBody>
      </p:sp>
      <p:sp>
        <p:nvSpPr>
          <p:cNvPr id="7" name="Oval 6"/>
          <p:cNvSpPr/>
          <p:nvPr/>
        </p:nvSpPr>
        <p:spPr>
          <a:xfrm>
            <a:off x="346364" y="819605"/>
            <a:ext cx="512618" cy="4932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CFEB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dirty="0">
              <a:solidFill>
                <a:srgbClr val="FCFE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9605"/>
            <a:ext cx="136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31095" y="1759527"/>
            <a:ext cx="27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13 – 3 - 1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02673" y="3761509"/>
            <a:ext cx="27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13 – 3 - 4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029200" y="1759527"/>
            <a:ext cx="27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13 – 3 - 5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091545" y="3761509"/>
            <a:ext cx="273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13 – 3 - 6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673" y="2971800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304800" y="25716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– 3 – 1 = 13 – 4 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257800" y="272409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– 3 – 5 = 13 – 8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46364" y="4953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– 3 – 4 = 13 – 7 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5257800" y="502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 – 3 – 6 = 13 – 9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1621" y="1774813"/>
            <a:ext cx="115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7614" y="3814306"/>
            <a:ext cx="115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7818" y="3794715"/>
            <a:ext cx="115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8990" y="1759525"/>
            <a:ext cx="115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91" y="6003527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871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35"/>
            <a:ext cx="9144000" cy="7010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9114" y="185115"/>
            <a:ext cx="566849" cy="4881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CFEB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dirty="0">
              <a:solidFill>
                <a:srgbClr val="FCFE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060" y="211574"/>
            <a:ext cx="209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DCB23-21EA-4BE0-9D95-65B9B14F1132}"/>
              </a:ext>
            </a:extLst>
          </p:cNvPr>
          <p:cNvSpPr txBox="1"/>
          <p:nvPr/>
        </p:nvSpPr>
        <p:spPr>
          <a:xfrm>
            <a:off x="496810" y="990600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63CDA-C7A0-4676-BBEF-AC96E03FBBAE}"/>
              </a:ext>
            </a:extLst>
          </p:cNvPr>
          <p:cNvSpPr txBox="1"/>
          <p:nvPr/>
        </p:nvSpPr>
        <p:spPr>
          <a:xfrm>
            <a:off x="3475102" y="968220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9B29D-0092-4C2A-88C5-E086025B4167}"/>
              </a:ext>
            </a:extLst>
          </p:cNvPr>
          <p:cNvSpPr txBox="1"/>
          <p:nvPr/>
        </p:nvSpPr>
        <p:spPr>
          <a:xfrm>
            <a:off x="6144573" y="880922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07C34-8027-4ABF-AEBC-4A64DFF25ADF}"/>
              </a:ext>
            </a:extLst>
          </p:cNvPr>
          <p:cNvSpPr txBox="1"/>
          <p:nvPr/>
        </p:nvSpPr>
        <p:spPr>
          <a:xfrm>
            <a:off x="550158" y="2494532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63CDA-C7A0-4676-BBEF-AC96E03FBBAE}"/>
              </a:ext>
            </a:extLst>
          </p:cNvPr>
          <p:cNvSpPr txBox="1"/>
          <p:nvPr/>
        </p:nvSpPr>
        <p:spPr>
          <a:xfrm>
            <a:off x="3489947" y="2456765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7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CAA6D-10FF-45DB-AA73-CCE5972FDF5B}"/>
              </a:ext>
            </a:extLst>
          </p:cNvPr>
          <p:cNvSpPr txBox="1"/>
          <p:nvPr/>
        </p:nvSpPr>
        <p:spPr>
          <a:xfrm>
            <a:off x="6144572" y="2429765"/>
            <a:ext cx="1627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13 – 9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895" y="3733800"/>
            <a:ext cx="704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895" y="4495800"/>
            <a:ext cx="5267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538" y="5186405"/>
            <a:ext cx="408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895" y="5797077"/>
            <a:ext cx="117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2185" y="2404120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8216" y="2501106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7755" y="2498330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297" y="1002799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8725" y="1023227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472" y="891599"/>
            <a:ext cx="113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7" y="5855117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83" y="5866347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 descr="b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774" y="5019020"/>
            <a:ext cx="762000" cy="18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726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" y="-4354"/>
            <a:ext cx="9144000" cy="70103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9006" y="235131"/>
            <a:ext cx="476794" cy="386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CFEB4"/>
                </a:solidFill>
              </a:rPr>
              <a:t>3</a:t>
            </a:r>
            <a:endParaRPr lang="vi-VN" dirty="0">
              <a:solidFill>
                <a:srgbClr val="FCFEB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355" y="252549"/>
            <a:ext cx="261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0564A-214F-490F-A3B4-2435F5923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" y="1303465"/>
            <a:ext cx="3155992" cy="27859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4270" y="35550"/>
            <a:ext cx="5795094" cy="1259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111" y="3368019"/>
            <a:ext cx="5918736" cy="3489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1051" y="836023"/>
            <a:ext cx="129757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 – 4 = 6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79964" y="1704110"/>
            <a:ext cx="574766" cy="5344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Isosceles Triangle 11"/>
          <p:cNvSpPr/>
          <p:nvPr/>
        </p:nvSpPr>
        <p:spPr>
          <a:xfrm>
            <a:off x="1561712" y="2251389"/>
            <a:ext cx="766355" cy="635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4904509" y="4520943"/>
            <a:ext cx="572923" cy="7095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95800" y="5486400"/>
            <a:ext cx="649123" cy="7095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06882" y="4343400"/>
            <a:ext cx="679058" cy="8936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03510" y="5486401"/>
            <a:ext cx="572923" cy="6529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5236" y="4502728"/>
            <a:ext cx="718141" cy="761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236" y="5514111"/>
            <a:ext cx="676832" cy="737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1608" y="4357255"/>
            <a:ext cx="758766" cy="9494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613" y="5486400"/>
            <a:ext cx="727798" cy="709995"/>
          </a:xfrm>
          <a:prstGeom prst="rect">
            <a:avLst/>
          </a:prstGeom>
        </p:spPr>
      </p:pic>
      <p:pic>
        <p:nvPicPr>
          <p:cNvPr id="27" name="Picture 5" descr="495093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4520943"/>
            <a:ext cx="910433" cy="233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51" b="89888" l="1357" r="98416">
                        <a14:foregroundMark x1="36878" y1="29775" x2="36878" y2="29775"/>
                        <a14:foregroundMark x1="57919" y1="52247" x2="57919" y2="52247"/>
                        <a14:foregroundMark x1="52489" y1="38764" x2="52489" y2="38764"/>
                        <a14:foregroundMark x1="54072" y1="39326" x2="54072" y2="39326"/>
                        <a14:foregroundMark x1="80317" y1="51685" x2="80317" y2="51685"/>
                        <a14:foregroundMark x1="76018" y1="60112" x2="76018" y2="60112"/>
                        <a14:foregroundMark x1="74208" y1="57303" x2="74208" y2="57303"/>
                        <a14:foregroundMark x1="82805" y1="54494" x2="82805" y2="54494"/>
                        <a14:foregroundMark x1="81448" y1="48315" x2="81448" y2="48315"/>
                        <a14:foregroundMark x1="92081" y1="46067" x2="92081" y2="46067"/>
                        <a14:foregroundMark x1="17647" y1="46629" x2="17647" y2="46629"/>
                        <a14:foregroundMark x1="19231" y1="46629" x2="19231" y2="46629"/>
                        <a14:foregroundMark x1="18552" y1="42135" x2="18552" y2="42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" y="5888601"/>
            <a:ext cx="3042430" cy="122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48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401</Words>
  <Application>Microsoft Office PowerPoint</Application>
  <PresentationFormat>On-screen Show (4:3)</PresentationFormat>
  <Paragraphs>90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ntmhieu.th.hrieng2.shinh@outlook.com.vn</cp:lastModifiedBy>
  <cp:revision>50</cp:revision>
  <dcterms:created xsi:type="dcterms:W3CDTF">2006-08-16T00:00:00Z</dcterms:created>
  <dcterms:modified xsi:type="dcterms:W3CDTF">2024-11-01T00:39:54Z</dcterms:modified>
</cp:coreProperties>
</file>