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3" r:id="rId2"/>
    <p:sldId id="324" r:id="rId3"/>
    <p:sldId id="315" r:id="rId4"/>
    <p:sldId id="290" r:id="rId5"/>
    <p:sldId id="318" r:id="rId6"/>
    <p:sldId id="313" r:id="rId7"/>
    <p:sldId id="308" r:id="rId8"/>
    <p:sldId id="319" r:id="rId9"/>
    <p:sldId id="322" r:id="rId10"/>
    <p:sldId id="261" r:id="rId11"/>
    <p:sldId id="29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9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36"/>
    <a:srgbClr val="136B01"/>
    <a:srgbClr val="126701"/>
    <a:srgbClr val="105E01"/>
    <a:srgbClr val="00EE11"/>
    <a:srgbClr val="FE9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239"/>
        <p:guide pos="28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3A31E-8ABF-4C56-8C23-C5C31FC2A1C1}" type="datetimeFigureOut">
              <a:rPr lang="en-US" smtClean="0"/>
              <a:t>20-10-2024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5F83-DD94-43BC-AB58-E9004C8C0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0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1F441-1F66-4D78-8BF8-497EB053A0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47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20-10-2024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20-10-2024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20-10-2024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3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20-10-2024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20-10-2024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20-10-2024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20-10-2024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20-10-2024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20-10-2024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20-10-2024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29B98-1D60-4786-9F6A-BF51DF5681BB}" type="datetimeFigureOut">
              <a:rPr lang="en-US" smtClean="0"/>
              <a:t>20-10-2024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9B98-1D60-4786-9F6A-BF51DF5681BB}" type="datetimeFigureOut">
              <a:rPr lang="en-US" smtClean="0"/>
              <a:t>20-10-2024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F9901-0F78-4E35-8C0A-94AC7AADE9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4.wm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DECOR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DECOR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96768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DECOR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80653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DECOR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337050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ECOR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02" y="1856649"/>
            <a:ext cx="9906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ECOR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856649"/>
            <a:ext cx="9906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852714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15" y="852714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229519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14" y="3225300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sta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082" y="2925262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5">
            <a:extLst>
              <a:ext uri="{FF2B5EF4-FFF2-40B4-BE49-F238E27FC236}">
                <a16:creationId xmlns:a16="http://schemas.microsoft.com/office/drawing/2014/main" id="{825B51B8-27EA-45CD-B206-D547EC375E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862167"/>
            <a:ext cx="8991600" cy="322530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</a:t>
            </a: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đến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với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toán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4800600"/>
            <a:ext cx="9143365" cy="1322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A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8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A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A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A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A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A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A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FA3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FA3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0"/>
            <a:ext cx="9143365" cy="13220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8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08224"/>
            <a:ext cx="76200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1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038">
            <a:off x="-143957" y="63691"/>
            <a:ext cx="1645917" cy="116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DECOR0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29" y="68149"/>
            <a:ext cx="9906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DECOR0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29" y="838200"/>
            <a:ext cx="9906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ECOR0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29" y="1703388"/>
            <a:ext cx="9906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DECOR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5800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DECOR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17307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DECOR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20936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DECOR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4564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DECOR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24564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DECOR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495800"/>
            <a:ext cx="6873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59" y="457200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26" y="457200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93" y="457200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880" y="1109662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710645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755" y="1710644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1965778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09" y="1952624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527" y="2105025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2" y="3429000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st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08" y="3359829"/>
            <a:ext cx="9048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6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8" y="781553"/>
            <a:ext cx="4451228" cy="4945799"/>
          </a:xfrm>
          <a:prstGeom prst="rect">
            <a:avLst/>
          </a:prstGeom>
        </p:spPr>
      </p:pic>
      <p:pic>
        <p:nvPicPr>
          <p:cNvPr id="29" name="图片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99" y="128"/>
            <a:ext cx="9163154" cy="67487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2" y="3967395"/>
            <a:ext cx="6618713" cy="2781449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2300238" y="7251666"/>
            <a:ext cx="1163123" cy="1446465"/>
          </a:xfrm>
          <a:prstGeom prst="rect">
            <a:avLst/>
          </a:prstGeom>
          <a:noFill/>
        </p:spPr>
        <p:txBody>
          <a:bodyPr wrap="square" lIns="92480" tIns="46282" rIns="92480" bIns="46282" rtlCol="0">
            <a:spAutoFit/>
          </a:bodyPr>
          <a:lstStyle/>
          <a:p>
            <a:pPr marL="0" marR="0" lvl="0" indent="0" algn="ctr" defTabSz="9126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菱心体简" panose="02010609000101010101" pitchFamily="49" charset="-122"/>
                <a:ea typeface="汉仪菱心体简" panose="02010609000101010101" pitchFamily="49" charset="-122"/>
                <a:cs typeface="+mn-cs"/>
              </a:rPr>
              <a:t>开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汉仪菱心体简" panose="02010609000101010101" pitchFamily="49" charset="-122"/>
              <a:ea typeface="汉仪菱心体简" panose="02010609000101010101" pitchFamily="49" charset="-122"/>
              <a:cs typeface="+mn-cs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680752" y="7153687"/>
            <a:ext cx="1163123" cy="1446465"/>
          </a:xfrm>
          <a:prstGeom prst="rect">
            <a:avLst/>
          </a:prstGeom>
          <a:noFill/>
        </p:spPr>
        <p:txBody>
          <a:bodyPr wrap="square" lIns="92480" tIns="46282" rIns="92480" bIns="46282" rtlCol="0">
            <a:spAutoFit/>
          </a:bodyPr>
          <a:lstStyle/>
          <a:p>
            <a:pPr marL="0" marR="0" lvl="0" indent="0" algn="ctr" defTabSz="9126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汉仪菱心体简" panose="02010609000101010101" pitchFamily="49" charset="-122"/>
                <a:ea typeface="汉仪菱心体简" panose="02010609000101010101" pitchFamily="49" charset="-122"/>
                <a:cs typeface="+mn-cs"/>
              </a:rPr>
              <a:t>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40E5A7-3F50-4D6C-A147-9568B8724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003" y="1545513"/>
            <a:ext cx="2339038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alt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11 - .?. = 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ED8BC4-4B3C-4F46-B943-9EF92CF4C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037" y="2649983"/>
            <a:ext cx="2339038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alt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14 - .?. = 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E29286-B9ED-4ABD-A771-2852C86A5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003" y="2628215"/>
            <a:ext cx="2339038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alt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12 - .?. = 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41B0DF-E2A1-4BEC-A275-DDF7D4408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037" y="1626797"/>
            <a:ext cx="2339038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alt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13 - .?. = 10</a:t>
            </a: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B47FCB17-8A04-4F99-88E1-1D6F6934C4DB}"/>
              </a:ext>
            </a:extLst>
          </p:cNvPr>
          <p:cNvSpPr/>
          <p:nvPr/>
        </p:nvSpPr>
        <p:spPr>
          <a:xfrm>
            <a:off x="4281189" y="1556397"/>
            <a:ext cx="542764" cy="5987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/>
          </a:p>
        </p:txBody>
      </p:sp>
      <p:sp>
        <p:nvSpPr>
          <p:cNvPr id="13" name="Rounded Rectangle 14">
            <a:extLst>
              <a:ext uri="{FF2B5EF4-FFF2-40B4-BE49-F238E27FC236}">
                <a16:creationId xmlns:a16="http://schemas.microsoft.com/office/drawing/2014/main" id="{789C0A38-0BDD-4A7F-8FCF-41028E316412}"/>
              </a:ext>
            </a:extLst>
          </p:cNvPr>
          <p:cNvSpPr/>
          <p:nvPr/>
        </p:nvSpPr>
        <p:spPr>
          <a:xfrm>
            <a:off x="4281189" y="2649983"/>
            <a:ext cx="542764" cy="5987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/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D33BEAEB-6B7C-46A6-8093-ED5F5025F0DD}"/>
              </a:ext>
            </a:extLst>
          </p:cNvPr>
          <p:cNvSpPr/>
          <p:nvPr/>
        </p:nvSpPr>
        <p:spPr>
          <a:xfrm>
            <a:off x="7541223" y="1651314"/>
            <a:ext cx="542764" cy="5987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27F99D9-68CB-40E8-B0D8-F478D68F4912}"/>
              </a:ext>
            </a:extLst>
          </p:cNvPr>
          <p:cNvSpPr/>
          <p:nvPr/>
        </p:nvSpPr>
        <p:spPr>
          <a:xfrm>
            <a:off x="7549174" y="2660867"/>
            <a:ext cx="542764" cy="5987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C32F0C-CB54-41FC-9AEC-91E585F698AD}"/>
              </a:ext>
            </a:extLst>
          </p:cNvPr>
          <p:cNvSpPr/>
          <p:nvPr/>
        </p:nvSpPr>
        <p:spPr>
          <a:xfrm>
            <a:off x="4619642" y="-2059"/>
            <a:ext cx="4536244" cy="971221"/>
          </a:xfrm>
          <a:prstGeom prst="rect">
            <a:avLst/>
          </a:prstGeom>
          <a:noFill/>
        </p:spPr>
        <p:txBody>
          <a:bodyPr wrap="square" lIns="123632" tIns="61814" rIns="123632" bIns="6181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670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</a:t>
            </a:r>
            <a:r>
              <a:rPr kumimoji="0" lang="en-US" sz="5500" b="1" i="0" u="none" strike="noStrike" kern="1200" cap="none" spc="0" normalizeH="0" baseline="0" noProof="0" dirty="0">
                <a:ln/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</a:t>
            </a:r>
            <a:r>
              <a:rPr kumimoji="0" lang="en-US" sz="5500" b="1" i="0" u="none" strike="noStrike" kern="1200" cap="none" spc="0" normalizeH="0" baseline="0" noProof="0" dirty="0">
                <a:ln/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Ở</a:t>
            </a:r>
            <a:r>
              <a:rPr kumimoji="0" lang="en-US" sz="55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I</a:t>
            </a:r>
            <a:r>
              <a:rPr kumimoji="0" lang="en-US" sz="5500" b="1" i="0" u="none" strike="noStrike" kern="1200" cap="none" spc="0" normalizeH="0" noProof="0" dirty="0">
                <a:ln/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Đ</a:t>
            </a:r>
            <a:r>
              <a:rPr kumimoji="0" lang="en-US" sz="5500" b="1" i="0" u="none" strike="noStrike" kern="1200" cap="none" spc="0" normalizeH="0" noProof="0" dirty="0">
                <a:ln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Ộ</a:t>
            </a:r>
            <a:r>
              <a:rPr kumimoji="0" lang="en-US" sz="5500" b="1" i="0" u="none" strike="noStrike" kern="1200" cap="none" spc="0" normalizeH="0" noProof="0" dirty="0">
                <a:ln/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</a:t>
            </a:r>
            <a:r>
              <a:rPr kumimoji="0" lang="en-US" sz="5500" b="1" i="0" u="none" strike="noStrike" kern="1200" cap="none" spc="0" normalizeH="0" noProof="0" dirty="0">
                <a:ln/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G</a:t>
            </a:r>
            <a:endParaRPr kumimoji="0" lang="en-US" sz="5500" b="1" i="0" u="none" strike="noStrike" kern="1200" cap="none" spc="0" normalizeH="0" baseline="0" noProof="0" dirty="0">
              <a:ln/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 xmlns="">
      <p:transition spd="slow">
        <p:split orient="vert"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009899" y="954107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"/>
          <p:cNvSpPr txBox="1"/>
          <p:nvPr/>
        </p:nvSpPr>
        <p:spPr>
          <a:xfrm>
            <a:off x="1295400" y="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1F6535B-99E3-4A00-B98F-1CFA49C85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6400"/>
            <a:ext cx="9143999" cy="5105399"/>
          </a:xfrm>
          <a:prstGeom prst="rect">
            <a:avLst/>
          </a:prstGeom>
        </p:spPr>
      </p:pic>
      <p:sp>
        <p:nvSpPr>
          <p:cNvPr id="25" name="Rectangle 12">
            <a:extLst>
              <a:ext uri="{FF2B5EF4-FFF2-40B4-BE49-F238E27FC236}">
                <a16:creationId xmlns:a16="http://schemas.microsoft.com/office/drawing/2014/main" id="{C86AA26B-30BC-4DCA-93AA-E56F1E0E2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276" y="5599093"/>
            <a:ext cx="2339038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r>
              <a:rPr lang="en-US" alt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11 - 5  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A4320052-0DBB-418C-AFE3-BC61B811C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995" y="5599093"/>
            <a:ext cx="10933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=  ?</a:t>
            </a:r>
            <a:endParaRPr lang="en-US" altLang="vi-VN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538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67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7212656" y="4608495"/>
            <a:ext cx="381000" cy="395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096000" y="5202076"/>
            <a:ext cx="381000" cy="395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148176" y="5806646"/>
            <a:ext cx="381000" cy="395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BA3AA-4C54-46BF-A902-B6E16EABD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56"/>
            <a:ext cx="9144000" cy="4769156"/>
          </a:xfrm>
          <a:prstGeom prst="rect">
            <a:avLst/>
          </a:prstGeom>
        </p:spPr>
      </p:pic>
      <p:sp>
        <p:nvSpPr>
          <p:cNvPr id="25" name="Flowchart: Alternate Process 4">
            <a:extLst>
              <a:ext uri="{FF2B5EF4-FFF2-40B4-BE49-F238E27FC236}">
                <a16:creationId xmlns:a16="http://schemas.microsoft.com/office/drawing/2014/main" id="{CE2E1D56-34F3-467C-9B0A-03EFBDBED6CD}"/>
              </a:ext>
            </a:extLst>
          </p:cNvPr>
          <p:cNvSpPr/>
          <p:nvPr/>
        </p:nvSpPr>
        <p:spPr>
          <a:xfrm>
            <a:off x="6348076" y="1676399"/>
            <a:ext cx="1600200" cy="1074589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lowchart: Alternate Process 4">
            <a:extLst>
              <a:ext uri="{FF2B5EF4-FFF2-40B4-BE49-F238E27FC236}">
                <a16:creationId xmlns:a16="http://schemas.microsoft.com/office/drawing/2014/main" id="{AC69422E-0739-4BF4-817E-19822EF9F16F}"/>
              </a:ext>
            </a:extLst>
          </p:cNvPr>
          <p:cNvSpPr/>
          <p:nvPr/>
        </p:nvSpPr>
        <p:spPr>
          <a:xfrm>
            <a:off x="6348076" y="1676399"/>
            <a:ext cx="1600200" cy="1103831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+ 5 = 11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5 = 6</a:t>
            </a:r>
          </a:p>
        </p:txBody>
      </p:sp>
      <p:sp>
        <p:nvSpPr>
          <p:cNvPr id="2" name="Oval 1"/>
          <p:cNvSpPr/>
          <p:nvPr/>
        </p:nvSpPr>
        <p:spPr>
          <a:xfrm>
            <a:off x="3581400" y="3352800"/>
            <a:ext cx="838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0019160">
            <a:off x="4477754" y="2913960"/>
            <a:ext cx="1110400" cy="14563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28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7212656" y="4608495"/>
            <a:ext cx="381000" cy="395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096000" y="5202076"/>
            <a:ext cx="381000" cy="395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148176" y="5806646"/>
            <a:ext cx="381000" cy="395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DC281-B30B-4BCB-9F8B-40218CD6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4C5DE6-4DE7-4859-ABAB-4F8B4EB5C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69" y="4380332"/>
            <a:ext cx="2494010" cy="2175589"/>
          </a:xfrm>
          <a:prstGeom prst="rect">
            <a:avLst/>
          </a:prstGeom>
        </p:spPr>
      </p:pic>
      <p:sp>
        <p:nvSpPr>
          <p:cNvPr id="10" name="Rectangle 12">
            <a:extLst>
              <a:ext uri="{FF2B5EF4-FFF2-40B4-BE49-F238E27FC236}">
                <a16:creationId xmlns:a16="http://schemas.microsoft.com/office/drawing/2014/main" id="{42211488-A2F0-4085-A57F-E017F03E6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7572" y="5181600"/>
            <a:ext cx="2339038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10 - 4 = 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7F89BC-71CD-4AFB-BE5D-6AF069801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19600"/>
            <a:ext cx="2339038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36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11 - 1 = 10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6321D3B-3EE8-47ED-99EE-C57FDC4FC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7572" y="5946321"/>
            <a:ext cx="2339038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11 - 5 = 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7F89BC-71CD-4AFB-BE5D-6AF069801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75766"/>
            <a:ext cx="61722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Trừ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để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được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10 </a:t>
            </a:r>
            <a:r>
              <a:rPr lang="en-US" altLang="en-US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rồi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trừ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số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còn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36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lại</a:t>
            </a:r>
            <a:r>
              <a:rPr lang="en-US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n-US" alt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254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Alternate Process 4">
            <a:extLst>
              <a:ext uri="{FF2B5EF4-FFF2-40B4-BE49-F238E27FC236}">
                <a16:creationId xmlns:a16="http://schemas.microsoft.com/office/drawing/2014/main" id="{2512E8ED-9EFF-43DB-AC43-88C703A772CD}"/>
              </a:ext>
            </a:extLst>
          </p:cNvPr>
          <p:cNvSpPr/>
          <p:nvPr/>
        </p:nvSpPr>
        <p:spPr>
          <a:xfrm>
            <a:off x="1386838" y="2798186"/>
            <a:ext cx="3174865" cy="435986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11 – 1 - 3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36EF03-A65D-4852-861D-C414FA658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83786"/>
            <a:ext cx="2237392" cy="914400"/>
          </a:xfrm>
          <a:prstGeom prst="rect">
            <a:avLst/>
          </a:prstGeom>
        </p:spPr>
      </p:pic>
      <p:sp>
        <p:nvSpPr>
          <p:cNvPr id="16" name="Flowchart: Alternate Process 4">
            <a:extLst>
              <a:ext uri="{FF2B5EF4-FFF2-40B4-BE49-F238E27FC236}">
                <a16:creationId xmlns:a16="http://schemas.microsoft.com/office/drawing/2014/main" id="{B1A85D0B-A98F-4BCD-A96A-4941E4AA9C4D}"/>
              </a:ext>
            </a:extLst>
          </p:cNvPr>
          <p:cNvSpPr/>
          <p:nvPr/>
        </p:nvSpPr>
        <p:spPr>
          <a:xfrm>
            <a:off x="5053092" y="2829211"/>
            <a:ext cx="3174865" cy="435986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11 – 1 - 5</a:t>
            </a:r>
          </a:p>
        </p:txBody>
      </p:sp>
      <p:sp>
        <p:nvSpPr>
          <p:cNvPr id="17" name="Flowchart: Alternate Process 4">
            <a:extLst>
              <a:ext uri="{FF2B5EF4-FFF2-40B4-BE49-F238E27FC236}">
                <a16:creationId xmlns:a16="http://schemas.microsoft.com/office/drawing/2014/main" id="{8577306C-FC71-4BE1-99FC-90545A1E6C9A}"/>
              </a:ext>
            </a:extLst>
          </p:cNvPr>
          <p:cNvSpPr/>
          <p:nvPr/>
        </p:nvSpPr>
        <p:spPr>
          <a:xfrm>
            <a:off x="1354297" y="3669338"/>
            <a:ext cx="3174865" cy="435986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11 – 1 - 6</a:t>
            </a:r>
          </a:p>
        </p:txBody>
      </p:sp>
      <p:sp>
        <p:nvSpPr>
          <p:cNvPr id="18" name="Flowchart: Alternate Process 4">
            <a:extLst>
              <a:ext uri="{FF2B5EF4-FFF2-40B4-BE49-F238E27FC236}">
                <a16:creationId xmlns:a16="http://schemas.microsoft.com/office/drawing/2014/main" id="{8B36866E-1D63-499D-9BAC-536422E18A70}"/>
              </a:ext>
            </a:extLst>
          </p:cNvPr>
          <p:cNvSpPr/>
          <p:nvPr/>
        </p:nvSpPr>
        <p:spPr>
          <a:xfrm>
            <a:off x="5053091" y="3617518"/>
            <a:ext cx="3174865" cy="435986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11 – 1 - 8</a:t>
            </a: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B3F85D1B-0E2D-4928-961C-3DF396082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704" y="2754817"/>
            <a:ext cx="1142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=  7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E52F1799-0AF8-4318-8408-7729C36CB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662" y="2754817"/>
            <a:ext cx="1142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=  </a:t>
            </a:r>
            <a:r>
              <a:rPr lang="en-US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5</a:t>
            </a:r>
            <a:endParaRPr lang="en-US" altLang="vi-VN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D38522E9-BA8F-495C-9F7A-53392D37A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244" y="3589363"/>
            <a:ext cx="1142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=  </a:t>
            </a:r>
            <a:r>
              <a:rPr lang="en-US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  <a:endParaRPr lang="en-US" altLang="vi-VN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BF52F767-B6A6-4920-BEAE-6D9AEAC0B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305" y="3543123"/>
            <a:ext cx="1142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=  </a:t>
            </a:r>
            <a:r>
              <a:rPr lang="en-US" altLang="vi-VN" sz="32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endParaRPr lang="en-US" altLang="vi-VN" sz="32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3A3222-CB0F-4918-8C30-B244D562E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04100"/>
            <a:ext cx="3124200" cy="1031239"/>
          </a:xfrm>
          <a:prstGeom prst="rect">
            <a:avLst/>
          </a:prstGeom>
        </p:spPr>
      </p:pic>
      <p:sp>
        <p:nvSpPr>
          <p:cNvPr id="11" name="Flowchart: Alternate Process 4">
            <a:extLst>
              <a:ext uri="{FF2B5EF4-FFF2-40B4-BE49-F238E27FC236}">
                <a16:creationId xmlns:a16="http://schemas.microsoft.com/office/drawing/2014/main" id="{9E6689EA-696F-447C-8CD0-BD688B673998}"/>
              </a:ext>
            </a:extLst>
          </p:cNvPr>
          <p:cNvSpPr/>
          <p:nvPr/>
        </p:nvSpPr>
        <p:spPr>
          <a:xfrm>
            <a:off x="1143726" y="2756790"/>
            <a:ext cx="2056674" cy="584776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3  </a:t>
            </a:r>
          </a:p>
        </p:txBody>
      </p:sp>
      <p:sp>
        <p:nvSpPr>
          <p:cNvPr id="12" name="Text Box 25">
            <a:extLst>
              <a:ext uri="{FF2B5EF4-FFF2-40B4-BE49-F238E27FC236}">
                <a16:creationId xmlns:a16="http://schemas.microsoft.com/office/drawing/2014/main" id="{482BAA1E-08AC-4DD0-9A8E-016DD1D06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826" y="2775700"/>
            <a:ext cx="8755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=  8</a:t>
            </a:r>
          </a:p>
        </p:txBody>
      </p:sp>
      <p:sp>
        <p:nvSpPr>
          <p:cNvPr id="13" name="Flowchart: Alternate Process 4">
            <a:extLst>
              <a:ext uri="{FF2B5EF4-FFF2-40B4-BE49-F238E27FC236}">
                <a16:creationId xmlns:a16="http://schemas.microsoft.com/office/drawing/2014/main" id="{E3DE7272-2CEF-4BA8-9DC7-C51CE93B1239}"/>
              </a:ext>
            </a:extLst>
          </p:cNvPr>
          <p:cNvSpPr/>
          <p:nvPr/>
        </p:nvSpPr>
        <p:spPr>
          <a:xfrm>
            <a:off x="3733800" y="2764654"/>
            <a:ext cx="2056674" cy="584776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8  </a:t>
            </a:r>
          </a:p>
        </p:txBody>
      </p:sp>
      <p:sp>
        <p:nvSpPr>
          <p:cNvPr id="14" name="Text Box 25">
            <a:extLst>
              <a:ext uri="{FF2B5EF4-FFF2-40B4-BE49-F238E27FC236}">
                <a16:creationId xmlns:a16="http://schemas.microsoft.com/office/drawing/2014/main" id="{3CCC84FA-0123-43A6-BCEF-00F896C36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2783564"/>
            <a:ext cx="8755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=  3</a:t>
            </a:r>
          </a:p>
        </p:txBody>
      </p:sp>
      <p:sp>
        <p:nvSpPr>
          <p:cNvPr id="15" name="Flowchart: Alternate Process 4">
            <a:extLst>
              <a:ext uri="{FF2B5EF4-FFF2-40B4-BE49-F238E27FC236}">
                <a16:creationId xmlns:a16="http://schemas.microsoft.com/office/drawing/2014/main" id="{914FCD31-9994-44DD-9E8E-E2B050FCEA1A}"/>
              </a:ext>
            </a:extLst>
          </p:cNvPr>
          <p:cNvSpPr/>
          <p:nvPr/>
        </p:nvSpPr>
        <p:spPr>
          <a:xfrm>
            <a:off x="6297101" y="2737880"/>
            <a:ext cx="2056674" cy="584776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6  </a:t>
            </a: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443F86C3-03AA-4144-A710-A96B06555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4645" y="2756790"/>
            <a:ext cx="8755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=  7</a:t>
            </a:r>
          </a:p>
        </p:txBody>
      </p:sp>
      <p:sp>
        <p:nvSpPr>
          <p:cNvPr id="23" name="Flowchart: Alternate Process 4">
            <a:extLst>
              <a:ext uri="{FF2B5EF4-FFF2-40B4-BE49-F238E27FC236}">
                <a16:creationId xmlns:a16="http://schemas.microsoft.com/office/drawing/2014/main" id="{AC4903C6-23CC-47A0-97FA-5EB7B1947ECA}"/>
              </a:ext>
            </a:extLst>
          </p:cNvPr>
          <p:cNvSpPr/>
          <p:nvPr/>
        </p:nvSpPr>
        <p:spPr>
          <a:xfrm>
            <a:off x="1143726" y="3802136"/>
            <a:ext cx="2056674" cy="584776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7  </a:t>
            </a:r>
          </a:p>
        </p:txBody>
      </p:sp>
      <p:sp>
        <p:nvSpPr>
          <p:cNvPr id="24" name="Flowchart: Alternate Process 4">
            <a:extLst>
              <a:ext uri="{FF2B5EF4-FFF2-40B4-BE49-F238E27FC236}">
                <a16:creationId xmlns:a16="http://schemas.microsoft.com/office/drawing/2014/main" id="{874DFCE5-230F-4CC9-987C-D3F7696AC336}"/>
              </a:ext>
            </a:extLst>
          </p:cNvPr>
          <p:cNvSpPr/>
          <p:nvPr/>
        </p:nvSpPr>
        <p:spPr>
          <a:xfrm>
            <a:off x="3733800" y="3810000"/>
            <a:ext cx="2056674" cy="584776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4  </a:t>
            </a:r>
          </a:p>
        </p:txBody>
      </p:sp>
      <p:sp>
        <p:nvSpPr>
          <p:cNvPr id="25" name="Flowchart: Alternate Process 4">
            <a:extLst>
              <a:ext uri="{FF2B5EF4-FFF2-40B4-BE49-F238E27FC236}">
                <a16:creationId xmlns:a16="http://schemas.microsoft.com/office/drawing/2014/main" id="{7F9BBBAB-4EB7-4CE6-843D-3CF858983D3C}"/>
              </a:ext>
            </a:extLst>
          </p:cNvPr>
          <p:cNvSpPr/>
          <p:nvPr/>
        </p:nvSpPr>
        <p:spPr>
          <a:xfrm>
            <a:off x="6297101" y="3783226"/>
            <a:ext cx="2056674" cy="584776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– 9  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04543731-8994-4BBE-A884-9F90D72E2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826" y="3826423"/>
            <a:ext cx="8755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=  4</a:t>
            </a:r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615A05A4-1B3B-49BD-AB9C-2946F304A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3834287"/>
            <a:ext cx="8755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=  7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BBCED075-753E-4F53-861C-D3FA5CBE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4645" y="3807513"/>
            <a:ext cx="8755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=  2</a:t>
            </a:r>
          </a:p>
        </p:txBody>
      </p:sp>
    </p:spTree>
    <p:extLst>
      <p:ext uri="{BB962C8B-B14F-4D97-AF65-F5344CB8AC3E}">
        <p14:creationId xmlns:p14="http://schemas.microsoft.com/office/powerpoint/2010/main" val="2976704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B2C8AA-14EE-4AE4-B449-7F7B8DAE0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B2C8AA-14EE-4AE4-B449-7F7B8DAE0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4892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D917F30-1B29-4916-B762-5025441308FC}"/>
              </a:ext>
            </a:extLst>
          </p:cNvPr>
          <p:cNvSpPr/>
          <p:nvPr/>
        </p:nvSpPr>
        <p:spPr>
          <a:xfrm>
            <a:off x="1219200" y="762000"/>
            <a:ext cx="1752600" cy="1752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DFCB94-B1B3-4CBD-984A-D716153CD376}"/>
              </a:ext>
            </a:extLst>
          </p:cNvPr>
          <p:cNvSpPr/>
          <p:nvPr/>
        </p:nvSpPr>
        <p:spPr>
          <a:xfrm>
            <a:off x="5867400" y="762000"/>
            <a:ext cx="2362200" cy="19544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8D3D86-ED11-4328-847B-54392C3478DB}"/>
              </a:ext>
            </a:extLst>
          </p:cNvPr>
          <p:cNvSpPr/>
          <p:nvPr/>
        </p:nvSpPr>
        <p:spPr>
          <a:xfrm>
            <a:off x="3596332" y="610113"/>
            <a:ext cx="2362200" cy="19544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425ECF-D441-4455-8233-FE74A59C6342}"/>
              </a:ext>
            </a:extLst>
          </p:cNvPr>
          <p:cNvSpPr/>
          <p:nvPr/>
        </p:nvSpPr>
        <p:spPr>
          <a:xfrm>
            <a:off x="2514600" y="2744229"/>
            <a:ext cx="2362200" cy="195442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034129-DA33-4142-9A77-DA15A5E2F260}"/>
              </a:ext>
            </a:extLst>
          </p:cNvPr>
          <p:cNvSpPr/>
          <p:nvPr/>
        </p:nvSpPr>
        <p:spPr>
          <a:xfrm>
            <a:off x="4648200" y="3301313"/>
            <a:ext cx="2057400" cy="172788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087764" y="2071140"/>
            <a:ext cx="1295400" cy="1282689"/>
            <a:chOff x="6087764" y="2071140"/>
            <a:chExt cx="1295400" cy="128268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3269FD2-44A6-4777-A3B5-9ECCD5923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7764" y="2134629"/>
              <a:ext cx="1295400" cy="12192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565694" y="207114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19200" y="1067642"/>
            <a:ext cx="1295400" cy="1231220"/>
            <a:chOff x="1219200" y="1067642"/>
            <a:chExt cx="1295400" cy="12312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49B8887-6017-44B8-A66F-777F7BB68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1079662"/>
              <a:ext cx="1295400" cy="12192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694422" y="1067642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0632" y="3684140"/>
            <a:ext cx="1326291" cy="1345060"/>
            <a:chOff x="610632" y="3684140"/>
            <a:chExt cx="1326291" cy="134506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13AFC45-3681-4E84-8AA0-9D1A0AC1C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632" y="3733800"/>
              <a:ext cx="1326291" cy="12954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000075" y="3684140"/>
              <a:ext cx="522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28645" y="708536"/>
            <a:ext cx="1326291" cy="1341567"/>
            <a:chOff x="4220864" y="727674"/>
            <a:chExt cx="1326291" cy="134156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CAE885-A159-45A5-98BA-F1938DEDD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864" y="773841"/>
              <a:ext cx="1326291" cy="12954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643233" y="727674"/>
              <a:ext cx="522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-23684" y="1943100"/>
            <a:ext cx="1600200" cy="1295400"/>
            <a:chOff x="-23684" y="1943100"/>
            <a:chExt cx="1600200" cy="1295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D9FE90-7B1F-43F5-8883-A152D03E9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684" y="1943100"/>
              <a:ext cx="1600200" cy="12954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55009" y="1943100"/>
              <a:ext cx="352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83064" y="379280"/>
            <a:ext cx="1600200" cy="1359933"/>
            <a:chOff x="6583064" y="379280"/>
            <a:chExt cx="1600200" cy="13599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6DBA8F7-5103-4A8C-9AC1-2A471BBBC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064" y="443813"/>
              <a:ext cx="1600200" cy="12954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314807" y="379280"/>
              <a:ext cx="352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491284" y="3934423"/>
            <a:ext cx="1476632" cy="1538590"/>
            <a:chOff x="7491284" y="3934423"/>
            <a:chExt cx="1476632" cy="153859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6E7A6DA-E923-44A3-AF6A-1F47609B3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1284" y="4101413"/>
              <a:ext cx="1476632" cy="13716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745318" y="3934423"/>
              <a:ext cx="48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790568" y="2776835"/>
            <a:ext cx="1476632" cy="1566566"/>
            <a:chOff x="2790568" y="2776835"/>
            <a:chExt cx="1476632" cy="15665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DB5D3D-A1F4-4DA0-94F5-CF09CBAB6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568" y="2971801"/>
              <a:ext cx="1476632" cy="13716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3053793" y="2776835"/>
              <a:ext cx="48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74260" y="5011348"/>
            <a:ext cx="1447799" cy="1334878"/>
            <a:chOff x="3074260" y="5011348"/>
            <a:chExt cx="1447799" cy="133487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479C6DA-993B-46F1-B3CC-683C2FE42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260" y="5082234"/>
              <a:ext cx="1447799" cy="126399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51275" y="5011348"/>
              <a:ext cx="354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029981" y="3499964"/>
            <a:ext cx="1447799" cy="1354783"/>
            <a:chOff x="5029981" y="3499964"/>
            <a:chExt cx="1447799" cy="13547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85C0F8-A094-406A-A8B6-6BFADE8B2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981" y="3590755"/>
              <a:ext cx="1447799" cy="1263992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5911175" y="3499964"/>
              <a:ext cx="354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5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184</Words>
  <Application>Microsoft Office PowerPoint</Application>
  <PresentationFormat>On-screen Show (4:3)</PresentationFormat>
  <Paragraphs>58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等线</vt:lpstr>
      <vt:lpstr>Times New Roman</vt:lpstr>
      <vt:lpstr>汉仪菱心体简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Chào tạm biệt các em!</vt:lpstr>
    </vt:vector>
  </TitlesOfParts>
  <Company>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112</cp:revision>
  <dcterms:created xsi:type="dcterms:W3CDTF">2018-01-31T12:54:00Z</dcterms:created>
  <dcterms:modified xsi:type="dcterms:W3CDTF">2024-10-20T00:24:30Z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