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0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57" r:id="rId3"/>
    <p:sldMasterId id="2147483676" r:id="rId4"/>
    <p:sldMasterId id="2147483678" r:id="rId5"/>
    <p:sldMasterId id="2147483684" r:id="rId6"/>
    <p:sldMasterId id="2147483687" r:id="rId7"/>
    <p:sldMasterId id="2147483700" r:id="rId8"/>
    <p:sldMasterId id="2147483702" r:id="rId9"/>
    <p:sldMasterId id="2147483705" r:id="rId10"/>
    <p:sldMasterId id="2147483716" r:id="rId11"/>
  </p:sldMasterIdLst>
  <p:notesMasterIdLst>
    <p:notesMasterId r:id="rId30"/>
  </p:notesMasterIdLst>
  <p:handoutMasterIdLst>
    <p:handoutMasterId r:id="rId31"/>
  </p:handoutMasterIdLst>
  <p:sldIdLst>
    <p:sldId id="3385" r:id="rId12"/>
    <p:sldId id="3361" r:id="rId13"/>
    <p:sldId id="3392" r:id="rId14"/>
    <p:sldId id="2611" r:id="rId15"/>
    <p:sldId id="3349" r:id="rId16"/>
    <p:sldId id="3350" r:id="rId17"/>
    <p:sldId id="3342" r:id="rId18"/>
    <p:sldId id="3351" r:id="rId19"/>
    <p:sldId id="3359" r:id="rId20"/>
    <p:sldId id="3393" r:id="rId21"/>
    <p:sldId id="3360" r:id="rId22"/>
    <p:sldId id="2601" r:id="rId23"/>
    <p:sldId id="3386" r:id="rId24"/>
    <p:sldId id="3387" r:id="rId25"/>
    <p:sldId id="3388" r:id="rId26"/>
    <p:sldId id="3390" r:id="rId27"/>
    <p:sldId id="3391" r:id="rId28"/>
    <p:sldId id="3389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0281"/>
    <a:srgbClr val="FFFF99"/>
    <a:srgbClr val="FFEFCF"/>
    <a:srgbClr val="EA1ECD"/>
    <a:srgbClr val="00AEEF"/>
    <a:srgbClr val="F9BDB5"/>
    <a:srgbClr val="F7A397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76348" autoAdjust="0"/>
  </p:normalViewPr>
  <p:slideViewPr>
    <p:cSldViewPr snapToGrid="0" showGuides="1">
      <p:cViewPr varScale="1">
        <p:scale>
          <a:sx n="74" d="100"/>
          <a:sy n="74" d="100"/>
        </p:scale>
        <p:origin x="-39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15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0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9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50305040509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03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64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61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8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/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/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/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/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/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/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/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/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/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3765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1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0" y="1150584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0" y="1631446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4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46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26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2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6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9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7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6" y="1244561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1" y="75633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50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11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6" y="564156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1" y="75633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5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26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heme" Target="../theme/theme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35789" y="4096138"/>
            <a:ext cx="981838" cy="9167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503050405090304" pitchFamily="18" charset="0"/>
                    <a:cs typeface="Times New Roman" panose="02020503050405090304" pitchFamily="18" charset="0"/>
                  </a:rPr>
                  <a:t>G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5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25" indent="-161925" algn="l" defTabSz="647065" rtl="0" eaLnBrk="1" latinLnBrk="0" hangingPunct="1">
        <a:lnSpc>
          <a:spcPct val="90000"/>
        </a:lnSpc>
        <a:spcBef>
          <a:spcPts val="710"/>
        </a:spcBef>
        <a:buFont typeface="Arial" panose="020B060402020209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14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9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99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20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27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33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18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91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3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98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504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6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 advClick="0" advTm="2000">
    <p:comb/>
  </p:transition>
  <p:txStyles>
    <p:titleStyle>
      <a:lvl1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804030504040204" pitchFamily="34" charset="0"/>
        </a:defRPr>
      </a:lvl2pPr>
      <a:lvl3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804030504040204" pitchFamily="34" charset="0"/>
        </a:defRPr>
      </a:lvl3pPr>
      <a:lvl4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804030504040204" pitchFamily="34" charset="0"/>
        </a:defRPr>
      </a:lvl4pPr>
      <a:lvl5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804030504040204" pitchFamily="34" charset="0"/>
        </a:defRPr>
      </a:lvl5pPr>
      <a:lvl6pPr marL="457200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804030504040204" pitchFamily="34" charset="0"/>
        </a:defRPr>
      </a:lvl6pPr>
      <a:lvl7pPr marL="9137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804030504040204" pitchFamily="34" charset="0"/>
        </a:defRPr>
      </a:lvl7pPr>
      <a:lvl8pPr marL="13709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804030504040204" pitchFamily="34" charset="0"/>
        </a:defRPr>
      </a:lvl8pPr>
      <a:lvl9pPr marL="18281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804030504040204" pitchFamily="34" charset="0"/>
        </a:defRPr>
      </a:lvl9pPr>
    </p:titleStyle>
    <p:bodyStyle>
      <a:lvl1pPr marL="300355" indent="-300355" algn="l" defTabSz="799465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799465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90204" pitchFamily="34" charset="0"/>
        </a:defRPr>
      </a:lvl2pPr>
      <a:lvl3pPr marL="999490" indent="-200025" algn="l" defTabSz="799465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90204" pitchFamily="34" charset="0"/>
        </a:defRPr>
      </a:lvl3pPr>
      <a:lvl4pPr marL="1399540" indent="-200025" algn="l" defTabSz="799465" rtl="0" fontAlgn="base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Arial" panose="020B0604020202090204" pitchFamily="34" charset="0"/>
        </a:defRPr>
      </a:lvl4pPr>
      <a:lvl5pPr marL="17995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90204" pitchFamily="34" charset="0"/>
        </a:defRPr>
      </a:lvl5pPr>
      <a:lvl6pPr marL="22567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90204" pitchFamily="34" charset="0"/>
        </a:defRPr>
      </a:lvl6pPr>
      <a:lvl7pPr marL="27139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90204" pitchFamily="34" charset="0"/>
        </a:defRPr>
      </a:lvl7pPr>
      <a:lvl8pPr marL="31711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90204" pitchFamily="34" charset="0"/>
        </a:defRPr>
      </a:lvl8pPr>
      <a:lvl9pPr marL="36283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90204" pitchFamily="34" charset="0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속지배경.png"/>
          <p:cNvPicPr>
            <a:picLocks noChangeAspect="1" noChangeArrowheads="1"/>
          </p:cNvPicPr>
          <p:nvPr userDrawn="1"/>
        </p:nvPicPr>
        <p:blipFill>
          <a:blip r:embed="rId3" cstate="screen"/>
          <a:srcRect t="2751" b="75200"/>
          <a:stretch>
            <a:fillRect/>
          </a:stretch>
        </p:blipFill>
        <p:spPr bwMode="auto">
          <a:xfrm>
            <a:off x="-126522" y="4192581"/>
            <a:ext cx="9144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 descr="컨텐츠배경입니다.png"/>
          <p:cNvPicPr>
            <a:picLocks noChangeAspect="1" noChangeArrowheads="1"/>
          </p:cNvPicPr>
          <p:nvPr userDrawn="1"/>
        </p:nvPicPr>
        <p:blipFill>
          <a:blip r:embed="rId4" cstate="screen"/>
          <a:srcRect b="46851"/>
          <a:stretch>
            <a:fillRect/>
          </a:stretch>
        </p:blipFill>
        <p:spPr bwMode="auto">
          <a:xfrm>
            <a:off x="0" y="0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>
            <a:fillRect/>
          </a:stretch>
        </p:blipFill>
        <p:spPr>
          <a:xfrm>
            <a:off x="131834" y="141481"/>
            <a:ext cx="866638" cy="673025"/>
          </a:xfrm>
          <a:prstGeom prst="rect">
            <a:avLst/>
          </a:prstGeom>
        </p:spPr>
      </p:pic>
      <p:pic>
        <p:nvPicPr>
          <p:cNvPr id="11" name="그림 7" descr="집.png"/>
          <p:cNvPicPr>
            <a:picLocks noChangeAspect="1" noChangeArrowheads="1"/>
          </p:cNvPicPr>
          <p:nvPr userDrawn="1"/>
        </p:nvPicPr>
        <p:blipFill rotWithShape="1">
          <a:blip r:embed="rId7" cstate="screen"/>
          <a:srcRect l="25670" t="72050" r="13497" b="4851"/>
          <a:stretch>
            <a:fillRect/>
          </a:stretch>
        </p:blipFill>
        <p:spPr bwMode="auto">
          <a:xfrm>
            <a:off x="1817204" y="3740100"/>
            <a:ext cx="5562600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 userDrawn="1"/>
        </p:nvGrpSpPr>
        <p:grpSpPr>
          <a:xfrm>
            <a:off x="7500496" y="3670688"/>
            <a:ext cx="1517698" cy="1324452"/>
            <a:chOff x="0" y="3860800"/>
            <a:chExt cx="3600450" cy="2663825"/>
          </a:xfrm>
        </p:grpSpPr>
        <p:pic>
          <p:nvPicPr>
            <p:cNvPr id="13" name="그림 9" descr="작은나무가지.png"/>
            <p:cNvPicPr>
              <a:picLocks noChangeAspect="1" noChangeArrowheads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0" descr="하트1.png"/>
            <p:cNvPicPr>
              <a:picLocks noChangeAspect="1" noChangeArrowheads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11" descr="하트2.png"/>
            <p:cNvPicPr>
              <a:picLocks noChangeAspect="1" noChangeArrowheads="1"/>
            </p:cNvPicPr>
            <p:nvPr userDrawn="1"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12" descr="하트3.png"/>
            <p:cNvPicPr>
              <a:picLocks noChangeAspect="1" noChangeArrowheads="1"/>
            </p:cNvPicPr>
            <p:nvPr userDrawn="1"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13" descr="하트4.png"/>
            <p:cNvPicPr>
              <a:picLocks noChangeAspect="1" noChangeArrowheads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79739" y="3558170"/>
            <a:ext cx="1637465" cy="1303206"/>
            <a:chOff x="6191250" y="1989138"/>
            <a:chExt cx="6000750" cy="4392612"/>
          </a:xfrm>
        </p:grpSpPr>
        <p:pic>
          <p:nvPicPr>
            <p:cNvPr id="19" name="그림 14" descr="큰나무가지.png"/>
            <p:cNvPicPr>
              <a:picLocks noChangeAspect="1" noChangeArrowheads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7056438" y="2420938"/>
              <a:ext cx="4608512" cy="39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그림 15" descr="큰하트1.png"/>
            <p:cNvPicPr>
              <a:picLocks noChangeAspect="1" noChangeArrowheads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7440613" y="3573463"/>
              <a:ext cx="475138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16" descr="큰하트2.png"/>
            <p:cNvPicPr>
              <a:picLocks noChangeAspect="1" noChangeArrowheads="1"/>
            </p:cNvPicPr>
            <p:nvPr userDrawn="1"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8878888" y="1989138"/>
              <a:ext cx="1922462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그림 17" descr="큰하트3.png"/>
            <p:cNvPicPr>
              <a:picLocks noChangeAspect="1" noChangeArrowheads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6191250" y="2636838"/>
              <a:ext cx="60007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18" descr="큰하트4.png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246938" y="2133600"/>
              <a:ext cx="2209800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9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9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9.jpe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>
            <a:fillRect/>
          </a:stretch>
        </p:blipFill>
        <p:spPr>
          <a:xfrm>
            <a:off x="269" y="155"/>
            <a:ext cx="9143463" cy="51431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42023" y="2075489"/>
            <a:ext cx="6659955" cy="1015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VỞ TẬP VIẾT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5" y="-101369"/>
            <a:ext cx="8879407" cy="5143198"/>
          </a:xfrm>
          <a:prstGeom prst="rect">
            <a:avLst/>
          </a:prstGeom>
        </p:spPr>
      </p:pic>
      <p:sp>
        <p:nvSpPr>
          <p:cNvPr id="6" name="Rectangle 11"/>
          <p:cNvSpPr/>
          <p:nvPr/>
        </p:nvSpPr>
        <p:spPr>
          <a:xfrm>
            <a:off x="2388605" y="1739471"/>
            <a:ext cx="2693187" cy="889743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defTabSz="683895"/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Rectangle 11"/>
          <p:cNvSpPr/>
          <p:nvPr/>
        </p:nvSpPr>
        <p:spPr>
          <a:xfrm>
            <a:off x="844238" y="-85284"/>
            <a:ext cx="4209967" cy="2555514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defTabSz="683895"/>
            <a:r>
              <a:rPr lang="en-US" sz="36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874022" y="456041"/>
            <a:ext cx="5635673" cy="4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8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8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8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8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8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8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8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228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8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8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 </a:t>
            </a:r>
            <a:r>
              <a:rPr lang="en-US" sz="228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8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8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3039973" y="1334724"/>
            <a:ext cx="2173846" cy="4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8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8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8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vi-VN" sz="228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1242023" y="1866655"/>
            <a:ext cx="6659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0462" y="3091023"/>
            <a:ext cx="622013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viên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</a:rPr>
              <a:t>Lê Thị Minh Hiếu</a:t>
            </a:r>
            <a:endParaRPr lang="en-US" sz="32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2"/>
          <p:cNvSpPr txBox="1"/>
          <p:nvPr/>
        </p:nvSpPr>
        <p:spPr>
          <a:xfrm>
            <a:off x="923106" y="1824444"/>
            <a:ext cx="7491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vi-V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409321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979714" y="914400"/>
            <a:ext cx="7933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/>
          <p:cNvSpPr txBox="1"/>
          <p:nvPr/>
        </p:nvSpPr>
        <p:spPr>
          <a:xfrm>
            <a:off x="923106" y="1824444"/>
            <a:ext cx="72074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4" y="4133377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18" y="4305488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62" y="4374755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09" y="4133377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8295" y="1602254"/>
            <a:ext cx="886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srgbClr val="FFFF00"/>
                </a:solidFill>
                <a:latin typeface="+mj-lt"/>
              </a:rPr>
              <a:t>Em cần có thái độ tình cảm gì với ông bà ? </a:t>
            </a:r>
            <a:r>
              <a:rPr kumimoji="0" lang="vi-VN" sz="3600" b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3600" b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295" y="827950"/>
            <a:ext cx="8428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LIÊN HỆ BẢN THÂN</a:t>
            </a:r>
          </a:p>
        </p:txBody>
      </p:sp>
      <p:sp>
        <p:nvSpPr>
          <p:cNvPr id="10" name="Rectangle 2"/>
          <p:cNvSpPr/>
          <p:nvPr/>
        </p:nvSpPr>
        <p:spPr>
          <a:xfrm>
            <a:off x="182498" y="2433923"/>
            <a:ext cx="8865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4000" b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4000" b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yêu quý, kính trọng, biết ơn ông bà </a:t>
            </a:r>
            <a:endParaRPr kumimoji="0" lang="en-US" sz="4000" b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2040705" y="1231778"/>
            <a:ext cx="3504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lao10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4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1" y="203200"/>
            <a:ext cx="865915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67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" y="97367"/>
            <a:ext cx="90678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09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9664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199257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7917" y="307955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36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28650" y="14468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84980" y="307955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9192"/>
            <a:ext cx="7886700" cy="47651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0116" y="163380"/>
            <a:ext cx="8506884" cy="9941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4733" y="1717474"/>
            <a:ext cx="8822267" cy="47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9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9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2379065"/>
            <a:ext cx="7886700" cy="476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9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03791" y="4541636"/>
            <a:ext cx="7886700" cy="476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9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en-US" sz="32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32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2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2516" y="3333945"/>
            <a:ext cx="7886700" cy="916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9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...)</a:t>
            </a:r>
          </a:p>
          <a:p>
            <a:pPr marL="0" indent="0">
              <a:buFont typeface="Arial" panose="020B060402020209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2516" y="2815097"/>
            <a:ext cx="7886700" cy="47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9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Font typeface="Arial" panose="020B060402020209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94733" y="1254521"/>
            <a:ext cx="509058" cy="293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332"/>
            <a:ext cx="7886700" cy="4682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7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4000" cy="5046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7" y="1814778"/>
            <a:ext cx="8244416" cy="994172"/>
          </a:xfrm>
        </p:spPr>
        <p:txBody>
          <a:bodyPr>
            <a:noAutofit/>
          </a:bodyPr>
          <a:lstStyle/>
          <a:p>
            <a:r>
              <a:rPr lang="en-US" sz="60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60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6000" dirty="0">
              <a:solidFill>
                <a:srgbClr val="ED0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5" y="0"/>
            <a:ext cx="2746250" cy="2307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73" y="-126067"/>
            <a:ext cx="2887327" cy="2433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47" y="2360443"/>
            <a:ext cx="2660321" cy="2595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16" y="2284114"/>
            <a:ext cx="3169466" cy="274809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06" y="0"/>
            <a:ext cx="6035988" cy="5072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39182"/>
            <a:ext cx="8500533" cy="48206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13385"/>
            <a:ext cx="8432799" cy="46348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138065"/>
            <a:ext cx="8847667" cy="47996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5" y="0"/>
            <a:ext cx="2746250" cy="2307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73" y="-126067"/>
            <a:ext cx="2887327" cy="2433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47" y="2360443"/>
            <a:ext cx="2660321" cy="2595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16" y="2284114"/>
            <a:ext cx="3169466" cy="274809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266</Words>
  <Application>Microsoft Office PowerPoint</Application>
  <PresentationFormat>On-screen Show (16:9)</PresentationFormat>
  <Paragraphs>37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Hoạt động</vt:lpstr>
      <vt:lpstr>Khởi động</vt:lpstr>
      <vt:lpstr>Khám phá và Luyện tập</vt:lpstr>
      <vt:lpstr>9_www.33ppt.com</vt:lpstr>
      <vt:lpstr>1_Hoạt động</vt:lpstr>
      <vt:lpstr>1_Khởi động</vt:lpstr>
      <vt:lpstr>sample</vt:lpstr>
      <vt:lpstr>自定义设计方案</vt:lpstr>
      <vt:lpstr>2_Khởi động</vt:lpstr>
      <vt:lpstr>Office 主题</vt:lpstr>
      <vt:lpstr>3_Office 主题</vt:lpstr>
      <vt:lpstr>PowerPoint Presentation</vt:lpstr>
      <vt:lpstr>PowerPoint Presentation</vt:lpstr>
      <vt:lpstr>Kể từng đoạn theo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Bạn Tùng viết bưu thiếp cho ai?</vt:lpstr>
      <vt:lpstr>- Bạn Tùng viết những nội dung gì trong bưu thiếp?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PC</cp:lastModifiedBy>
  <cp:revision>678</cp:revision>
  <dcterms:created xsi:type="dcterms:W3CDTF">2021-11-03T15:11:58Z</dcterms:created>
  <dcterms:modified xsi:type="dcterms:W3CDTF">2024-11-01T02:50:21Z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1033-3.1.6.6275</vt:lpwstr>
  </property>
</Properties>
</file>