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4"/>
  </p:notesMasterIdLst>
  <p:sldIdLst>
    <p:sldId id="583" r:id="rId3"/>
    <p:sldId id="605" r:id="rId4"/>
    <p:sldId id="559" r:id="rId5"/>
    <p:sldId id="579" r:id="rId6"/>
    <p:sldId id="564" r:id="rId7"/>
    <p:sldId id="589" r:id="rId8"/>
    <p:sldId id="587" r:id="rId9"/>
    <p:sldId id="613" r:id="rId10"/>
    <p:sldId id="590" r:id="rId11"/>
    <p:sldId id="621" r:id="rId12"/>
    <p:sldId id="588" r:id="rId13"/>
    <p:sldId id="591" r:id="rId14"/>
    <p:sldId id="615" r:id="rId15"/>
    <p:sldId id="618" r:id="rId16"/>
    <p:sldId id="616" r:id="rId17"/>
    <p:sldId id="608" r:id="rId18"/>
    <p:sldId id="598" r:id="rId19"/>
    <p:sldId id="599" r:id="rId20"/>
    <p:sldId id="610" r:id="rId21"/>
    <p:sldId id="619" r:id="rId22"/>
    <p:sldId id="6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800"/>
    <a:srgbClr val="BFEAB0"/>
    <a:srgbClr val="E7F7FD"/>
    <a:srgbClr val="66FF99"/>
    <a:srgbClr val="00FF99"/>
    <a:srgbClr val="99FF99"/>
    <a:srgbClr val="99FF33"/>
    <a:srgbClr val="99FFCC"/>
    <a:srgbClr val="0033CC"/>
    <a:srgbClr val="2248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00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2T12:41:35.420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1 327 24575,'0'-7'0,"1"0"0,0 0 0,1 0 0,0 0 0,4-11 0,5-19 0,-7-3 0,-4 31 0,1 0 0,0 0 0,0 0 0,1 0 0,4-11 0,-5 17 0,0 1 0,0-1 0,1 1 0,-1-1 0,1 1 0,-1 0 0,1 0 0,0 0 0,0 0 0,0 0 0,0 0 0,0 1 0,1-1 0,-1 0 0,1 1 0,-1 0 0,1 0 0,-1 0 0,1 0 0,-1 0 0,1 0 0,3 0 0,32-7 0,1-3 0,66-26 0,-86 30 0,-1 0 0,1 2 0,1 0 0,-1 2 0,27-3 0,-13 4 0,1 2 0,43 5 0,-60-3 0,28 9 0,14 3 0,17 0 0,-53-8 0,0-2 0,27 3 0,165-6 0,-109-2 0,-84-1 0,-1 0 0,0-1 0,25-8 0,-7 3 0,5-2 0,-10 2 0,0 2 0,55-3 0,285 8 0,-163 3 0,-193-1 0,-1 1 0,1 0 0,23 8 0,-20-5 0,39 4 0,215-7 0,-141-3 0,-129 0 0,0 1 0,1 1 0,-1-1 0,1 1 0,-1 0 0,0 0 0,0 1 0,10 3 0,-13-4 0,0 1 0,0-1 0,1 1 0,-1 0 0,0-1 0,-1 1 0,1 0 0,0 0 0,0 0 0,-1 1 0,1-1 0,-1 0 0,0 1 0,0-1 0,0 1 0,0-1 0,0 1 0,0-1 0,0 6 0,2 21 0,-1 0 0,-1 0 0,-5 45 0,0 1 0,4-41 0,0-15 0,0 1 0,-1 0 0,-1-1 0,-7 33 0,-21 64 0,1 0 0,22-89 0,2 0 0,1 0 0,1 1 0,1-1 0,1 1 0,6 53 0,-2-65 0,0 0 0,2 0 0,0-1 0,0 1 0,1-1 0,1 0 0,1-1 0,0 1 0,11 13 0,-15-23 0,1 0 0,-1-1 0,1 0 0,0 0 0,1 0 0,-1 0 0,1-1 0,-1 1 0,1-1 0,0-1 0,13 5 0,-3-3 0,0 1 0,1-2 0,25 2 0,173-3 0,-110-4 0,-86 1 0,0-1 0,0 0 0,19-6 0,-16 3 0,37-4 0,-36 6 0,40-9 0,-40 7 0,43-5 0,150 8 0,-111 4 0,-93-2 0,-1 0 0,1 2 0,0-1 0,12 4 0,-19-3 0,1 0 0,-1 0 0,0 0 0,0 0 0,0 1 0,0 0 0,0 0 0,0 0 0,-1 0 0,7 7 0,-4-3 0,0 0 0,0 1 0,-1 0 0,0 0 0,-1 1 0,0 0 0,0 0 0,-1 0 0,0 0 0,0 1 0,-1-1 0,-1 1 0,1 0 0,-1 0 0,0 18 0,-2 214 0,-2-101 0,2 793 0,-1-913 0,-2 0 0,0 0 0,-7 25 0,1-6 0,0 3 0,1-9 0,1 0 0,-2 55 0,10 204 0,0-275 0,1 0 0,1 0 0,6 22 0,-4-19 0,4 40 0,-6 253 0,-5-162 0,2 374 0,0-521 0,0 0 0,0 0 0,1 0 0,-1 0 0,1 0 0,0 0 0,1-1 0,-1 1 0,1 0 0,0 0 0,5 7 0,-6-10 0,1 0 0,-1-1 0,1 1 0,0 0 0,0-1 0,0 1 0,0-1 0,0 0 0,0 1 0,0-1 0,1 0 0,-1 0 0,0-1 0,0 1 0,1 0 0,-1-1 0,1 1 0,-1-1 0,1 0 0,-1 0 0,0 0 0,1 0 0,-1 0 0,1-1 0,-1 1 0,3-1 0,18-5 0,38-15 0,-44 14 0,0 1 0,1 1 0,33-7 0,42-2 0,-55 7 0,63-4 0,412 11 0,-237 1 0,-265 0 0,1 0 0,0 1 0,0 1 0,-1 0 0,1 0 0,-1 1 0,0 0 0,0 1 0,-1 0 0,1 1 0,-1 0 0,0 1 0,12 10 0,-17-12 0,0-1 0,0 1 0,0 1 0,-1-1 0,0 0 0,0 1 0,0 0 0,-1 0 0,1 0 0,-1 0 0,3 11 0,0 4 0,-1 1 0,3 28 0,1 5 0,-2-13 0,-1 1 0,0 46 0,-7 89 0,-1-61 0,2 555 0,-1-657 0,-1 0 0,0 0 0,-7 25 0,-4 23 0,-3 29 0,9-56 0,-4 67 0,11 195 0,1-129 0,-1-159 0,-1 0 0,-1 0 0,1-1 0,-1 1 0,-1 0 0,0-1 0,0 1 0,-1-1 0,0 0 0,-1 0 0,-7 10 0,8-12 0,0-1 0,-1 0 0,0-1 0,0 1 0,-1-1 0,1 0 0,-1 0 0,0-1 0,-1 0 0,1 0 0,-1 0 0,1-1 0,-1 0 0,0 0 0,-12 3 0,-1-3 0,0-1 0,0-1 0,-26-1 0,28-1 0,0 1 0,0 0 0,0 2 0,-28 5 0,9 4 0,2-1 0,0-1 0,0-2 0,-68 5 0,24-12 0,44-2 0,0 2 0,0 2 0,-44 8 0,33-2 0,1-2 0,-49 0 0,-94-7 0,64-1 0,12 3 0,-131-3 0,72-23 0,117 12 0,34 7 0,-1 2 0,-21-3 0,-52-9 0,66 10 0,0 2 0,-34-3 0,-217 7 0,119 1 0,143 0 0,-1 1 0,0 1 0,-23 6 0,21-4 0,-41 4 0,32-7 0,-37-2 0,56-1 0,-1 0 0,0-1 0,1-1 0,-1 1 0,1-1 0,-18-9 0,12 5 0,-1 1 0,0 0 0,-1 1 0,1 1 0,-1 0 0,-30-1 0,-112 5 0,73 2 0,-380-2 0,443-1 0,-1-2 0,-37-8 0,33 5 0,-35-2 0,14 7 0,31 1 0,0-1 0,1 0 0,-1-2 0,-20-4 0,26 3 0,5 3 0,1-1 0,-1-1 0,1 1 0,-1-1 0,-9-6 0,14 7 0,1 0 0,-1 0 0,1-1 0,0 1 0,0 0 0,0-1 0,0 1 0,0-1 0,1 0 0,-1 1 0,1-1 0,-1 0 0,1 0 0,0 0 0,0 0 0,1 0 0,-2-5 0,-1-24 0,1 1 0,2-1 0,3-35 0,0-5 0,-4-12 0,3-65 0,-1 145 0,-1 1 0,1 0 0,0-1 0,0 1 0,1 0 0,-1 0 0,1 0 0,-1 0 0,1 0 0,0 1 0,0-1 0,0 0 0,0 1 0,1-1 0,-1 1 0,1 0 0,-1 0 0,1 0 0,4-2 0,-4 1 0,1 1 0,0-1 0,-1 0 0,1-1 0,-1 1 0,0 0 0,0-1 0,-1 0 0,1 1 0,2-6 0,43-113 0,-23 53-1365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2T13:07:50.608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0 312 24575,'323'0'0,"-304"1"0,-1 1 0,1 1 0,19 5 0,-16-3 0,37 4 0,255-7 0,-160-4 0,1801 2 0,-1944 0 0,0 0 0,0-1 0,0-1 0,0 0 0,0 0 0,-1-1 0,1-1 0,-1 0 0,1 0 0,13-9 0,-18 10 0,-1-1 0,0 0 0,0 0 0,0 0 0,0 0 0,-1-1 0,0 0 0,0 0 0,0 0 0,0-1 0,-1 1 0,0-1 0,0 0 0,-1 0 0,1 0 0,-1 0 0,-1 0 0,1 0 0,0-9 0,1-27-5,-5-63 0,0 59-1350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2T13:08:58.980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1230 0 24575,'0'8'0,"-1"12"0,2 0 0,0 0 0,1 0 0,6 24 0,-1-15 0,-2 1 0,3 59 0,-9 64 0,-1-58 0,2 927 0,1-1008 0,0 0 0,1 0 0,1 0 0,0 0 0,1-1 0,0 1 0,1-1 0,0 0 0,13 20 0,-15-28 0,0 0 0,0 0 0,0-1 0,1 1 0,0-1 0,-1 0 0,2 0 0,-1 0 0,0-1 0,1 0 0,0 0 0,0 0 0,0 0 0,0-1 0,0 1 0,0-1 0,8 1 0,8 2 0,0-2 0,0 0 0,30-1 0,-31-1 0,1 0 0,35 7 0,-27-1 0,1-2 0,58 3 0,62-9 0,-56-1 0,548 2 0,-636 0 0,-1 0 0,0 0 0,1 1 0,-1-1 0,0 1 0,0 1 0,0-1 0,0 1 0,5 2 0,-7-3 0,-1 0 0,0 1 0,0 0 0,0-1 0,0 1 0,0 0 0,0 0 0,0 0 0,-1 0 0,1 1 0,-1-1 0,0 0 0,1 1 0,-1-1 0,0 1 0,0-1 0,-1 1 0,1-1 0,0 6 0,2 21 0,-1 0 0,-1 1 0,-5 42 0,0 3 0,4-57 0,0 1 0,0 1 0,-2-1 0,0 0 0,-5 21 0,-10 46 0,4-16 0,6-33 0,1-1 0,-1 55 0,8 77 0,1-60 0,-2 242 0,0-341 0,1 0 0,0 0 0,0-1 0,1 1 0,1 0 0,-1-1 0,1 1 0,0-1 0,1 0 0,0 0 0,6 9 0,-5-8 0,-1 0 0,0 0 0,-1 1 0,0-1 0,-1 1 0,0-1 0,0 1 0,-1 0 0,0 0 0,0 0 0,-1-1 0,-3 21 0,-1-5 0,-2-1 0,0 1 0,-18 43 0,19-55 0,1 0 0,1 0 0,0 1 0,1-1 0,-1 18 0,3 68 0,0 8 0,0-104 0,0 1 0,0 0 0,-1 0 0,1-1 0,-1 1 0,0 0 0,0-1 0,0 1 0,-1-1 0,1 1 0,-1-1 0,0 0 0,0 1 0,0-1 0,0 0 0,0 0 0,-1-1 0,0 1 0,1 0 0,-1-1 0,0 0 0,0 1 0,0-1 0,0 0 0,-1-1 0,1 1 0,-1 0 0,1-1 0,-1 0 0,1 0 0,-1 0 0,0 0 0,1-1 0,-8 1 0,-46 2 0,-75-6 0,26 0 0,-244 3 0,324-1 0,0-2 0,-33-7 0,-34-3 0,18 12 0,53 2 0,0-1 0,0-1 0,0-1 0,-37-8 0,32 4 0,0 0 0,0 2 0,-38-1 0,-86 6 0,57 1 0,-490-2 0,556 3 0,1 1 0,-1 1 0,1 1 0,0 1 0,-30 13 0,48-17 0,-18 8 0,-37 20 0,49-21 0,-1-2 0,-1-1 0,1 0 0,-1 0 0,0-2 0,-30 6 0,41-11 0,0 1 0,-1 0 0,1 0 0,0 1 0,1-1 0,-1 1 0,-7 4 0,11-5 0,-1 1 0,1-1 0,0 1 0,0 0 0,0 0 0,0 0 0,0 0 0,1 0 0,-1 1 0,0-1 0,1 0 0,0 1 0,0-1 0,-1 1 0,2-1 0,-1 1 0,0 0 0,-1 4 0,1 5 0,1 1 0,-1-1 0,2 1 0,0-1 0,0 0 0,1 1 0,1-1 0,4 15 0,-2-7 0,6 40 0,-8 235 0,-5-153 0,2-130 0,0 8 0,0-1 0,-1 0 0,-1 1 0,-7 25 0,8-39 0,-1 1 0,0-1 0,1 1 0,1 0 0,-1-1 0,1 1 0,0 0 0,0-1 0,1 1 0,2 10 0,-1-12 0,-1-1 0,1 1 0,0-1 0,1 0 0,-1 0 0,1 0 0,0 0 0,0 0 0,0-1 0,0 1 0,1-1 0,-1 0 0,1 0 0,0 0 0,7 4 0,1-1 0,0 0 0,0-1 0,1 0 0,-1-1 0,1 0 0,0-1 0,0 0 0,18 0 0,13-1 0,53-4 0,-26 0 0,-8 3 0,-24 0 0,0-2 0,0-1 0,44-8 0,-40 2 0,1 2 0,45 0 0,89 7 0,-65 1 0,-90-2 0,-1 2 0,1 0 0,-1 2 0,40 11 0,-58-14 0,-1 0 0,0 1 0,0 0 0,1 0 0,-1 0 0,0 0 0,0 0 0,-1 0 0,1 1 0,0 0 0,-1-1 0,0 1 0,1 0 0,-1 0 0,0 0 0,-1 1 0,3 3 0,2 8 0,0 1 0,6 26 0,-3-9 0,0 1 0,-1 1 0,-2 0 0,-2 1 0,-1-1 0,-2 1 0,-1-1 0,-6 40 0,-7-6 0,8-50 0,1 0 0,-1 21 0,3-17 0,-11 40 0,8-40 0,-5 43 0,7-16 0,6 74 0,-2-118 0,1-1 0,-1 1 0,1-1 0,1 1 0,-1-1 0,1 1 0,0-1 0,0 0 0,0 0 0,0-1 0,1 1 0,0-1 0,0 0 0,0 0 0,1 0 0,0 0 0,-1-1 0,7 4 0,4 2 0,1 0 0,1-1 0,-1 0 0,27 7 0,-27-9 0,-1 0 0,17 9 0,-22-9 0,0-1 0,1 0 0,-1-1 0,1 0 0,0 0 0,14 1 0,34 0 0,100-6 0,-58-1 0,687 2 0,-772 1 76,0 0 0,0 2 0,24 6 0,20 3-1745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22509-61A9-4052-9F0C-7204820BC2C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4424C-329F-4EDC-A88A-3A10F2AD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6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424C-329F-4EDC-A88A-3A10F2ADA9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29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424C-329F-4EDC-A88A-3A10F2ADA9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99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4424C-329F-4EDC-A88A-3A10F2ADA9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5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4424C-329F-4EDC-A88A-3A10F2ADA9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60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66E1C-9B0D-84A5-2030-80BB69451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6A9003-B81F-7BAB-A6D9-12C07C5F61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DB78C8-E666-1737-EE41-CB1EEC4E7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97AA1-5D4D-3D79-F3AD-ABE685B04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4424C-329F-4EDC-A88A-3A10F2ADA9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12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4EE55-BA5D-DDBD-7A3E-38A796DB8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85612-C9FF-5BD8-FB6E-5B1BB2C2C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B4E12-F2B1-15CB-6FD6-6BB0AFDC1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59CF-ACC9-4C9E-83AD-61408A7C77F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41166-538C-8EF3-DDA4-4644FB42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F2401-5F81-8917-89BC-9F2517ECB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1DD-220F-463E-9314-660CB9E0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03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37F-79A2-A762-12DF-CBBB2C9C9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4B79CA-182F-A2FC-4536-2057C82C5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BC314-5732-9578-6C68-BC42A3E2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59CF-ACC9-4C9E-83AD-61408A7C77F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74412-27E6-9C99-AA5E-8154CD343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3D8AE-35B1-D5AA-1B31-5B6EF5A6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1DD-220F-463E-9314-660CB9E0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5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9F1944-9BCE-2B26-F26D-11DBAC605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1A8C-5909-C76D-487C-D7AE6DED4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84E19-6FAA-F512-1C39-D3C2A27D0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59CF-ACC9-4C9E-83AD-61408A7C77F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36FD9-9165-DFF4-F577-E677F081A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795BE-0DB8-1233-B9DF-9247D7F70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1DD-220F-463E-9314-660CB9E0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F071D4-4B1E-4116-AC79-F0B5CC67D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B10813A-AEED-474B-A907-E68B67D86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#9Slide03 SFU Futura_03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2451F06-1E6A-4EA0-9A88-64140909A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4639-762E-495E-A3E9-C4AD75C0899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D4AF350-8915-4F41-A1C3-A5F74672C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CB68FF-51B0-40CD-A6F6-D108EB13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85011-A5A8-4A07-BFD6-C0253BC5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37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2DDFDE-63BC-4635-B356-C7CE764B3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D76A281-162D-42E7-845E-C32CBE06E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7FCBAD-E791-41BA-B16B-DF9FF7E5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4639-762E-495E-A3E9-C4AD75C0899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68FD39A-609E-4887-9037-8F01146B4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D0BE5B-130D-4489-8F9B-D126E249B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85011-A5A8-4A07-BFD6-C0253BC5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84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F91F59-A87D-4829-9836-C6D3DB75B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9A57A88-52A2-461B-9F39-5E1FB690D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E6AA728-2D10-44A0-9398-9B050AAE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4639-762E-495E-A3E9-C4AD75C0899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27AAD61-161C-44EE-A03E-8AE00AD82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64B36C-FAB9-42EC-A859-4BBC27776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85011-A5A8-4A07-BFD6-C0253BC5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1BA61D-7427-4F2E-8579-508508DA8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9DDF1A3-8679-47AF-BC8C-C90C92939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995D8C5-DAF0-46AB-BC9A-0053E487D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E4EFD-C77B-47DE-807D-681DCB6D5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4639-762E-495E-A3E9-C4AD75C0899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D3AD38-5F07-4161-9BD0-00EFF36B4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E4EA051-0FF9-42B5-947D-6CDFF48B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85011-A5A8-4A07-BFD6-C0253BC5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5C18B2-C049-4C2C-8ADA-3B461731A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BAC64BE-DE83-4F24-A5BA-D7B7AA878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B533D7E-89C7-4C02-8383-BD5B123A0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AF3D2F4-49B3-4D1B-8C4C-E543F9AA7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8FA095D-F696-4D91-9D07-730EE193E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04F14F7-92E7-49AD-ADCA-DF60BB61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4639-762E-495E-A3E9-C4AD75C0899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C177E00-1281-4FAB-830C-25263356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154935A-CB84-4E7B-9EC6-E58325C9E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85011-A5A8-4A07-BFD6-C0253BC5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85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A78AA-DF2B-4F2E-BB91-F5527BF24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EA57CB-76EB-4256-BEB2-6B3795342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4639-762E-495E-A3E9-C4AD75C0899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A2F836C-0376-4A59-8E2F-F08DDC9D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BDF238D-3E4C-4764-BB66-41649218A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85011-A5A8-4A07-BFD6-C0253BC5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49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CB8EC2-E4CF-40AF-B52E-70679B456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4639-762E-495E-A3E9-C4AD75C0899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CF11ADE-7222-4151-98FB-EE1B9F67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4C8A362-805C-4A8E-8F4F-C3B21B60E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85011-A5A8-4A07-BFD6-C0253BC5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63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8B0146-33CC-43C4-A692-A7F6DB66F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C2B30E8-322D-4D00-B28B-B8311434D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588162F-FB2A-4ECC-A58D-C1E378696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EF48330-56C4-4840-AB3A-1623BE08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4639-762E-495E-A3E9-C4AD75C0899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6145BCB-4B41-4F17-BE82-E5C6C3D6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4FA5C0-7B56-4BE8-BC71-3B2545B8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85011-A5A8-4A07-BFD6-C0253BC5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5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96486-2F8A-DAB3-EB56-64F20BEB4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B56E2-709D-5DCD-17B7-DAC7F567B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E37D0-AE7C-51E9-4A73-BF1E9E9C0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59CF-ACC9-4C9E-83AD-61408A7C77F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09BDB-96DF-5203-B1A1-DCE8B397C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50601-8DE8-B5DF-43AA-E0659FE8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1DD-220F-463E-9314-660CB9E0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81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E54DD2-BB81-4041-874E-4024706F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57BB1D4-9071-4154-ABED-98DA6AF8C0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#9Slide03 SFU Futura_03" panose="000004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99B0BD7-3585-40FD-95A8-D780FC168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AB2C52F-5C84-4F4A-8488-00EE8097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4639-762E-495E-A3E9-C4AD75C0899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7FC16EE-7EB2-4D75-BC95-238772A86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205E6FF-AD5B-4030-B4F8-C1944431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85011-A5A8-4A07-BFD6-C0253BC5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15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F3A83D-97FB-4E3E-8904-A85F034D4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AF7B1F-1547-4A2C-84F4-336E890F3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880B31-A089-4092-B654-942F3F76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4639-762E-495E-A3E9-C4AD75C0899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1E81B9-AF8D-4A44-96A9-DD21C72FD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77D0EEF-1EF8-45CD-BF15-6849DFA42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85011-A5A8-4A07-BFD6-C0253BC5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91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ED8E0B9-CF34-465B-99CE-B3E29BEF8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C472F44-65D6-46B0-8C3A-AF680244E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93643E7-956B-4816-8BC4-3B253FA0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4639-762E-495E-A3E9-C4AD75C0899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1655364-429F-4063-B601-81F79BDEA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D009823-E057-47F9-BD28-6910EAC47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85011-A5A8-4A07-BFD6-C0253BC5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4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0AC88-8BAB-52E9-DF5A-15CFA1A7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7A0AD-A773-01A1-36A4-716415523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2D42E-E6C2-6CBF-36C8-5296C2DF6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59CF-ACC9-4C9E-83AD-61408A7C77F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EFC8B-6007-2DCE-4694-071D1D9ED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93F6A-E386-DA80-8C48-46B86FC9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1DD-220F-463E-9314-660CB9E0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63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9DC8C-CE80-F6EE-F3D6-17C74E7DB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5AFF7-AFE2-B221-DC30-CA73E1568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CADBD-843B-A94E-6A21-687FE7DF2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2E9C58-37CE-158E-314D-7EA75558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59CF-ACC9-4C9E-83AD-61408A7C77F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30298-16CD-7C56-90D6-2161F4C32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80B43-DE1F-1554-7C2C-98B8CCD8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1DD-220F-463E-9314-660CB9E0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D7F72-68E1-919A-DFB3-17300BCA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F0928-A55A-4F5A-BBB1-5F6710F9A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98F6D-C09A-C2BD-9A7A-D993024C8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F04058-23D4-89A8-C8CF-F06CFE79FE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E026C1-C34E-9B33-70EE-7CAEA1247C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E6B75-ED11-40A5-83CC-0538F4892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59CF-ACC9-4C9E-83AD-61408A7C77F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68347E-01E7-B94E-BF50-62CB7DF4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84D23-32D2-B0B1-E715-8CD82CF8F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1DD-220F-463E-9314-660CB9E0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27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295F-2C57-8A86-AEF9-9FCAA9F5E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303A7-55B3-95C6-D6FD-B06260F49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59CF-ACC9-4C9E-83AD-61408A7C77F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E5EDC-962D-FF53-C3D5-B6D2498C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1A8DA-0C7C-8AB5-3711-DD2BA8C6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1DD-220F-463E-9314-660CB9E0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0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DA2D8E-D45F-A068-1836-51D6E1FF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59CF-ACC9-4C9E-83AD-61408A7C77F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4CFBC-FF5D-545C-5349-6D5B81A07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EA1EC-86AC-BD77-5345-DE20A7D1C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1DD-220F-463E-9314-660CB9E0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45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7C608-8BD7-9E3B-016E-3B70AAAB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72A02-13DF-652C-9FA0-987EEA73C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86E19-7295-76F1-3F2F-9D3111848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A34A2-7BB8-6F02-EF0D-5EEA68641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59CF-ACC9-4C9E-83AD-61408A7C77F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FE4704-44A7-AE21-54F7-08FB761A0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9060C-84CE-C8C9-C4DE-A08F3D40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1DD-220F-463E-9314-660CB9E0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18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EE23F-5324-E12B-1A43-928BD3DA0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EBAA2D-4F8A-E7F0-DB2E-BDE1022ED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C71D1-6B80-2F51-4028-EFC07539D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E7907-D396-137D-4FC9-05434822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59CF-ACC9-4C9E-83AD-61408A7C77F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5E8A2-021A-5FC1-BC2D-983D6292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803F20-AAEA-9712-6A77-E336AD56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1DD-220F-463E-9314-660CB9E0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85B9EF-88A6-D9CB-8490-DDF359C48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C7B92-0E20-2ECD-CAF7-99BE6FC97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AF2E3-ADD2-17D7-E7DB-8B594A7C6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9C59CF-ACC9-4C9E-83AD-61408A7C77F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779D2-F5D9-C7CA-ECCA-AE3A97A6C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CE057-04FD-921E-DE67-BA006D2AD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9A01DD-220F-463E-9314-660CB9E0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0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214441B-7E3C-491C-A86E-58E57DFD5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75F9C65-399B-4699-89E0-9F4952C56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763B3E0-01A0-4A62-A072-1A148D52C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#9Slide03 SFU Futura_03" panose="00000400000000000000" pitchFamily="2" charset="0"/>
              </a:defRPr>
            </a:lvl1pPr>
          </a:lstStyle>
          <a:p>
            <a:fld id="{42B54639-762E-495E-A3E9-C4AD75C0899F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D2DBBA-804C-4FE5-AAC9-D0CB871CF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#9Slide03 SFU Futura_03" panose="000004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A994B6E-C4C3-4593-A841-CE081A647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#9Slide03 SFU Futura_03" panose="00000400000000000000" pitchFamily="2" charset="0"/>
              </a:defRPr>
            </a:lvl1pPr>
          </a:lstStyle>
          <a:p>
            <a:fld id="{9A085011-A5A8-4A07-BFD6-C0253BC5B9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0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#9Slide03 SFU Futura_03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6.png"/><Relationship Id="rId3" Type="http://schemas.openxmlformats.org/officeDocument/2006/relationships/hyperlink" Target="https://wheelofnames.com/vi/" TargetMode="External"/><Relationship Id="rId7" Type="http://schemas.openxmlformats.org/officeDocument/2006/relationships/image" Target="../media/image12.jfif"/><Relationship Id="rId12" Type="http://schemas.openxmlformats.org/officeDocument/2006/relationships/customXml" Target="../ink/ink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customXml" Target="../ink/ink2.xml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heelofnames.com/vi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hyperlink" Target="https://wheelofnames.com/vi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heelofnames.com/vi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heelofnames.com/vi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tm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12" Type="http://schemas.openxmlformats.org/officeDocument/2006/relationships/image" Target="../media/image10.tmp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9.tmp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tm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hyperlink" Target="https://wheelofnames.com/vi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heelofnames.com/vi/" TargetMode="Externa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vi/" TargetMode="External"/><Relationship Id="rId7" Type="http://schemas.openxmlformats.org/officeDocument/2006/relationships/image" Target="../media/image12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hyperlink" Target="https://wheelofnames.com/v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8CB2A95-C8AE-5A25-E55D-A4CFCD04D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907" y1="34767" x2="17907" y2="34767"/>
                        <a14:foregroundMark x1="16395" y1="48605" x2="16395" y2="48605"/>
                        <a14:foregroundMark x1="73605" y1="26977" x2="73605" y2="26977"/>
                        <a14:foregroundMark x1="83605" y1="46279" x2="83605" y2="46279"/>
                        <a14:foregroundMark x1="51163" y1="56395" x2="51163" y2="56395"/>
                        <a14:foregroundMark x1="54302" y1="47907" x2="54302" y2="47907"/>
                        <a14:foregroundMark x1="51163" y1="47907" x2="53488" y2="49419"/>
                        <a14:foregroundMark x1="57326" y1="50930" x2="62791" y2="479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5845" y="-210120"/>
            <a:ext cx="2007456" cy="2007456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1" y="1"/>
            <a:ext cx="1228898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295225" y="182571"/>
            <a:ext cx="11573874" cy="258532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3268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>
              <a:lnSpc>
                <a:spcPct val="150000"/>
              </a:lnSpc>
            </a:pP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3268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CỦA LỚP 12A6</a:t>
            </a:r>
          </a:p>
        </p:txBody>
      </p:sp>
    </p:spTree>
    <p:extLst>
      <p:ext uri="{BB962C8B-B14F-4D97-AF65-F5344CB8AC3E}">
        <p14:creationId xmlns:p14="http://schemas.microsoft.com/office/powerpoint/2010/main" val="178450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C9A9F-0223-447B-C515-E2A569E5C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B78F8B3-9091-65F8-CE76-42EF40AFCE77}"/>
              </a:ext>
            </a:extLst>
          </p:cNvPr>
          <p:cNvGrpSpPr/>
          <p:nvPr/>
        </p:nvGrpSpPr>
        <p:grpSpPr>
          <a:xfrm>
            <a:off x="-272233" y="-2306084"/>
            <a:ext cx="12191996" cy="1899375"/>
            <a:chOff x="0" y="-20084"/>
            <a:chExt cx="12191996" cy="18993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03901E4-DFE8-8FA4-175A-F68873FC1354}"/>
                </a:ext>
              </a:extLst>
            </p:cNvPr>
            <p:cNvSpPr/>
            <p:nvPr/>
          </p:nvSpPr>
          <p:spPr>
            <a:xfrm>
              <a:off x="0" y="-20084"/>
              <a:ext cx="12191996" cy="1187703"/>
            </a:xfrm>
            <a:prstGeom prst="rect">
              <a:avLst/>
            </a:pr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E96B0F-ADC4-AB99-A0C5-D4F1F03E20A0}"/>
                </a:ext>
              </a:extLst>
            </p:cNvPr>
            <p:cNvSpPr/>
            <p:nvPr/>
          </p:nvSpPr>
          <p:spPr>
            <a:xfrm>
              <a:off x="311814" y="1441889"/>
              <a:ext cx="9165932" cy="43740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000" b="1" dirty="0">
                  <a:solidFill>
                    <a:srgbClr val="32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b="1" dirty="0">
                  <a:solidFill>
                    <a:srgbClr val="32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VẤN ĐỀ PHÁT TRIỂN NGÀNH LÂM NGHIỆP</a:t>
              </a:r>
              <a:endParaRPr lang="en-US" sz="3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921A005-1B21-8353-D42E-D7743929A4C5}"/>
                </a:ext>
              </a:extLst>
            </p:cNvPr>
            <p:cNvGrpSpPr/>
            <p:nvPr/>
          </p:nvGrpSpPr>
          <p:grpSpPr>
            <a:xfrm>
              <a:off x="154285" y="185946"/>
              <a:ext cx="11883426" cy="1007858"/>
              <a:chOff x="949635" y="224429"/>
              <a:chExt cx="10259329" cy="1143350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74B3DD5-AE02-81E8-44B4-A4EBA4ECCBFC}"/>
                  </a:ext>
                </a:extLst>
              </p:cNvPr>
              <p:cNvSpPr txBox="1"/>
              <p:nvPr/>
            </p:nvSpPr>
            <p:spPr>
              <a:xfrm>
                <a:off x="1133522" y="441451"/>
                <a:ext cx="1766400" cy="44587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2800" b="1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rPr>
                  <a:t>Tiết: 26,27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2F6A0B-8F98-8325-C951-955864AED530}"/>
                  </a:ext>
                </a:extLst>
              </p:cNvPr>
              <p:cNvSpPr txBox="1"/>
              <p:nvPr/>
            </p:nvSpPr>
            <p:spPr>
              <a:xfrm>
                <a:off x="949635" y="224429"/>
                <a:ext cx="10259329" cy="114335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55000" lnSpcReduction="20000"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5100" b="1">
                    <a:solidFill>
                      <a:schemeClr val="bg1"/>
                    </a:solidFill>
                  </a:rPr>
                  <a:t>Bài 12: </a:t>
                </a:r>
                <a:r>
                  <a:rPr lang="en-US" sz="6400" b="1">
                    <a:solidFill>
                      <a:srgbClr val="FFFF00"/>
                    </a:solidFill>
                  </a:rPr>
                  <a:t>VẤN ĐỀ PHÁT TRIỂN 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6400" b="1">
                    <a:solidFill>
                      <a:srgbClr val="FFFF00"/>
                    </a:solidFill>
                  </a:rPr>
                  <a:t>NGÀNH LÂM NGHIỆP VÀ THỦY SẢN</a:t>
                </a:r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DC6D898-A223-4AAE-9903-82260AE2E8C6}"/>
              </a:ext>
            </a:extLst>
          </p:cNvPr>
          <p:cNvSpPr/>
          <p:nvPr/>
        </p:nvSpPr>
        <p:spPr>
          <a:xfrm>
            <a:off x="309137" y="797130"/>
            <a:ext cx="11555418" cy="589325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3268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894256-F41E-4C8A-E1CD-E2B5F5086635}"/>
              </a:ext>
            </a:extLst>
          </p:cNvPr>
          <p:cNvGrpSpPr/>
          <p:nvPr/>
        </p:nvGrpSpPr>
        <p:grpSpPr>
          <a:xfrm>
            <a:off x="575329" y="265520"/>
            <a:ext cx="3089845" cy="673976"/>
            <a:chOff x="873162" y="1716360"/>
            <a:chExt cx="6586418" cy="581365"/>
          </a:xfrm>
          <a:solidFill>
            <a:schemeClr val="bg1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8DF5EC-CFB5-6B94-FBDE-596582600008}"/>
                </a:ext>
              </a:extLst>
            </p:cNvPr>
            <p:cNvSpPr/>
            <p:nvPr/>
          </p:nvSpPr>
          <p:spPr>
            <a:xfrm>
              <a:off x="873162" y="1716360"/>
              <a:ext cx="6586418" cy="581365"/>
            </a:xfrm>
            <a:prstGeom prst="rect">
              <a:avLst/>
            </a:prstGeom>
            <a:grpFill/>
            <a:ln w="28575" cap="flat" cmpd="sng" algn="ctr">
              <a:solidFill>
                <a:srgbClr val="3268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hlinkClick r:id="rId3"/>
              <a:extLst>
                <a:ext uri="{FF2B5EF4-FFF2-40B4-BE49-F238E27FC236}">
                  <a16:creationId xmlns:a16="http://schemas.microsoft.com/office/drawing/2014/main" id="{1F90123E-BF6E-9CE8-9473-71E64938CBF3}"/>
                </a:ext>
              </a:extLst>
            </p:cNvPr>
            <p:cNvSpPr txBox="1"/>
            <p:nvPr/>
          </p:nvSpPr>
          <p:spPr>
            <a:xfrm>
              <a:off x="1035974" y="1809049"/>
              <a:ext cx="6321019" cy="42477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326800"/>
                  </a:solidFill>
                  <a:effectLst/>
                  <a:uLnTx/>
                  <a:uFillTx/>
                  <a:latin typeface="Calibri" panose="020F0502020204030204"/>
                </a:rPr>
                <a:t>NHIỆM VỤ HỌC TẬP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C11C576-9836-D8D7-C6D8-1B808D7D8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113633"/>
            <a:ext cx="1344614" cy="12657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C078C9B-2BD6-95EB-F2B4-FA96EC6437FE}"/>
              </a:ext>
            </a:extLst>
          </p:cNvPr>
          <p:cNvSpPr/>
          <p:nvPr/>
        </p:nvSpPr>
        <p:spPr>
          <a:xfrm>
            <a:off x="4038092" y="106498"/>
            <a:ext cx="6954503" cy="6739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 CUNG DƯỚI TÁN RỪNG XANH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268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0B9E5F5-AD6A-B037-9B26-D41BEF774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34" y="1025999"/>
            <a:ext cx="6573704" cy="556505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6B58964-CA23-99F6-A9BE-AB1F617EF06A}"/>
              </a:ext>
            </a:extLst>
          </p:cNvPr>
          <p:cNvGrpSpPr/>
          <p:nvPr/>
        </p:nvGrpSpPr>
        <p:grpSpPr>
          <a:xfrm>
            <a:off x="7024525" y="4204727"/>
            <a:ext cx="4895238" cy="2407280"/>
            <a:chOff x="9370087" y="5440618"/>
            <a:chExt cx="2867386" cy="126157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C42B744-F865-CAC9-5EAC-9600F921CCD6}"/>
                </a:ext>
              </a:extLst>
            </p:cNvPr>
            <p:cNvGrpSpPr/>
            <p:nvPr/>
          </p:nvGrpSpPr>
          <p:grpSpPr>
            <a:xfrm>
              <a:off x="10572045" y="5440618"/>
              <a:ext cx="1665428" cy="1255666"/>
              <a:chOff x="9380278" y="4493916"/>
              <a:chExt cx="2981598" cy="2392715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40DAE3F8-1B14-AAA3-38F4-F9E065F818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1260867" y="4493916"/>
                <a:ext cx="931130" cy="2253015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D8F865D-067B-64E7-A5CE-F84272C4FA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380278" y="5699068"/>
                <a:ext cx="995336" cy="1124694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F1F5D873-D089-F2BF-F5E9-B045CAAFB2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701450" y="4996461"/>
                <a:ext cx="1660426" cy="1876221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45F34682-BE0D-3A24-3517-AD401808A0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411569" y="5672183"/>
                <a:ext cx="1074767" cy="121444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942EB73-9AF8-03AB-5D94-3A35DB1ECC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649058" y="5245773"/>
                <a:ext cx="1426795" cy="1612227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E34B08E-7320-C1AC-A39A-E861425549A1}"/>
                </a:ext>
              </a:extLst>
            </p:cNvPr>
            <p:cNvGrpSpPr/>
            <p:nvPr/>
          </p:nvGrpSpPr>
          <p:grpSpPr>
            <a:xfrm>
              <a:off x="9370087" y="5759308"/>
              <a:ext cx="1489729" cy="942880"/>
              <a:chOff x="154285" y="4123525"/>
              <a:chExt cx="4592388" cy="2668868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DF3F39B-3CFA-DC2F-847D-C6E1A29E7A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3086248" y="4879052"/>
                <a:ext cx="1660425" cy="187622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A9D15F9D-C1E0-3279-2B91-AC213CF83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243047" y="4373273"/>
                <a:ext cx="2100649" cy="237365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E76BB04-FF56-DD98-89EF-32F265B61F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54285" y="5308167"/>
                <a:ext cx="1276496" cy="144239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4BE3255-46C0-7958-57F0-47ED05E57E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971075" y="4123525"/>
                <a:ext cx="2334401" cy="263778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7FDB55A-8BAF-8E15-7CD9-B5836EF9D8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727184" y="4916172"/>
                <a:ext cx="1660425" cy="1876221"/>
              </a:xfrm>
              <a:prstGeom prst="rect">
                <a:avLst/>
              </a:prstGeom>
            </p:spPr>
          </p:pic>
        </p:grpSp>
      </p:grpSp>
      <p:pic>
        <p:nvPicPr>
          <p:cNvPr id="7" name="Picture 6" descr="A white and purple rectangle with pink text&#10;&#10;Description automatically generated">
            <a:extLst>
              <a:ext uri="{FF2B5EF4-FFF2-40B4-BE49-F238E27FC236}">
                <a16:creationId xmlns:a16="http://schemas.microsoft.com/office/drawing/2014/main" id="{61ECB9CA-34E4-3544-50A2-8BB480FA2A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769" y="2458460"/>
            <a:ext cx="2466975" cy="14382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C15D14C-2D63-52D5-1781-C9FC39035280}"/>
                  </a:ext>
                </a:extLst>
              </p14:cNvPr>
              <p14:cNvContentPartPr/>
              <p14:nvPr/>
            </p14:nvContentPartPr>
            <p14:xfrm>
              <a:off x="3741240" y="1773749"/>
              <a:ext cx="2030400" cy="2536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C15D14C-2D63-52D5-1781-C9FC3903528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78240" y="1710749"/>
                <a:ext cx="2156040" cy="266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0F59393-FE3E-C734-CBE0-4E6C62B1E008}"/>
                  </a:ext>
                </a:extLst>
              </p14:cNvPr>
              <p14:cNvContentPartPr/>
              <p14:nvPr/>
            </p14:nvContentPartPr>
            <p14:xfrm>
              <a:off x="2596080" y="2494109"/>
              <a:ext cx="1126440" cy="123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0F59393-FE3E-C734-CBE0-4E6C62B1E0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33080" y="2431469"/>
                <a:ext cx="125208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1D9B0FC-1A7B-6736-FB6E-8D31FCD6A0E8}"/>
                  </a:ext>
                </a:extLst>
              </p14:cNvPr>
              <p14:cNvContentPartPr/>
              <p14:nvPr/>
            </p14:nvContentPartPr>
            <p14:xfrm>
              <a:off x="3235928" y="4014389"/>
              <a:ext cx="1053720" cy="2259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1D9B0FC-1A7B-6736-FB6E-8D31FCD6A0E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2928" y="3951389"/>
                <a:ext cx="1179360" cy="238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1631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A2EF6-840D-377F-0E37-8AE29536F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B67A0-ABB0-ED49-DCC0-70C3B7543393}"/>
              </a:ext>
            </a:extLst>
          </p:cNvPr>
          <p:cNvSpPr/>
          <p:nvPr/>
        </p:nvSpPr>
        <p:spPr>
          <a:xfrm>
            <a:off x="0" y="-20084"/>
            <a:ext cx="12191996" cy="1187703"/>
          </a:xfrm>
          <a:prstGeom prst="rect">
            <a:avLst/>
          </a:pr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446A42-312E-C5A5-8AFF-200E8BD22C3E}"/>
              </a:ext>
            </a:extLst>
          </p:cNvPr>
          <p:cNvSpPr/>
          <p:nvPr/>
        </p:nvSpPr>
        <p:spPr>
          <a:xfrm>
            <a:off x="299042" y="1478677"/>
            <a:ext cx="8627470" cy="43740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VẤN ĐỀ PHÁT TRIỂN NGÀNH LÂM NGHIỆP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C25DAA-9611-167A-57F4-6F99F8C865D0}"/>
              </a:ext>
            </a:extLst>
          </p:cNvPr>
          <p:cNvGrpSpPr/>
          <p:nvPr/>
        </p:nvGrpSpPr>
        <p:grpSpPr>
          <a:xfrm>
            <a:off x="154285" y="271010"/>
            <a:ext cx="11883426" cy="1007858"/>
            <a:chOff x="949635" y="320925"/>
            <a:chExt cx="10259329" cy="11433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FC2949C-60BE-4271-C39A-12B369D6467B}"/>
                </a:ext>
              </a:extLst>
            </p:cNvPr>
            <p:cNvSpPr txBox="1"/>
            <p:nvPr/>
          </p:nvSpPr>
          <p:spPr>
            <a:xfrm>
              <a:off x="1074608" y="550013"/>
              <a:ext cx="1766400" cy="4458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Tiết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: 25, 26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6207588-5F59-9576-AEC0-84BAADD03ADE}"/>
                </a:ext>
              </a:extLst>
            </p:cNvPr>
            <p:cNvSpPr txBox="1"/>
            <p:nvPr/>
          </p:nvSpPr>
          <p:spPr>
            <a:xfrm>
              <a:off x="949635" y="320925"/>
              <a:ext cx="10259329" cy="11433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100" b="1" dirty="0" err="1">
                  <a:solidFill>
                    <a:schemeClr val="bg1"/>
                  </a:solidFill>
                </a:rPr>
                <a:t>Bài</a:t>
              </a:r>
              <a:r>
                <a:rPr lang="en-US" sz="5100" b="1" dirty="0">
                  <a:solidFill>
                    <a:schemeClr val="bg1"/>
                  </a:solidFill>
                </a:rPr>
                <a:t> 12: </a:t>
              </a:r>
              <a:r>
                <a:rPr lang="en-US" sz="6400" b="1" dirty="0">
                  <a:solidFill>
                    <a:srgbClr val="FFFF00"/>
                  </a:solidFill>
                </a:rPr>
                <a:t>VẤN ĐỀ PHÁT TRIỂN 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6400" b="1" dirty="0">
                  <a:solidFill>
                    <a:srgbClr val="FFFF00"/>
                  </a:solidFill>
                </a:rPr>
                <a:t>NGÀNH LÂM NGHIỆP VÀ THỦY SẢN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745073-36EE-73B5-45ED-A25ABA0CCB2F}"/>
              </a:ext>
            </a:extLst>
          </p:cNvPr>
          <p:cNvGrpSpPr/>
          <p:nvPr/>
        </p:nvGrpSpPr>
        <p:grpSpPr>
          <a:xfrm>
            <a:off x="-4376673" y="6497782"/>
            <a:ext cx="4080660" cy="2668868"/>
            <a:chOff x="154285" y="4123525"/>
            <a:chExt cx="4592388" cy="2668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3F0794-7E34-0CBB-F243-C64EA6C9F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3086248" y="4879052"/>
              <a:ext cx="1660425" cy="18762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72D207-3900-A2E3-70E4-2AE2E1870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243047" y="4373273"/>
              <a:ext cx="2100649" cy="2373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D0B0B5-DF92-D4DA-769B-2195A4C9C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54285" y="5308167"/>
              <a:ext cx="1276496" cy="14423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A7E99B-81F8-E573-CFDC-5255694BB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971075" y="4123525"/>
              <a:ext cx="2334401" cy="26377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FFD470-AC2C-A1CA-C930-55D69AA66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727184" y="4916172"/>
              <a:ext cx="1660425" cy="187622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F87070-5743-0E01-CD00-547FBCD3F8B4}"/>
              </a:ext>
            </a:extLst>
          </p:cNvPr>
          <p:cNvGrpSpPr/>
          <p:nvPr/>
        </p:nvGrpSpPr>
        <p:grpSpPr>
          <a:xfrm>
            <a:off x="13695758" y="2593574"/>
            <a:ext cx="2981598" cy="2392715"/>
            <a:chOff x="9380278" y="4493916"/>
            <a:chExt cx="2981598" cy="239271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B578710-5131-2D56-6EFD-F68EBA7D9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1260867" y="4493916"/>
              <a:ext cx="931130" cy="22530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F2438D-E85F-9464-8B72-3E568FA6A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380278" y="5699068"/>
              <a:ext cx="995336" cy="11246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C563BE-546E-054B-1D65-44832893A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701450" y="4996461"/>
              <a:ext cx="1660426" cy="18762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702C95-B659-3D1F-8AEF-E0DC05A88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411569" y="5672183"/>
              <a:ext cx="1074767" cy="121444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EE3FF02-3E5B-7DA6-E962-496446282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649058" y="5245773"/>
              <a:ext cx="1426795" cy="161222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6D43B90-21AD-17DE-BF4F-5589752B810C}"/>
              </a:ext>
            </a:extLst>
          </p:cNvPr>
          <p:cNvGrpSpPr/>
          <p:nvPr/>
        </p:nvGrpSpPr>
        <p:grpSpPr>
          <a:xfrm>
            <a:off x="968015" y="2318318"/>
            <a:ext cx="9752373" cy="4083006"/>
            <a:chOff x="666258" y="2013043"/>
            <a:chExt cx="9752373" cy="408300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314C98-4EA7-CF97-A5B1-F30400AC4494}"/>
                </a:ext>
              </a:extLst>
            </p:cNvPr>
            <p:cNvSpPr/>
            <p:nvPr/>
          </p:nvSpPr>
          <p:spPr>
            <a:xfrm>
              <a:off x="721693" y="2022133"/>
              <a:ext cx="1301074" cy="512385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TRẠM 2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6D09A2A-30BC-B748-AEE8-70FD92979D0B}"/>
                </a:ext>
              </a:extLst>
            </p:cNvPr>
            <p:cNvSpPr/>
            <p:nvPr/>
          </p:nvSpPr>
          <p:spPr>
            <a:xfrm>
              <a:off x="2708191" y="2013043"/>
              <a:ext cx="7710440" cy="7440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 TRẠM 2 KHÔNG CẦN GIẢI MẬT THƯ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172B98C-39EB-1A98-EEDF-FD0FDBC79205}"/>
                </a:ext>
              </a:extLst>
            </p:cNvPr>
            <p:cNvCxnSpPr/>
            <p:nvPr/>
          </p:nvCxnSpPr>
          <p:spPr>
            <a:xfrm>
              <a:off x="2022767" y="2331207"/>
              <a:ext cx="685424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5B6E54C-EA4C-83A6-1481-ECB7A72CB175}"/>
                </a:ext>
              </a:extLst>
            </p:cNvPr>
            <p:cNvSpPr/>
            <p:nvPr/>
          </p:nvSpPr>
          <p:spPr>
            <a:xfrm>
              <a:off x="2680476" y="3204547"/>
              <a:ext cx="7710440" cy="7440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ĐÂY LÀ ĐƯỜNG CỤT. QUAY LẠI TÌM ĐƯỜNG KHÁC! 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DC6211D-1C48-D004-269B-709F69E92CD7}"/>
                </a:ext>
              </a:extLst>
            </p:cNvPr>
            <p:cNvCxnSpPr/>
            <p:nvPr/>
          </p:nvCxnSpPr>
          <p:spPr>
            <a:xfrm>
              <a:off x="1995052" y="3522711"/>
              <a:ext cx="685424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C84D0E1-C530-1798-16A0-6E9AAE5FF163}"/>
                </a:ext>
              </a:extLst>
            </p:cNvPr>
            <p:cNvSpPr/>
            <p:nvPr/>
          </p:nvSpPr>
          <p:spPr>
            <a:xfrm>
              <a:off x="693978" y="3255190"/>
              <a:ext cx="1301074" cy="512385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TRẠM 3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19CEEFF-0D3C-6382-CC01-86F5966E7BF2}"/>
                </a:ext>
              </a:extLst>
            </p:cNvPr>
            <p:cNvSpPr/>
            <p:nvPr/>
          </p:nvSpPr>
          <p:spPr>
            <a:xfrm>
              <a:off x="2666616" y="4326776"/>
              <a:ext cx="7710440" cy="7440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CỤT. TÌM ĐƯỜNG KHÁC THÔI NÀO!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886FF03-0827-27A6-2B3D-5446734C6DB1}"/>
                </a:ext>
              </a:extLst>
            </p:cNvPr>
            <p:cNvCxnSpPr/>
            <p:nvPr/>
          </p:nvCxnSpPr>
          <p:spPr>
            <a:xfrm>
              <a:off x="1981192" y="4644940"/>
              <a:ext cx="685424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477E36-247A-884A-CDEF-0132A300DE27}"/>
                </a:ext>
              </a:extLst>
            </p:cNvPr>
            <p:cNvSpPr/>
            <p:nvPr/>
          </p:nvSpPr>
          <p:spPr>
            <a:xfrm>
              <a:off x="680118" y="4377419"/>
              <a:ext cx="1301074" cy="512385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TRẠM 4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0DACEE2-A6FB-5FEC-C6B4-43C6DAA9B911}"/>
                </a:ext>
              </a:extLst>
            </p:cNvPr>
            <p:cNvSpPr/>
            <p:nvPr/>
          </p:nvSpPr>
          <p:spPr>
            <a:xfrm>
              <a:off x="2652756" y="5352017"/>
              <a:ext cx="7710440" cy="7440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NHẦM ĐƯỜNG RỒI. QUAY LẠI TÌM ĐƯỜNG KHÁC!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C604288-113D-D270-C2A6-007D24790E53}"/>
                </a:ext>
              </a:extLst>
            </p:cNvPr>
            <p:cNvCxnSpPr/>
            <p:nvPr/>
          </p:nvCxnSpPr>
          <p:spPr>
            <a:xfrm>
              <a:off x="1967332" y="5670181"/>
              <a:ext cx="685424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E412DBE-84FC-8201-0788-54CDD5487834}"/>
                </a:ext>
              </a:extLst>
            </p:cNvPr>
            <p:cNvSpPr/>
            <p:nvPr/>
          </p:nvSpPr>
          <p:spPr>
            <a:xfrm>
              <a:off x="666258" y="5402660"/>
              <a:ext cx="1301074" cy="512385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TRẠM 6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9F67D66-831B-A2DE-7705-3FB8B03CE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313" y="621892"/>
            <a:ext cx="1311397" cy="1255705"/>
          </a:xfrm>
          <a:prstGeom prst="rect">
            <a:avLst/>
          </a:prstGeom>
        </p:spPr>
      </p:pic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7B7BAE3B-48EA-C01A-0E15-A61FD867AF2D}"/>
              </a:ext>
            </a:extLst>
          </p:cNvPr>
          <p:cNvSpPr/>
          <p:nvPr/>
        </p:nvSpPr>
        <p:spPr>
          <a:xfrm>
            <a:off x="3189976" y="2491428"/>
            <a:ext cx="423747" cy="397947"/>
          </a:xfrm>
          <a:prstGeom prst="star5">
            <a:avLst>
              <a:gd name="adj" fmla="val 2271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66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A8DE5-7FDB-E98D-4BED-A5C4562E8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65089" y="1195198"/>
            <a:ext cx="10276761" cy="551394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B66376-5323-03C7-8815-D2901EACA198}"/>
              </a:ext>
            </a:extLst>
          </p:cNvPr>
          <p:cNvSpPr/>
          <p:nvPr/>
        </p:nvSpPr>
        <p:spPr>
          <a:xfrm>
            <a:off x="0" y="74795"/>
            <a:ext cx="12191996" cy="1001682"/>
          </a:xfrm>
          <a:prstGeom prst="rect">
            <a:avLst/>
          </a:pr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-34685" y="1200927"/>
            <a:ext cx="2137889" cy="222807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9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VẤN ĐỀ</a:t>
            </a:r>
          </a:p>
          <a:p>
            <a:pPr algn="ctr">
              <a:lnSpc>
                <a:spcPct val="150000"/>
              </a:lnSpc>
            </a:pPr>
            <a:r>
              <a:rPr lang="en-US" sz="19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</a:t>
            </a:r>
          </a:p>
          <a:p>
            <a:pPr algn="ctr">
              <a:lnSpc>
                <a:spcPct val="150000"/>
              </a:lnSpc>
            </a:pPr>
            <a:r>
              <a:rPr lang="en-US" sz="19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LÂM NGHIỆP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CC916D-17AD-3037-F2BF-989D76218C58}"/>
              </a:ext>
            </a:extLst>
          </p:cNvPr>
          <p:cNvGrpSpPr/>
          <p:nvPr/>
        </p:nvGrpSpPr>
        <p:grpSpPr>
          <a:xfrm>
            <a:off x="154285" y="199732"/>
            <a:ext cx="11883426" cy="1007858"/>
            <a:chOff x="949635" y="240061"/>
            <a:chExt cx="10259329" cy="11433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68AB8-E854-F6B6-6522-B9C096A8AF38}"/>
                </a:ext>
              </a:extLst>
            </p:cNvPr>
            <p:cNvSpPr txBox="1"/>
            <p:nvPr/>
          </p:nvSpPr>
          <p:spPr>
            <a:xfrm>
              <a:off x="1046909" y="441451"/>
              <a:ext cx="1766400" cy="4458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Tiết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: 25, 26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AE401F-B5D6-0C69-968D-79119A5DD102}"/>
                </a:ext>
              </a:extLst>
            </p:cNvPr>
            <p:cNvSpPr txBox="1"/>
            <p:nvPr/>
          </p:nvSpPr>
          <p:spPr>
            <a:xfrm>
              <a:off x="949635" y="240061"/>
              <a:ext cx="10259329" cy="11433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100" b="1" dirty="0" err="1">
                  <a:solidFill>
                    <a:schemeClr val="bg1"/>
                  </a:solidFill>
                </a:rPr>
                <a:t>Bài</a:t>
              </a:r>
              <a:r>
                <a:rPr lang="en-US" sz="5100" b="1" dirty="0">
                  <a:solidFill>
                    <a:schemeClr val="bg1"/>
                  </a:solidFill>
                </a:rPr>
                <a:t> 12: </a:t>
              </a:r>
              <a:r>
                <a:rPr lang="en-US" sz="6400" b="1" dirty="0">
                  <a:solidFill>
                    <a:srgbClr val="FFFF00"/>
                  </a:solidFill>
                </a:rPr>
                <a:t>VẤN ĐỀ PHÁT TRIỂN 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6400" b="1" dirty="0">
                  <a:solidFill>
                    <a:srgbClr val="FFFF00"/>
                  </a:solidFill>
                </a:rPr>
                <a:t>NGÀNH LÂM NGHIỆP VÀ THỦY SẢN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0936DE-09C7-0724-8537-9DC0AD16241C}"/>
              </a:ext>
            </a:extLst>
          </p:cNvPr>
          <p:cNvGrpSpPr/>
          <p:nvPr/>
        </p:nvGrpSpPr>
        <p:grpSpPr>
          <a:xfrm>
            <a:off x="-4376673" y="6497782"/>
            <a:ext cx="4080660" cy="2668868"/>
            <a:chOff x="154285" y="4123525"/>
            <a:chExt cx="4592388" cy="2668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1BA44D-B0F0-3696-54BE-A12136E16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3086248" y="4879052"/>
              <a:ext cx="1660425" cy="18762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F77528-D56B-2808-9A7A-D62DE12C6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243047" y="4373273"/>
              <a:ext cx="2100649" cy="2373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51C2E9-2E97-60E7-D10F-35D8BA574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54285" y="5308167"/>
              <a:ext cx="1276496" cy="14423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69AF31-6E4E-13BD-B4BE-768482ED5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971075" y="4123525"/>
              <a:ext cx="2334401" cy="26377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C1BEB5-98E3-978F-461B-1555F1F57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727184" y="4916172"/>
              <a:ext cx="1660425" cy="187622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7BE19B-C8CE-7A5C-0F04-151EB26207FA}"/>
              </a:ext>
            </a:extLst>
          </p:cNvPr>
          <p:cNvGrpSpPr/>
          <p:nvPr/>
        </p:nvGrpSpPr>
        <p:grpSpPr>
          <a:xfrm>
            <a:off x="12993321" y="422422"/>
            <a:ext cx="4047218" cy="581365"/>
            <a:chOff x="2954186" y="1053287"/>
            <a:chExt cx="6586418" cy="581365"/>
          </a:xfrm>
          <a:solidFill>
            <a:schemeClr val="bg1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A9B10BD-482E-40A9-9107-E0FDCFD8BEAA}"/>
                </a:ext>
              </a:extLst>
            </p:cNvPr>
            <p:cNvGrpSpPr/>
            <p:nvPr/>
          </p:nvGrpSpPr>
          <p:grpSpPr>
            <a:xfrm>
              <a:off x="2954186" y="1053287"/>
              <a:ext cx="6586418" cy="581365"/>
              <a:chOff x="873162" y="1716360"/>
              <a:chExt cx="6586418" cy="581365"/>
            </a:xfrm>
            <a:grpFill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9606119-E509-F51A-FA1B-36BE6815FABF}"/>
                  </a:ext>
                </a:extLst>
              </p:cNvPr>
              <p:cNvSpPr/>
              <p:nvPr/>
            </p:nvSpPr>
            <p:spPr>
              <a:xfrm>
                <a:off x="873162" y="1716360"/>
                <a:ext cx="6586418" cy="581365"/>
              </a:xfrm>
              <a:prstGeom prst="rect">
                <a:avLst/>
              </a:prstGeom>
              <a:grpFill/>
              <a:ln w="12700" cap="flat" cmpd="sng" algn="ctr">
                <a:solidFill>
                  <a:srgbClr val="3268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hlinkClick r:id="rId4"/>
                <a:extLst>
                  <a:ext uri="{FF2B5EF4-FFF2-40B4-BE49-F238E27FC236}">
                    <a16:creationId xmlns:a16="http://schemas.microsoft.com/office/drawing/2014/main" id="{912F4D05-5B35-A510-341A-9E1509D02693}"/>
                  </a:ext>
                </a:extLst>
              </p:cNvPr>
              <p:cNvSpPr txBox="1"/>
              <p:nvPr/>
            </p:nvSpPr>
            <p:spPr>
              <a:xfrm>
                <a:off x="1138562" y="1776183"/>
                <a:ext cx="5080001" cy="4924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0" cap="none" spc="0" normalizeH="0" baseline="0" noProof="0">
                    <a:ln>
                      <a:noFill/>
                    </a:ln>
                    <a:solidFill>
                      <a:srgbClr val="273C18"/>
                    </a:solidFill>
                    <a:effectLst/>
                    <a:uLnTx/>
                    <a:uFillTx/>
                    <a:latin typeface="Calibri" panose="020F0502020204030204"/>
                  </a:rPr>
                  <a:t>NHIỆM VỤ HỌC TẬP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958D949-DEDB-4299-7028-229D159472B0}"/>
                </a:ext>
              </a:extLst>
            </p:cNvPr>
            <p:cNvSpPr/>
            <p:nvPr/>
          </p:nvSpPr>
          <p:spPr>
            <a:xfrm>
              <a:off x="8345298" y="1152417"/>
              <a:ext cx="1023287" cy="383103"/>
            </a:xfrm>
            <a:prstGeom prst="rect">
              <a:avLst/>
            </a:prstGeom>
            <a:solidFill>
              <a:srgbClr val="629B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95462C5-31C6-E53E-3427-24B503092074}"/>
              </a:ext>
            </a:extLst>
          </p:cNvPr>
          <p:cNvSpPr/>
          <p:nvPr/>
        </p:nvSpPr>
        <p:spPr>
          <a:xfrm>
            <a:off x="380499" y="3919249"/>
            <a:ext cx="1301074" cy="51238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TRẠM 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76D942D-C67A-76DE-0F4E-8EF6CD52E81D}"/>
              </a:ext>
            </a:extLst>
          </p:cNvPr>
          <p:cNvGrpSpPr/>
          <p:nvPr/>
        </p:nvGrpSpPr>
        <p:grpSpPr>
          <a:xfrm>
            <a:off x="-326903" y="5747183"/>
            <a:ext cx="2194916" cy="1136361"/>
            <a:chOff x="-40502" y="4918967"/>
            <a:chExt cx="3066097" cy="20027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4B049E4-3D01-190A-CA85-7378829B49C6}"/>
                </a:ext>
              </a:extLst>
            </p:cNvPr>
            <p:cNvGrpSpPr/>
            <p:nvPr/>
          </p:nvGrpSpPr>
          <p:grpSpPr>
            <a:xfrm>
              <a:off x="-40502" y="4918967"/>
              <a:ext cx="2386214" cy="1986799"/>
              <a:chOff x="9380278" y="4493916"/>
              <a:chExt cx="2981598" cy="239271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93F6A5E1-C88B-A907-C3B5-F92E2FB37B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1260867" y="4493916"/>
                <a:ext cx="931130" cy="2253015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4DC2F5F-F6BE-AE26-2865-22ADD11907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380278" y="5699068"/>
                <a:ext cx="995336" cy="1124694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F5D015E-CCC8-6F1F-2A59-BAF3B2A8AE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701450" y="4996461"/>
                <a:ext cx="1660426" cy="1876221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92E121A-B9B7-74FB-EAC3-D6FFBEEA2A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411569" y="5672183"/>
                <a:ext cx="1074767" cy="121444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A78D1DA-403A-C410-99CB-63B31E8CC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649058" y="5245773"/>
                <a:ext cx="1426795" cy="1612227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ED409C2-F915-BF58-81F7-14416C76A2E6}"/>
                </a:ext>
              </a:extLst>
            </p:cNvPr>
            <p:cNvGrpSpPr/>
            <p:nvPr/>
          </p:nvGrpSpPr>
          <p:grpSpPr>
            <a:xfrm>
              <a:off x="639381" y="4934938"/>
              <a:ext cx="2386214" cy="1986799"/>
              <a:chOff x="9380278" y="4493916"/>
              <a:chExt cx="2981598" cy="239271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BEDF611-5C5B-6252-CD84-78B9787F21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1260867" y="4493916"/>
                <a:ext cx="931130" cy="225301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564C71A-3E89-2362-140D-581F420D41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380278" y="5699068"/>
                <a:ext cx="995336" cy="11246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83E57A0-D7F9-2D70-4AAA-67D4207E52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701450" y="4996461"/>
                <a:ext cx="1660426" cy="1876221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F782052-8034-FB14-BC80-81BA01870B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411569" y="5672183"/>
                <a:ext cx="1074767" cy="121444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00DA498D-1CC5-5DC1-2987-1624CDA433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649058" y="5245773"/>
                <a:ext cx="1426795" cy="1612227"/>
              </a:xfrm>
              <a:prstGeom prst="rect">
                <a:avLst/>
              </a:prstGeom>
            </p:spPr>
          </p:pic>
        </p:grp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1954147" y="1900132"/>
            <a:ext cx="10116768" cy="4438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“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58, 59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9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4406179" y="1174435"/>
            <a:ext cx="5294466" cy="4118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TẠI TRẠM SỐ 5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717571"/>
              </p:ext>
            </p:extLst>
          </p:nvPr>
        </p:nvGraphicFramePr>
        <p:xfrm>
          <a:off x="1954149" y="2733832"/>
          <a:ext cx="10089903" cy="11125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489264">
                  <a:extLst>
                    <a:ext uri="{9D8B030D-6E8A-4147-A177-3AD203B41FA5}">
                      <a16:colId xmlns:a16="http://schemas.microsoft.com/office/drawing/2014/main" val="1490189735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371971659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3408971593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2669053258"/>
                    </a:ext>
                  </a:extLst>
                </a:gridCol>
                <a:gridCol w="1468978">
                  <a:extLst>
                    <a:ext uri="{9D8B030D-6E8A-4147-A177-3AD203B41FA5}">
                      <a16:colId xmlns:a16="http://schemas.microsoft.com/office/drawing/2014/main" val="1009215143"/>
                    </a:ext>
                  </a:extLst>
                </a:gridCol>
                <a:gridCol w="948402">
                  <a:extLst>
                    <a:ext uri="{9D8B030D-6E8A-4147-A177-3AD203B41FA5}">
                      <a16:colId xmlns:a16="http://schemas.microsoft.com/office/drawing/2014/main" val="143898257"/>
                    </a:ext>
                  </a:extLst>
                </a:gridCol>
                <a:gridCol w="890924">
                  <a:extLst>
                    <a:ext uri="{9D8B030D-6E8A-4147-A177-3AD203B41FA5}">
                      <a16:colId xmlns:a16="http://schemas.microsoft.com/office/drawing/2014/main" val="4118704320"/>
                    </a:ext>
                  </a:extLst>
                </a:gridCol>
                <a:gridCol w="1063360">
                  <a:extLst>
                    <a:ext uri="{9D8B030D-6E8A-4147-A177-3AD203B41FA5}">
                      <a16:colId xmlns:a16="http://schemas.microsoft.com/office/drawing/2014/main" val="2366847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TDMN BB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ĐB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BTB, DH NTN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ĐNB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ĐBSCL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66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ha)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14745,2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5375,0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487,3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5582,7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2572,7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247,7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074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095815"/>
                  </a:ext>
                </a:extLst>
              </a:tr>
            </a:tbl>
          </a:graphicData>
        </a:graphic>
      </p:graphicFrame>
      <p:sp>
        <p:nvSpPr>
          <p:cNvPr id="44" name="Rectangle 43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1954147" y="3983355"/>
            <a:ext cx="9977582" cy="25248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Con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0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2021……………………………………………………..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………………………………………………………………….. 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……………………………………………………………………...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BTB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………………...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TDMNBB……………………………………………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2059378" y="2234170"/>
            <a:ext cx="9978333" cy="3804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(2021)</a:t>
            </a:r>
            <a:endParaRPr lang="en-US" sz="20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1954147" y="6336140"/>
            <a:ext cx="10086894" cy="68687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</a:p>
          <a:p>
            <a:pPr algn="just">
              <a:lnSpc>
                <a:spcPct val="150000"/>
              </a:lnSpc>
            </a:pPr>
            <a:endParaRPr lang="en-US" sz="2000" b="1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646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C3EB2-820C-7D94-91CC-51153A3C9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6FFD81-6B13-C920-D397-2C7E754FBAAF}"/>
              </a:ext>
            </a:extLst>
          </p:cNvPr>
          <p:cNvSpPr/>
          <p:nvPr/>
        </p:nvSpPr>
        <p:spPr>
          <a:xfrm>
            <a:off x="0" y="-20084"/>
            <a:ext cx="12191996" cy="1187703"/>
          </a:xfrm>
          <a:prstGeom prst="rect">
            <a:avLst/>
          </a:pr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40C0BD-352F-4711-3958-3A6F78CFED6B}"/>
              </a:ext>
            </a:extLst>
          </p:cNvPr>
          <p:cNvGrpSpPr/>
          <p:nvPr/>
        </p:nvGrpSpPr>
        <p:grpSpPr>
          <a:xfrm>
            <a:off x="154285" y="273669"/>
            <a:ext cx="11883426" cy="960721"/>
            <a:chOff x="949635" y="336773"/>
            <a:chExt cx="10259329" cy="11433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E7F1C36-943D-6C58-EE43-BA11FEC9F3E3}"/>
                </a:ext>
              </a:extLst>
            </p:cNvPr>
            <p:cNvSpPr txBox="1"/>
            <p:nvPr/>
          </p:nvSpPr>
          <p:spPr>
            <a:xfrm>
              <a:off x="1074608" y="441451"/>
              <a:ext cx="1766400" cy="4458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Tiết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: 25, 26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7FB896E-2D4F-91C5-92C9-DE1DFA22DABA}"/>
                </a:ext>
              </a:extLst>
            </p:cNvPr>
            <p:cNvSpPr txBox="1"/>
            <p:nvPr/>
          </p:nvSpPr>
          <p:spPr>
            <a:xfrm>
              <a:off x="949635" y="336773"/>
              <a:ext cx="10259329" cy="11433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100" b="1" dirty="0" err="1">
                  <a:solidFill>
                    <a:schemeClr val="bg1"/>
                  </a:solidFill>
                </a:rPr>
                <a:t>Bài</a:t>
              </a:r>
              <a:r>
                <a:rPr lang="en-US" sz="5100" b="1" dirty="0">
                  <a:solidFill>
                    <a:schemeClr val="bg1"/>
                  </a:solidFill>
                </a:rPr>
                <a:t> 12: </a:t>
              </a:r>
              <a:r>
                <a:rPr lang="en-US" sz="6400" b="1" dirty="0">
                  <a:solidFill>
                    <a:srgbClr val="FFFF00"/>
                  </a:solidFill>
                </a:rPr>
                <a:t>VẤN ĐỀ PHÁT TRIỂN 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6400" b="1" dirty="0">
                  <a:solidFill>
                    <a:srgbClr val="FFFF00"/>
                  </a:solidFill>
                </a:rPr>
                <a:t>NGÀNH LÂM NGHIỆP VÀ THỦY SẢN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FD817A-B506-094F-06D6-295F11CBD818}"/>
              </a:ext>
            </a:extLst>
          </p:cNvPr>
          <p:cNvGrpSpPr/>
          <p:nvPr/>
        </p:nvGrpSpPr>
        <p:grpSpPr>
          <a:xfrm>
            <a:off x="-4376673" y="6497782"/>
            <a:ext cx="4080660" cy="2668868"/>
            <a:chOff x="154285" y="4123525"/>
            <a:chExt cx="4592388" cy="2668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37B600-60F6-7D18-4A90-4A1B4B564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3086248" y="4879052"/>
              <a:ext cx="1660425" cy="18762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EF88C5-3796-EBE6-B77F-3DD351F47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243047" y="4373273"/>
              <a:ext cx="2100649" cy="2373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A58677-112C-5513-1DB1-4A6ADC2DB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54285" y="5308167"/>
              <a:ext cx="1276496" cy="14423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A4B96B6-988D-9914-6858-FBF43957C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971075" y="4123525"/>
              <a:ext cx="2334401" cy="26377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5D7B41-6A4D-C9D3-C6A4-971EF094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727184" y="4916172"/>
              <a:ext cx="1660425" cy="187622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39902E-76FA-8292-F63C-6D5B2B2051E9}"/>
              </a:ext>
            </a:extLst>
          </p:cNvPr>
          <p:cNvGrpSpPr/>
          <p:nvPr/>
        </p:nvGrpSpPr>
        <p:grpSpPr>
          <a:xfrm>
            <a:off x="13695758" y="2593574"/>
            <a:ext cx="2981598" cy="2392715"/>
            <a:chOff x="9380278" y="4493916"/>
            <a:chExt cx="2981598" cy="239271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FCF6488-1258-A0D1-6B3E-7B72BAD63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1260867" y="4493916"/>
              <a:ext cx="931130" cy="22530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FD340C-7A1C-09CD-EB78-B8DDE3D7A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380278" y="5699068"/>
              <a:ext cx="995336" cy="11246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FC7305-0A50-8258-FEF1-CCE370359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701450" y="4996461"/>
              <a:ext cx="1660426" cy="18762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1F07D0-3BC5-F705-05B6-371FF2D76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411569" y="5672183"/>
              <a:ext cx="1074767" cy="121444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5CCF48B-7D13-93B9-ECC9-F6CE3EDC4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649058" y="5245773"/>
              <a:ext cx="1426795" cy="161222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807D2A-A610-655F-DA6D-354DE1A5BB4C}"/>
              </a:ext>
            </a:extLst>
          </p:cNvPr>
          <p:cNvGrpSpPr/>
          <p:nvPr/>
        </p:nvGrpSpPr>
        <p:grpSpPr>
          <a:xfrm>
            <a:off x="12993321" y="422422"/>
            <a:ext cx="4047218" cy="581365"/>
            <a:chOff x="2954186" y="1053287"/>
            <a:chExt cx="6586418" cy="581365"/>
          </a:xfrm>
          <a:solidFill>
            <a:schemeClr val="bg1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99BEC76-9CFE-BD71-24F4-5F21B07DA73A}"/>
                </a:ext>
              </a:extLst>
            </p:cNvPr>
            <p:cNvGrpSpPr/>
            <p:nvPr/>
          </p:nvGrpSpPr>
          <p:grpSpPr>
            <a:xfrm>
              <a:off x="2954186" y="1053287"/>
              <a:ext cx="6586418" cy="581365"/>
              <a:chOff x="873162" y="1716360"/>
              <a:chExt cx="6586418" cy="581365"/>
            </a:xfrm>
            <a:grpFill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30256DD-B56F-50B9-19BB-9933FB0E2698}"/>
                  </a:ext>
                </a:extLst>
              </p:cNvPr>
              <p:cNvSpPr/>
              <p:nvPr/>
            </p:nvSpPr>
            <p:spPr>
              <a:xfrm>
                <a:off x="873162" y="1716360"/>
                <a:ext cx="6586418" cy="581365"/>
              </a:xfrm>
              <a:prstGeom prst="rect">
                <a:avLst/>
              </a:prstGeom>
              <a:grpFill/>
              <a:ln w="12700" cap="flat" cmpd="sng" algn="ctr">
                <a:solidFill>
                  <a:srgbClr val="3268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hlinkClick r:id="rId4"/>
                <a:extLst>
                  <a:ext uri="{FF2B5EF4-FFF2-40B4-BE49-F238E27FC236}">
                    <a16:creationId xmlns:a16="http://schemas.microsoft.com/office/drawing/2014/main" id="{A39B0F1D-13F0-CC38-CCA5-41D693F7C47D}"/>
                  </a:ext>
                </a:extLst>
              </p:cNvPr>
              <p:cNvSpPr txBox="1"/>
              <p:nvPr/>
            </p:nvSpPr>
            <p:spPr>
              <a:xfrm>
                <a:off x="1138562" y="1776183"/>
                <a:ext cx="5080001" cy="4924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0" cap="none" spc="0" normalizeH="0" baseline="0" noProof="0">
                    <a:ln>
                      <a:noFill/>
                    </a:ln>
                    <a:solidFill>
                      <a:srgbClr val="273C18"/>
                    </a:solidFill>
                    <a:effectLst/>
                    <a:uLnTx/>
                    <a:uFillTx/>
                    <a:latin typeface="Calibri" panose="020F0502020204030204"/>
                  </a:rPr>
                  <a:t>NHIỆM VỤ HỌC TẬP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B9E9FFE-1BE1-1AD9-7F9D-F021AAE1BE26}"/>
                </a:ext>
              </a:extLst>
            </p:cNvPr>
            <p:cNvSpPr/>
            <p:nvPr/>
          </p:nvSpPr>
          <p:spPr>
            <a:xfrm>
              <a:off x="8345298" y="1152417"/>
              <a:ext cx="1023287" cy="383103"/>
            </a:xfrm>
            <a:prstGeom prst="rect">
              <a:avLst/>
            </a:prstGeom>
            <a:solidFill>
              <a:srgbClr val="629B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CEEB62D-A131-0DFD-EE21-0F1E43AB84AA}"/>
              </a:ext>
            </a:extLst>
          </p:cNvPr>
          <p:cNvSpPr/>
          <p:nvPr/>
        </p:nvSpPr>
        <p:spPr>
          <a:xfrm>
            <a:off x="425055" y="4379065"/>
            <a:ext cx="1301074" cy="49578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TRẠM 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AA1584-23D3-7767-F7F4-FC7834979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14" y="372874"/>
            <a:ext cx="1205973" cy="1187822"/>
          </a:xfrm>
          <a:prstGeom prst="rect">
            <a:avLst/>
          </a:prstGeom>
          <a:ln>
            <a:solidFill>
              <a:srgbClr val="326800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4E88FDA-B10F-D177-5348-8DFB12337C7F}"/>
              </a:ext>
            </a:extLst>
          </p:cNvPr>
          <p:cNvSpPr/>
          <p:nvPr/>
        </p:nvSpPr>
        <p:spPr>
          <a:xfrm>
            <a:off x="4656462" y="1253913"/>
            <a:ext cx="4569650" cy="43740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TẠI TRẠM SỐ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E88FDA-B10F-D177-5348-8DFB12337C7F}"/>
              </a:ext>
            </a:extLst>
          </p:cNvPr>
          <p:cNvSpPr/>
          <p:nvPr/>
        </p:nvSpPr>
        <p:spPr>
          <a:xfrm>
            <a:off x="1988038" y="1971299"/>
            <a:ext cx="10113890" cy="4807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“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57, 58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200" b="1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513716"/>
              </p:ext>
            </p:extLst>
          </p:nvPr>
        </p:nvGraphicFramePr>
        <p:xfrm>
          <a:off x="2136612" y="2488845"/>
          <a:ext cx="9965316" cy="4315423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5602665">
                  <a:extLst>
                    <a:ext uri="{9D8B030D-6E8A-4147-A177-3AD203B41FA5}">
                      <a16:colId xmlns:a16="http://schemas.microsoft.com/office/drawing/2014/main" val="3149825243"/>
                    </a:ext>
                  </a:extLst>
                </a:gridCol>
                <a:gridCol w="4362651">
                  <a:extLst>
                    <a:ext uri="{9D8B030D-6E8A-4147-A177-3AD203B41FA5}">
                      <a16:colId xmlns:a16="http://schemas.microsoft.com/office/drawing/2014/main" val="2559296348"/>
                    </a:ext>
                  </a:extLst>
                </a:gridCol>
              </a:tblGrid>
              <a:tr h="3590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MẠNH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 CHẾ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864180"/>
                  </a:ext>
                </a:extLst>
              </a:tr>
              <a:tr h="780073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…………………………………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:……………………………….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1010285" algn="l"/>
                        </a:tabLs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983035"/>
                  </a:ext>
                </a:extLst>
              </a:tr>
              <a:tr h="1017580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…………………………………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1010285" algn="l"/>
                        </a:tabLs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:…………....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…………………………………........</a:t>
                      </a: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1010285" algn="l"/>
                        </a:tabLs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200929"/>
                  </a:ext>
                </a:extLst>
              </a:tr>
              <a:tr h="61021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028345"/>
                  </a:ext>
                </a:extLst>
              </a:tr>
              <a:tr h="1241763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…………………………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10285" algn="l"/>
                        </a:tabLst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…………………………………........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221311"/>
                  </a:ext>
                </a:extLst>
              </a:tr>
            </a:tbl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98497" y="1259345"/>
            <a:ext cx="2123695" cy="222807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VẤN ĐỀ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LÂM NGHIỆP</a:t>
            </a:r>
          </a:p>
        </p:txBody>
      </p:sp>
    </p:spTree>
    <p:extLst>
      <p:ext uri="{BB962C8B-B14F-4D97-AF65-F5344CB8AC3E}">
        <p14:creationId xmlns:p14="http://schemas.microsoft.com/office/powerpoint/2010/main" val="26029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1F26A-E61E-2A26-D2A0-666A5F52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47FAB4-986B-1F52-EA94-BA81CE8DCCBF}"/>
              </a:ext>
            </a:extLst>
          </p:cNvPr>
          <p:cNvSpPr/>
          <p:nvPr/>
        </p:nvSpPr>
        <p:spPr>
          <a:xfrm>
            <a:off x="0" y="-20084"/>
            <a:ext cx="12191996" cy="1187703"/>
          </a:xfrm>
          <a:prstGeom prst="rect">
            <a:avLst/>
          </a:pr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B19732B-C03E-A8A6-FCFF-9585207CF40F}"/>
              </a:ext>
            </a:extLst>
          </p:cNvPr>
          <p:cNvSpPr/>
          <p:nvPr/>
        </p:nvSpPr>
        <p:spPr>
          <a:xfrm>
            <a:off x="42380" y="1227112"/>
            <a:ext cx="2123695" cy="222807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VẤN ĐỀ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LÂM NGHIỆP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24D4EF-6E43-FE14-07AC-AECC12435F6C}"/>
              </a:ext>
            </a:extLst>
          </p:cNvPr>
          <p:cNvGrpSpPr/>
          <p:nvPr/>
        </p:nvGrpSpPr>
        <p:grpSpPr>
          <a:xfrm>
            <a:off x="154285" y="302909"/>
            <a:ext cx="11883426" cy="1007858"/>
            <a:chOff x="949635" y="357111"/>
            <a:chExt cx="10259329" cy="11433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5586C3-CF31-8C71-90CD-4277E694572A}"/>
                </a:ext>
              </a:extLst>
            </p:cNvPr>
            <p:cNvSpPr txBox="1"/>
            <p:nvPr/>
          </p:nvSpPr>
          <p:spPr>
            <a:xfrm>
              <a:off x="1129388" y="553546"/>
              <a:ext cx="1766400" cy="4458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Tiết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: 25, 26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BC694C-D025-C260-E9FE-5EA78BC39885}"/>
                </a:ext>
              </a:extLst>
            </p:cNvPr>
            <p:cNvSpPr txBox="1"/>
            <p:nvPr/>
          </p:nvSpPr>
          <p:spPr>
            <a:xfrm>
              <a:off x="949635" y="357111"/>
              <a:ext cx="10259329" cy="11433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100" b="1" dirty="0" err="1">
                  <a:solidFill>
                    <a:schemeClr val="bg1"/>
                  </a:solidFill>
                </a:rPr>
                <a:t>Bài</a:t>
              </a:r>
              <a:r>
                <a:rPr lang="en-US" sz="5100" b="1" dirty="0">
                  <a:solidFill>
                    <a:schemeClr val="bg1"/>
                  </a:solidFill>
                </a:rPr>
                <a:t> 12: </a:t>
              </a:r>
              <a:r>
                <a:rPr lang="en-US" sz="6400" b="1" dirty="0">
                  <a:solidFill>
                    <a:srgbClr val="FFFF00"/>
                  </a:solidFill>
                </a:rPr>
                <a:t>VẤN ĐỀ PHÁT TRIỂN 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6400" b="1" dirty="0">
                  <a:solidFill>
                    <a:srgbClr val="FFFF00"/>
                  </a:solidFill>
                </a:rPr>
                <a:t>NGÀNH LÂM NGHIỆP VÀ THỦY SẢN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383A9B-C1C5-227E-403B-F6A532D36CD1}"/>
              </a:ext>
            </a:extLst>
          </p:cNvPr>
          <p:cNvGrpSpPr/>
          <p:nvPr/>
        </p:nvGrpSpPr>
        <p:grpSpPr>
          <a:xfrm>
            <a:off x="-4376673" y="6497782"/>
            <a:ext cx="4080660" cy="2668868"/>
            <a:chOff x="154285" y="4123525"/>
            <a:chExt cx="4592388" cy="2668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4266F31-1676-61E0-2CE0-8F2889BCF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3086248" y="4879052"/>
              <a:ext cx="1660425" cy="18762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430F00-97CD-4949-B261-5A04FEB1E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243047" y="4373273"/>
              <a:ext cx="2100649" cy="2373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72369C-F656-B2B7-4C9D-4C7125C74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54285" y="5308167"/>
              <a:ext cx="1276496" cy="14423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0CF60B-F5F7-7A52-924F-8DABE7DFF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971075" y="4123525"/>
              <a:ext cx="2334401" cy="26377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680088-180B-B67D-B947-3E4E6A20F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727184" y="4916172"/>
              <a:ext cx="1660425" cy="187622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23F8E5-125C-609F-403C-9BEB373A5A78}"/>
              </a:ext>
            </a:extLst>
          </p:cNvPr>
          <p:cNvGrpSpPr/>
          <p:nvPr/>
        </p:nvGrpSpPr>
        <p:grpSpPr>
          <a:xfrm>
            <a:off x="13695758" y="2593574"/>
            <a:ext cx="2981598" cy="2392715"/>
            <a:chOff x="9380278" y="4493916"/>
            <a:chExt cx="2981598" cy="239271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0DFDA61-8101-3AAE-34B0-0961E6228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1260867" y="4493916"/>
              <a:ext cx="931130" cy="22530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7801CC-AD5C-7268-CC10-41CFA3420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380278" y="5699068"/>
              <a:ext cx="995336" cy="11246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52596A-1287-4CA5-9A2E-5366E8F8C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701450" y="4996461"/>
              <a:ext cx="1660426" cy="18762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349B6DE-8AE8-D6FC-516E-9C1AE4263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411569" y="5672183"/>
              <a:ext cx="1074767" cy="121444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5EA53FA-73B9-5BF3-9D04-0047A314E8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649058" y="5245773"/>
              <a:ext cx="1426795" cy="1612227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C6BDBE-5D96-E143-77A9-E90537330689}"/>
              </a:ext>
            </a:extLst>
          </p:cNvPr>
          <p:cNvSpPr txBox="1"/>
          <p:nvPr/>
        </p:nvSpPr>
        <p:spPr>
          <a:xfrm>
            <a:off x="309328" y="3445961"/>
            <a:ext cx="14845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  <a:p>
            <a:pPr algn="ctr"/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200" b="1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US" sz="3200" b="1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115732"/>
              </p:ext>
            </p:extLst>
          </p:nvPr>
        </p:nvGraphicFramePr>
        <p:xfrm>
          <a:off x="2010884" y="1191152"/>
          <a:ext cx="10095384" cy="5623984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5675791">
                  <a:extLst>
                    <a:ext uri="{9D8B030D-6E8A-4147-A177-3AD203B41FA5}">
                      <a16:colId xmlns:a16="http://schemas.microsoft.com/office/drawing/2014/main" val="3149825243"/>
                    </a:ext>
                  </a:extLst>
                </a:gridCol>
                <a:gridCol w="4419593">
                  <a:extLst>
                    <a:ext uri="{9D8B030D-6E8A-4147-A177-3AD203B41FA5}">
                      <a16:colId xmlns:a16="http://schemas.microsoft.com/office/drawing/2014/main" val="2559296348"/>
                    </a:ext>
                  </a:extLst>
                </a:gridCol>
              </a:tblGrid>
              <a:tr h="4970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MẠNH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 CHẾ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864180"/>
                  </a:ext>
                </a:extLst>
              </a:tr>
              <a:tr h="8446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14 745,2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 (2021)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42%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983035"/>
                  </a:ext>
                </a:extLst>
              </a:tr>
              <a:tr h="1718837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-&gt;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-&gt;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-&gt;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tràm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ngập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mặn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200929"/>
                  </a:ext>
                </a:extLst>
              </a:tr>
              <a:tr h="8446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….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028345"/>
                  </a:ext>
                </a:extLst>
              </a:tr>
              <a:tr h="1718837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1010285" algn="l"/>
                        </a:tabLs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rãi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221311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80D80F96-AD67-5A52-6E52-0C5E5EB0C074}"/>
              </a:ext>
            </a:extLst>
          </p:cNvPr>
          <p:cNvSpPr/>
          <p:nvPr/>
        </p:nvSpPr>
        <p:spPr>
          <a:xfrm>
            <a:off x="10502587" y="723488"/>
            <a:ext cx="1301074" cy="51238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TRẠM 1</a:t>
            </a:r>
          </a:p>
        </p:txBody>
      </p:sp>
    </p:spTree>
    <p:extLst>
      <p:ext uri="{BB962C8B-B14F-4D97-AF65-F5344CB8AC3E}">
        <p14:creationId xmlns:p14="http://schemas.microsoft.com/office/powerpoint/2010/main" val="3358884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A8DE5-7FDB-E98D-4BED-A5C4562E8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65089" y="1140145"/>
            <a:ext cx="10276761" cy="56685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B66376-5323-03C7-8815-D2901EACA198}"/>
              </a:ext>
            </a:extLst>
          </p:cNvPr>
          <p:cNvSpPr/>
          <p:nvPr/>
        </p:nvSpPr>
        <p:spPr>
          <a:xfrm>
            <a:off x="0" y="13666"/>
            <a:ext cx="12191996" cy="1088618"/>
          </a:xfrm>
          <a:prstGeom prst="rect">
            <a:avLst/>
          </a:pr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-63023" y="1200927"/>
            <a:ext cx="2123695" cy="222807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9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VẤN ĐỀ</a:t>
            </a:r>
          </a:p>
          <a:p>
            <a:pPr algn="ctr">
              <a:lnSpc>
                <a:spcPct val="150000"/>
              </a:lnSpc>
            </a:pPr>
            <a:r>
              <a:rPr lang="en-US" sz="19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</a:t>
            </a:r>
          </a:p>
          <a:p>
            <a:pPr algn="ctr">
              <a:lnSpc>
                <a:spcPct val="150000"/>
              </a:lnSpc>
            </a:pPr>
            <a:r>
              <a:rPr lang="en-US" sz="19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LÂM NGHIỆP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CC916D-17AD-3037-F2BF-989D76218C58}"/>
              </a:ext>
            </a:extLst>
          </p:cNvPr>
          <p:cNvGrpSpPr/>
          <p:nvPr/>
        </p:nvGrpSpPr>
        <p:grpSpPr>
          <a:xfrm>
            <a:off x="154285" y="231137"/>
            <a:ext cx="11883426" cy="1007858"/>
            <a:chOff x="949635" y="251563"/>
            <a:chExt cx="10259329" cy="11433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68AB8-E854-F6B6-6522-B9C096A8AF38}"/>
                </a:ext>
              </a:extLst>
            </p:cNvPr>
            <p:cNvSpPr txBox="1"/>
            <p:nvPr/>
          </p:nvSpPr>
          <p:spPr>
            <a:xfrm>
              <a:off x="1046909" y="441451"/>
              <a:ext cx="1766400" cy="4458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Tiết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: 25, 26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AE401F-B5D6-0C69-968D-79119A5DD102}"/>
                </a:ext>
              </a:extLst>
            </p:cNvPr>
            <p:cNvSpPr txBox="1"/>
            <p:nvPr/>
          </p:nvSpPr>
          <p:spPr>
            <a:xfrm>
              <a:off x="949635" y="251563"/>
              <a:ext cx="10259329" cy="11433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100" b="1" dirty="0" err="1">
                  <a:solidFill>
                    <a:schemeClr val="bg1"/>
                  </a:solidFill>
                </a:rPr>
                <a:t>Bài</a:t>
              </a:r>
              <a:r>
                <a:rPr lang="en-US" sz="5100" b="1" dirty="0">
                  <a:solidFill>
                    <a:schemeClr val="bg1"/>
                  </a:solidFill>
                </a:rPr>
                <a:t> 12: </a:t>
              </a:r>
              <a:r>
                <a:rPr lang="en-US" sz="6400" b="1" dirty="0">
                  <a:solidFill>
                    <a:srgbClr val="FFFF00"/>
                  </a:solidFill>
                </a:rPr>
                <a:t>VẤN ĐỀ PHÁT TRIỂN 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6400" b="1" dirty="0">
                  <a:solidFill>
                    <a:srgbClr val="FFFF00"/>
                  </a:solidFill>
                </a:rPr>
                <a:t>NGÀNH LÂM NGHIỆP VÀ THỦY SẢN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0936DE-09C7-0724-8537-9DC0AD16241C}"/>
              </a:ext>
            </a:extLst>
          </p:cNvPr>
          <p:cNvGrpSpPr/>
          <p:nvPr/>
        </p:nvGrpSpPr>
        <p:grpSpPr>
          <a:xfrm>
            <a:off x="-4376673" y="6497782"/>
            <a:ext cx="4080660" cy="2668868"/>
            <a:chOff x="154285" y="4123525"/>
            <a:chExt cx="4592388" cy="2668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1BA44D-B0F0-3696-54BE-A12136E16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3086248" y="4879052"/>
              <a:ext cx="1660425" cy="18762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F77528-D56B-2808-9A7A-D62DE12C6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243047" y="4373273"/>
              <a:ext cx="2100649" cy="2373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51C2E9-2E97-60E7-D10F-35D8BA574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54285" y="5308167"/>
              <a:ext cx="1276496" cy="14423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69AF31-6E4E-13BD-B4BE-768482ED5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971075" y="4123525"/>
              <a:ext cx="2334401" cy="26377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C1BEB5-98E3-978F-461B-1555F1F57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727184" y="4916172"/>
              <a:ext cx="1660425" cy="187622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7BE19B-C8CE-7A5C-0F04-151EB26207FA}"/>
              </a:ext>
            </a:extLst>
          </p:cNvPr>
          <p:cNvGrpSpPr/>
          <p:nvPr/>
        </p:nvGrpSpPr>
        <p:grpSpPr>
          <a:xfrm>
            <a:off x="12993321" y="422422"/>
            <a:ext cx="4047218" cy="581365"/>
            <a:chOff x="2954186" y="1053287"/>
            <a:chExt cx="6586418" cy="581365"/>
          </a:xfrm>
          <a:solidFill>
            <a:schemeClr val="bg1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A9B10BD-482E-40A9-9107-E0FDCFD8BEAA}"/>
                </a:ext>
              </a:extLst>
            </p:cNvPr>
            <p:cNvGrpSpPr/>
            <p:nvPr/>
          </p:nvGrpSpPr>
          <p:grpSpPr>
            <a:xfrm>
              <a:off x="2954186" y="1053287"/>
              <a:ext cx="6586418" cy="581365"/>
              <a:chOff x="873162" y="1716360"/>
              <a:chExt cx="6586418" cy="581365"/>
            </a:xfrm>
            <a:grpFill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9606119-E509-F51A-FA1B-36BE6815FABF}"/>
                  </a:ext>
                </a:extLst>
              </p:cNvPr>
              <p:cNvSpPr/>
              <p:nvPr/>
            </p:nvSpPr>
            <p:spPr>
              <a:xfrm>
                <a:off x="873162" y="1716360"/>
                <a:ext cx="6586418" cy="581365"/>
              </a:xfrm>
              <a:prstGeom prst="rect">
                <a:avLst/>
              </a:prstGeom>
              <a:grpFill/>
              <a:ln w="12700" cap="flat" cmpd="sng" algn="ctr">
                <a:solidFill>
                  <a:srgbClr val="3268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hlinkClick r:id="rId4"/>
                <a:extLst>
                  <a:ext uri="{FF2B5EF4-FFF2-40B4-BE49-F238E27FC236}">
                    <a16:creationId xmlns:a16="http://schemas.microsoft.com/office/drawing/2014/main" id="{912F4D05-5B35-A510-341A-9E1509D02693}"/>
                  </a:ext>
                </a:extLst>
              </p:cNvPr>
              <p:cNvSpPr txBox="1"/>
              <p:nvPr/>
            </p:nvSpPr>
            <p:spPr>
              <a:xfrm>
                <a:off x="1138562" y="1776183"/>
                <a:ext cx="5080001" cy="4924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0" cap="none" spc="0" normalizeH="0" baseline="0" noProof="0">
                    <a:ln>
                      <a:noFill/>
                    </a:ln>
                    <a:solidFill>
                      <a:srgbClr val="273C18"/>
                    </a:solidFill>
                    <a:effectLst/>
                    <a:uLnTx/>
                    <a:uFillTx/>
                    <a:latin typeface="Calibri" panose="020F0502020204030204"/>
                  </a:rPr>
                  <a:t>NHIỆM VỤ HỌC TẬP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958D949-DEDB-4299-7028-229D159472B0}"/>
                </a:ext>
              </a:extLst>
            </p:cNvPr>
            <p:cNvSpPr/>
            <p:nvPr/>
          </p:nvSpPr>
          <p:spPr>
            <a:xfrm>
              <a:off x="8345298" y="1152417"/>
              <a:ext cx="1023287" cy="383103"/>
            </a:xfrm>
            <a:prstGeom prst="rect">
              <a:avLst/>
            </a:prstGeom>
            <a:solidFill>
              <a:srgbClr val="629B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95462C5-31C6-E53E-3427-24B503092074}"/>
              </a:ext>
            </a:extLst>
          </p:cNvPr>
          <p:cNvSpPr/>
          <p:nvPr/>
        </p:nvSpPr>
        <p:spPr>
          <a:xfrm>
            <a:off x="313791" y="3961853"/>
            <a:ext cx="1301074" cy="51238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TRẠM 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76D942D-C67A-76DE-0F4E-8EF6CD52E81D}"/>
              </a:ext>
            </a:extLst>
          </p:cNvPr>
          <p:cNvGrpSpPr/>
          <p:nvPr/>
        </p:nvGrpSpPr>
        <p:grpSpPr>
          <a:xfrm>
            <a:off x="-326903" y="5747183"/>
            <a:ext cx="2194916" cy="1136361"/>
            <a:chOff x="-40502" y="4918967"/>
            <a:chExt cx="3066097" cy="20027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4B049E4-3D01-190A-CA85-7378829B49C6}"/>
                </a:ext>
              </a:extLst>
            </p:cNvPr>
            <p:cNvGrpSpPr/>
            <p:nvPr/>
          </p:nvGrpSpPr>
          <p:grpSpPr>
            <a:xfrm>
              <a:off x="-40502" y="4918967"/>
              <a:ext cx="2386214" cy="1986799"/>
              <a:chOff x="9380278" y="4493916"/>
              <a:chExt cx="2981598" cy="239271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93F6A5E1-C88B-A907-C3B5-F92E2FB37B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1260867" y="4493916"/>
                <a:ext cx="931130" cy="2253015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4DC2F5F-F6BE-AE26-2865-22ADD11907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380278" y="5699068"/>
                <a:ext cx="995336" cy="1124694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F5D015E-CCC8-6F1F-2A59-BAF3B2A8AE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701450" y="4996461"/>
                <a:ext cx="1660426" cy="1876221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92E121A-B9B7-74FB-EAC3-D6FFBEEA2A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411569" y="5672183"/>
                <a:ext cx="1074767" cy="121444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A78D1DA-403A-C410-99CB-63B31E8CC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649058" y="5245773"/>
                <a:ext cx="1426795" cy="1612227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ED409C2-F915-BF58-81F7-14416C76A2E6}"/>
                </a:ext>
              </a:extLst>
            </p:cNvPr>
            <p:cNvGrpSpPr/>
            <p:nvPr/>
          </p:nvGrpSpPr>
          <p:grpSpPr>
            <a:xfrm>
              <a:off x="639381" y="4934938"/>
              <a:ext cx="2386214" cy="1986799"/>
              <a:chOff x="9380278" y="4493916"/>
              <a:chExt cx="2981598" cy="239271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BEDF611-5C5B-6252-CD84-78B9787F21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1260867" y="4493916"/>
                <a:ext cx="931130" cy="225301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564C71A-3E89-2362-140D-581F420D41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380278" y="5699068"/>
                <a:ext cx="995336" cy="11246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83E57A0-D7F9-2D70-4AAA-67D4207E52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701450" y="4996461"/>
                <a:ext cx="1660426" cy="1876221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F782052-8034-FB14-BC80-81BA01870B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411569" y="5672183"/>
                <a:ext cx="1074767" cy="121444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00DA498D-1CC5-5DC1-2987-1624CDA433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649058" y="5245773"/>
                <a:ext cx="1426795" cy="1612227"/>
              </a:xfrm>
              <a:prstGeom prst="rect">
                <a:avLst/>
              </a:prstGeom>
            </p:spPr>
          </p:pic>
        </p:grp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1900982" y="1857600"/>
            <a:ext cx="10116768" cy="4438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“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58, 59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9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4327668" y="1140261"/>
            <a:ext cx="5051578" cy="411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TẠI TRẠM SỐ 5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81564"/>
              </p:ext>
            </p:extLst>
          </p:nvPr>
        </p:nvGraphicFramePr>
        <p:xfrm>
          <a:off x="1954149" y="2691300"/>
          <a:ext cx="10089903" cy="11125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489264">
                  <a:extLst>
                    <a:ext uri="{9D8B030D-6E8A-4147-A177-3AD203B41FA5}">
                      <a16:colId xmlns:a16="http://schemas.microsoft.com/office/drawing/2014/main" val="1490189735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371971659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3408971593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2669053258"/>
                    </a:ext>
                  </a:extLst>
                </a:gridCol>
                <a:gridCol w="1468978">
                  <a:extLst>
                    <a:ext uri="{9D8B030D-6E8A-4147-A177-3AD203B41FA5}">
                      <a16:colId xmlns:a16="http://schemas.microsoft.com/office/drawing/2014/main" val="1009215143"/>
                    </a:ext>
                  </a:extLst>
                </a:gridCol>
                <a:gridCol w="948402">
                  <a:extLst>
                    <a:ext uri="{9D8B030D-6E8A-4147-A177-3AD203B41FA5}">
                      <a16:colId xmlns:a16="http://schemas.microsoft.com/office/drawing/2014/main" val="143898257"/>
                    </a:ext>
                  </a:extLst>
                </a:gridCol>
                <a:gridCol w="890924">
                  <a:extLst>
                    <a:ext uri="{9D8B030D-6E8A-4147-A177-3AD203B41FA5}">
                      <a16:colId xmlns:a16="http://schemas.microsoft.com/office/drawing/2014/main" val="4118704320"/>
                    </a:ext>
                  </a:extLst>
                </a:gridCol>
                <a:gridCol w="1063360">
                  <a:extLst>
                    <a:ext uri="{9D8B030D-6E8A-4147-A177-3AD203B41FA5}">
                      <a16:colId xmlns:a16="http://schemas.microsoft.com/office/drawing/2014/main" val="2366847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TDMN BB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ĐB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BTB, DH NTN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ĐNB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ĐBSCL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66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ha)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14745,2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5375,0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487,3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5582,7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2572,7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247,7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074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095815"/>
                  </a:ext>
                </a:extLst>
              </a:tr>
            </a:tbl>
          </a:graphicData>
        </a:graphic>
      </p:graphicFrame>
      <p:sp>
        <p:nvSpPr>
          <p:cNvPr id="44" name="Rectangle 43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1954147" y="3940823"/>
            <a:ext cx="9977582" cy="25248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Con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0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2021……………………………………………………...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………………………………………….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………………………………………………………………….. 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……………………………………………………………………...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BTB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……………….......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TDMNBB…………………………………………….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2059378" y="2191638"/>
            <a:ext cx="9978333" cy="3804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(2021)</a:t>
            </a:r>
            <a:endParaRPr lang="en-US" sz="20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1954147" y="6324770"/>
            <a:ext cx="10086894" cy="68687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</a:p>
          <a:p>
            <a:pPr algn="just">
              <a:lnSpc>
                <a:spcPct val="150000"/>
              </a:lnSpc>
            </a:pPr>
            <a:endParaRPr lang="en-US" sz="2000" b="1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065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A8DE5-7FDB-E98D-4BED-A5C4562E8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40698" y="1112665"/>
            <a:ext cx="10201152" cy="567608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B66376-5323-03C7-8815-D2901EACA198}"/>
              </a:ext>
            </a:extLst>
          </p:cNvPr>
          <p:cNvSpPr/>
          <p:nvPr/>
        </p:nvSpPr>
        <p:spPr>
          <a:xfrm>
            <a:off x="0" y="0"/>
            <a:ext cx="12191996" cy="1072073"/>
          </a:xfrm>
          <a:prstGeom prst="rect">
            <a:avLst/>
          </a:pr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71412" y="1042222"/>
            <a:ext cx="2013821" cy="222807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VẤN ĐỀ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LÂM NGHIỆP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CC916D-17AD-3037-F2BF-989D76218C58}"/>
              </a:ext>
            </a:extLst>
          </p:cNvPr>
          <p:cNvGrpSpPr/>
          <p:nvPr/>
        </p:nvGrpSpPr>
        <p:grpSpPr>
          <a:xfrm>
            <a:off x="154285" y="231137"/>
            <a:ext cx="11883426" cy="1007858"/>
            <a:chOff x="949635" y="251563"/>
            <a:chExt cx="10259329" cy="11433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68AB8-E854-F6B6-6522-B9C096A8AF38}"/>
                </a:ext>
              </a:extLst>
            </p:cNvPr>
            <p:cNvSpPr txBox="1"/>
            <p:nvPr/>
          </p:nvSpPr>
          <p:spPr>
            <a:xfrm>
              <a:off x="1046909" y="501763"/>
              <a:ext cx="1766400" cy="4458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Tiết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: 25, 26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AE401F-B5D6-0C69-968D-79119A5DD102}"/>
                </a:ext>
              </a:extLst>
            </p:cNvPr>
            <p:cNvSpPr txBox="1"/>
            <p:nvPr/>
          </p:nvSpPr>
          <p:spPr>
            <a:xfrm>
              <a:off x="949635" y="251563"/>
              <a:ext cx="10259329" cy="11433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100" b="1" dirty="0" err="1">
                  <a:solidFill>
                    <a:schemeClr val="bg1"/>
                  </a:solidFill>
                </a:rPr>
                <a:t>Bài</a:t>
              </a:r>
              <a:r>
                <a:rPr lang="en-US" sz="5100" b="1" dirty="0">
                  <a:solidFill>
                    <a:schemeClr val="bg1"/>
                  </a:solidFill>
                </a:rPr>
                <a:t> 12: </a:t>
              </a:r>
              <a:r>
                <a:rPr lang="en-US" sz="6400" b="1" dirty="0">
                  <a:solidFill>
                    <a:srgbClr val="FFFF00"/>
                  </a:solidFill>
                </a:rPr>
                <a:t>VẤN ĐỀ PHÁT TRIỂN 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6400" b="1" dirty="0">
                  <a:solidFill>
                    <a:srgbClr val="FFFF00"/>
                  </a:solidFill>
                </a:rPr>
                <a:t>NGÀNH LÂM NGHIỆP VÀ THỦY SẢN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0936DE-09C7-0724-8537-9DC0AD16241C}"/>
              </a:ext>
            </a:extLst>
          </p:cNvPr>
          <p:cNvGrpSpPr/>
          <p:nvPr/>
        </p:nvGrpSpPr>
        <p:grpSpPr>
          <a:xfrm>
            <a:off x="-4376673" y="6497782"/>
            <a:ext cx="4080660" cy="2668868"/>
            <a:chOff x="154285" y="4123525"/>
            <a:chExt cx="4592388" cy="2668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1BA44D-B0F0-3696-54BE-A12136E16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3086248" y="4879052"/>
              <a:ext cx="1660425" cy="18762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F77528-D56B-2808-9A7A-D62DE12C6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243047" y="4373273"/>
              <a:ext cx="2100649" cy="2373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51C2E9-2E97-60E7-D10F-35D8BA574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54285" y="5308167"/>
              <a:ext cx="1276496" cy="14423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69AF31-6E4E-13BD-B4BE-768482ED5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971075" y="4123525"/>
              <a:ext cx="2334401" cy="26377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C1BEB5-98E3-978F-461B-1555F1F57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727184" y="4916172"/>
              <a:ext cx="1660425" cy="187622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7BE19B-C8CE-7A5C-0F04-151EB26207FA}"/>
              </a:ext>
            </a:extLst>
          </p:cNvPr>
          <p:cNvGrpSpPr/>
          <p:nvPr/>
        </p:nvGrpSpPr>
        <p:grpSpPr>
          <a:xfrm>
            <a:off x="12993321" y="422422"/>
            <a:ext cx="4047218" cy="581365"/>
            <a:chOff x="2954186" y="1053287"/>
            <a:chExt cx="6586418" cy="581365"/>
          </a:xfrm>
          <a:solidFill>
            <a:schemeClr val="bg1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A9B10BD-482E-40A9-9107-E0FDCFD8BEAA}"/>
                </a:ext>
              </a:extLst>
            </p:cNvPr>
            <p:cNvGrpSpPr/>
            <p:nvPr/>
          </p:nvGrpSpPr>
          <p:grpSpPr>
            <a:xfrm>
              <a:off x="2954186" y="1053287"/>
              <a:ext cx="6586418" cy="581365"/>
              <a:chOff x="873162" y="1716360"/>
              <a:chExt cx="6586418" cy="581365"/>
            </a:xfrm>
            <a:grpFill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9606119-E509-F51A-FA1B-36BE6815FABF}"/>
                  </a:ext>
                </a:extLst>
              </p:cNvPr>
              <p:cNvSpPr/>
              <p:nvPr/>
            </p:nvSpPr>
            <p:spPr>
              <a:xfrm>
                <a:off x="873162" y="1716360"/>
                <a:ext cx="6586418" cy="581365"/>
              </a:xfrm>
              <a:prstGeom prst="rect">
                <a:avLst/>
              </a:prstGeom>
              <a:grpFill/>
              <a:ln w="12700" cap="flat" cmpd="sng" algn="ctr">
                <a:solidFill>
                  <a:srgbClr val="3268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hlinkClick r:id="rId4"/>
                <a:extLst>
                  <a:ext uri="{FF2B5EF4-FFF2-40B4-BE49-F238E27FC236}">
                    <a16:creationId xmlns:a16="http://schemas.microsoft.com/office/drawing/2014/main" id="{912F4D05-5B35-A510-341A-9E1509D02693}"/>
                  </a:ext>
                </a:extLst>
              </p:cNvPr>
              <p:cNvSpPr txBox="1"/>
              <p:nvPr/>
            </p:nvSpPr>
            <p:spPr>
              <a:xfrm>
                <a:off x="1138562" y="1776183"/>
                <a:ext cx="5080001" cy="4924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0" cap="none" spc="0" normalizeH="0" baseline="0" noProof="0">
                    <a:ln>
                      <a:noFill/>
                    </a:ln>
                    <a:solidFill>
                      <a:srgbClr val="273C18"/>
                    </a:solidFill>
                    <a:effectLst/>
                    <a:uLnTx/>
                    <a:uFillTx/>
                    <a:latin typeface="Calibri" panose="020F0502020204030204"/>
                  </a:rPr>
                  <a:t>NHIỆM VỤ HỌC TẬP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958D949-DEDB-4299-7028-229D159472B0}"/>
                </a:ext>
              </a:extLst>
            </p:cNvPr>
            <p:cNvSpPr/>
            <p:nvPr/>
          </p:nvSpPr>
          <p:spPr>
            <a:xfrm>
              <a:off x="8345298" y="1152417"/>
              <a:ext cx="1023287" cy="383103"/>
            </a:xfrm>
            <a:prstGeom prst="rect">
              <a:avLst/>
            </a:prstGeom>
            <a:solidFill>
              <a:srgbClr val="629B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76D942D-C67A-76DE-0F4E-8EF6CD52E81D}"/>
              </a:ext>
            </a:extLst>
          </p:cNvPr>
          <p:cNvGrpSpPr/>
          <p:nvPr/>
        </p:nvGrpSpPr>
        <p:grpSpPr>
          <a:xfrm>
            <a:off x="-127609" y="5647069"/>
            <a:ext cx="2021824" cy="1189301"/>
            <a:chOff x="-40502" y="4918967"/>
            <a:chExt cx="3066097" cy="20027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4B049E4-3D01-190A-CA85-7378829B49C6}"/>
                </a:ext>
              </a:extLst>
            </p:cNvPr>
            <p:cNvGrpSpPr/>
            <p:nvPr/>
          </p:nvGrpSpPr>
          <p:grpSpPr>
            <a:xfrm>
              <a:off x="-40502" y="4918967"/>
              <a:ext cx="2386214" cy="1986799"/>
              <a:chOff x="9380278" y="4493916"/>
              <a:chExt cx="2981598" cy="239271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93F6A5E1-C88B-A907-C3B5-F92E2FB37B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1260867" y="4493916"/>
                <a:ext cx="931130" cy="2253015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4DC2F5F-F6BE-AE26-2865-22ADD11907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380278" y="5699068"/>
                <a:ext cx="995336" cy="1124694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F5D015E-CCC8-6F1F-2A59-BAF3B2A8AE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701450" y="4996461"/>
                <a:ext cx="1660426" cy="1876221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92E121A-B9B7-74FB-EAC3-D6FFBEEA2A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411569" y="5672183"/>
                <a:ext cx="1074767" cy="121444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A78D1DA-403A-C410-99CB-63B31E8CC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649058" y="5245773"/>
                <a:ext cx="1426795" cy="1612227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ED409C2-F915-BF58-81F7-14416C76A2E6}"/>
                </a:ext>
              </a:extLst>
            </p:cNvPr>
            <p:cNvGrpSpPr/>
            <p:nvPr/>
          </p:nvGrpSpPr>
          <p:grpSpPr>
            <a:xfrm>
              <a:off x="639381" y="4934938"/>
              <a:ext cx="2386214" cy="1986799"/>
              <a:chOff x="9380278" y="4493916"/>
              <a:chExt cx="2981598" cy="239271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BEDF611-5C5B-6252-CD84-78B9787F21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1260867" y="4493916"/>
                <a:ext cx="931130" cy="225301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564C71A-3E89-2362-140D-581F420D41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380278" y="5699068"/>
                <a:ext cx="995336" cy="11246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83E57A0-D7F9-2D70-4AAA-67D4207E52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701450" y="4996461"/>
                <a:ext cx="1660426" cy="1876221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F782052-8034-FB14-BC80-81BA01870B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411569" y="5672183"/>
                <a:ext cx="1074767" cy="121444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00DA498D-1CC5-5DC1-2987-1624CDA433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649058" y="5245773"/>
                <a:ext cx="1426795" cy="1612227"/>
              </a:xfrm>
              <a:prstGeom prst="rect">
                <a:avLst/>
              </a:prstGeom>
            </p:spPr>
          </p:pic>
        </p:grp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1876900" y="1467077"/>
            <a:ext cx="10177250" cy="4824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“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58, 59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4163154" y="1091398"/>
            <a:ext cx="5123545" cy="411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TẠI TRẠM SỐ 5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534967"/>
              </p:ext>
            </p:extLst>
          </p:nvPr>
        </p:nvGraphicFramePr>
        <p:xfrm>
          <a:off x="2008137" y="2435071"/>
          <a:ext cx="10032169" cy="11125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435276">
                  <a:extLst>
                    <a:ext uri="{9D8B030D-6E8A-4147-A177-3AD203B41FA5}">
                      <a16:colId xmlns:a16="http://schemas.microsoft.com/office/drawing/2014/main" val="1490189735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137197165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408971593"/>
                    </a:ext>
                  </a:extLst>
                </a:gridCol>
                <a:gridCol w="985837">
                  <a:extLst>
                    <a:ext uri="{9D8B030D-6E8A-4147-A177-3AD203B41FA5}">
                      <a16:colId xmlns:a16="http://schemas.microsoft.com/office/drawing/2014/main" val="2669053258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1009215143"/>
                    </a:ext>
                  </a:extLst>
                </a:gridCol>
                <a:gridCol w="810329">
                  <a:extLst>
                    <a:ext uri="{9D8B030D-6E8A-4147-A177-3AD203B41FA5}">
                      <a16:colId xmlns:a16="http://schemas.microsoft.com/office/drawing/2014/main" val="143898257"/>
                    </a:ext>
                  </a:extLst>
                </a:gridCol>
                <a:gridCol w="885826">
                  <a:extLst>
                    <a:ext uri="{9D8B030D-6E8A-4147-A177-3AD203B41FA5}">
                      <a16:colId xmlns:a16="http://schemas.microsoft.com/office/drawing/2014/main" val="4118704320"/>
                    </a:ext>
                  </a:extLst>
                </a:gridCol>
                <a:gridCol w="1057276">
                  <a:extLst>
                    <a:ext uri="{9D8B030D-6E8A-4147-A177-3AD203B41FA5}">
                      <a16:colId xmlns:a16="http://schemas.microsoft.com/office/drawing/2014/main" val="2366847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TDMN BB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ĐB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BTB, DHNTB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ĐNB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ĐBSCL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66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ha)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14745,2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5375,0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487,3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5582,7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2572,7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247,7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074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36,5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37,9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17,4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095815"/>
                  </a:ext>
                </a:extLst>
              </a:tr>
            </a:tbl>
          </a:graphicData>
        </a:graphic>
      </p:graphicFrame>
      <p:sp>
        <p:nvSpPr>
          <p:cNvPr id="44" name="Rectangle 43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2033665" y="3699915"/>
            <a:ext cx="9969313" cy="25248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Con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0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3%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6,5%/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2010 - 2021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/>
              <a:t>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4 600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 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ha/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18,9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BTB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/>
              <a:t>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59,1%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TDMNBB: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26,4%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9345FD-E826-3266-2A07-3801552B5FA9}"/>
              </a:ext>
            </a:extLst>
          </p:cNvPr>
          <p:cNvSpPr txBox="1"/>
          <p:nvPr/>
        </p:nvSpPr>
        <p:spPr>
          <a:xfrm>
            <a:off x="160357" y="3226417"/>
            <a:ext cx="185643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</a:p>
          <a:p>
            <a:pPr algn="ctr"/>
            <a:r>
              <a:rPr lang="en-US" sz="26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600" b="1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2024308" y="6273330"/>
            <a:ext cx="9989303" cy="6601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150000"/>
              </a:lnSpc>
            </a:pPr>
            <a:endParaRPr lang="en-US" sz="2000" b="1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2004496" y="1873200"/>
            <a:ext cx="9955375" cy="48334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(2021)</a:t>
            </a:r>
            <a:endParaRPr lang="en-US" sz="20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517A17-71F1-C68E-5BEB-AA7BBF6D2994}"/>
              </a:ext>
            </a:extLst>
          </p:cNvPr>
          <p:cNvSpPr/>
          <p:nvPr/>
        </p:nvSpPr>
        <p:spPr>
          <a:xfrm>
            <a:off x="10011668" y="821476"/>
            <a:ext cx="1301074" cy="51238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TRẠM 5</a:t>
            </a:r>
          </a:p>
        </p:txBody>
      </p:sp>
    </p:spTree>
    <p:extLst>
      <p:ext uri="{BB962C8B-B14F-4D97-AF65-F5344CB8AC3E}">
        <p14:creationId xmlns:p14="http://schemas.microsoft.com/office/powerpoint/2010/main" val="1555573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476A9-A584-D08F-4308-335DC98B1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0A8599-1459-EEEC-45DC-7969FF98DB92}"/>
              </a:ext>
            </a:extLst>
          </p:cNvPr>
          <p:cNvSpPr/>
          <p:nvPr/>
        </p:nvSpPr>
        <p:spPr>
          <a:xfrm>
            <a:off x="0" y="-20083"/>
            <a:ext cx="12191996" cy="1005922"/>
          </a:xfrm>
          <a:prstGeom prst="rect">
            <a:avLst/>
          </a:pr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DEACFD-995C-C716-9E5B-CF610D92F824}"/>
              </a:ext>
            </a:extLst>
          </p:cNvPr>
          <p:cNvSpPr/>
          <p:nvPr/>
        </p:nvSpPr>
        <p:spPr>
          <a:xfrm>
            <a:off x="359918" y="1015508"/>
            <a:ext cx="7225056" cy="4870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VẤN ĐỀ PHÁT TRIỂN NGÀNH LÂM NGHIỆP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9895F7-C922-3434-8D1D-2CBA30908DB5}"/>
              </a:ext>
            </a:extLst>
          </p:cNvPr>
          <p:cNvGrpSpPr/>
          <p:nvPr/>
        </p:nvGrpSpPr>
        <p:grpSpPr>
          <a:xfrm>
            <a:off x="154285" y="231137"/>
            <a:ext cx="11883426" cy="914196"/>
            <a:chOff x="949635" y="294227"/>
            <a:chExt cx="10259329" cy="11433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E70ED8-5B61-FC13-EC15-BC6C485FE0D4}"/>
                </a:ext>
              </a:extLst>
            </p:cNvPr>
            <p:cNvSpPr txBox="1"/>
            <p:nvPr/>
          </p:nvSpPr>
          <p:spPr>
            <a:xfrm>
              <a:off x="1423426" y="559531"/>
              <a:ext cx="1766400" cy="4458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Tiết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: 25, 26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2FBC23-71FB-F049-4FDE-D943B4588071}"/>
                </a:ext>
              </a:extLst>
            </p:cNvPr>
            <p:cNvSpPr txBox="1"/>
            <p:nvPr/>
          </p:nvSpPr>
          <p:spPr>
            <a:xfrm>
              <a:off x="949635" y="294227"/>
              <a:ext cx="10259329" cy="11433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475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100" b="1" dirty="0" err="1">
                  <a:solidFill>
                    <a:schemeClr val="bg1"/>
                  </a:solidFill>
                </a:rPr>
                <a:t>Bài</a:t>
              </a:r>
              <a:r>
                <a:rPr lang="en-US" sz="5100" b="1" dirty="0">
                  <a:solidFill>
                    <a:schemeClr val="bg1"/>
                  </a:solidFill>
                </a:rPr>
                <a:t> 12: </a:t>
              </a:r>
              <a:r>
                <a:rPr lang="en-US" sz="6400" b="1" dirty="0">
                  <a:solidFill>
                    <a:srgbClr val="FFFF00"/>
                  </a:solidFill>
                </a:rPr>
                <a:t>VẤN ĐỀ PHÁT TRIỂN 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6400" b="1" dirty="0">
                  <a:solidFill>
                    <a:srgbClr val="FFFF00"/>
                  </a:solidFill>
                </a:rPr>
                <a:t>NGÀNH LÂM NGHIỆP VÀ THỦY SẢN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F6895F-1C89-030E-EA44-3EF85BC965EB}"/>
              </a:ext>
            </a:extLst>
          </p:cNvPr>
          <p:cNvGrpSpPr/>
          <p:nvPr/>
        </p:nvGrpSpPr>
        <p:grpSpPr>
          <a:xfrm>
            <a:off x="-7011049" y="5215078"/>
            <a:ext cx="4080660" cy="2668868"/>
            <a:chOff x="154285" y="4123525"/>
            <a:chExt cx="4592388" cy="2668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832DE3-3483-D8F9-38C0-597D59721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3086248" y="4879052"/>
              <a:ext cx="1660425" cy="18762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AFC565-6A99-8922-7D1E-F1F427124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243047" y="4373273"/>
              <a:ext cx="2100649" cy="2373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C4034A-5676-C3D8-AEA2-DD72BDE3B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54285" y="5308167"/>
              <a:ext cx="1276496" cy="14423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AD2B7D-17E4-BF3B-8523-D213F125C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971075" y="4123525"/>
              <a:ext cx="2334401" cy="26377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1DD829-CA20-6263-D122-A746D01EC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727184" y="4916172"/>
              <a:ext cx="1660425" cy="187622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AEB8BE-62FB-6360-396F-884C89988671}"/>
              </a:ext>
            </a:extLst>
          </p:cNvPr>
          <p:cNvGrpSpPr/>
          <p:nvPr/>
        </p:nvGrpSpPr>
        <p:grpSpPr>
          <a:xfrm>
            <a:off x="15519096" y="4463221"/>
            <a:ext cx="2981598" cy="2392715"/>
            <a:chOff x="9380278" y="4493916"/>
            <a:chExt cx="2981598" cy="239271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C5208FD-1B84-7CC1-36B8-504814992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1260867" y="4493916"/>
              <a:ext cx="931130" cy="22530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054DB2-6EDE-69BE-417C-DCCC5E23A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380278" y="5699068"/>
              <a:ext cx="995336" cy="11246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70F8F53-6FBE-D7B8-0A64-539C8C3C5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701450" y="4996461"/>
              <a:ext cx="1660426" cy="18762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5A51A4A-8C21-26CD-7585-07B1A64DA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411569" y="5672183"/>
              <a:ext cx="1074767" cy="121444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0895A16-4866-15E7-C8CC-FDFF56B01E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649058" y="5245773"/>
              <a:ext cx="1426795" cy="1612227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9A12DBE-6CAD-E891-0AD5-8F5C43917DB3}"/>
              </a:ext>
            </a:extLst>
          </p:cNvPr>
          <p:cNvSpPr txBox="1"/>
          <p:nvPr/>
        </p:nvSpPr>
        <p:spPr>
          <a:xfrm>
            <a:off x="268960" y="1519196"/>
            <a:ext cx="707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8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800" b="1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9" descr="C:\Users\Admin\Desktop\BAI HOI NGHI CHUYEN MON 24 25\z6004875726353_8df591d8a2b3ba9e6b3684a7a83e5db2.jpg">
            <a:extLst>
              <a:ext uri="{FF2B5EF4-FFF2-40B4-BE49-F238E27FC236}">
                <a16:creationId xmlns:a16="http://schemas.microsoft.com/office/drawing/2014/main" id="{722BD7C4-29ED-8274-237E-F3E8F4F8B5CE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529" y="1311490"/>
            <a:ext cx="4544448" cy="4892314"/>
          </a:xfrm>
          <a:prstGeom prst="rect">
            <a:avLst/>
          </a:prstGeom>
          <a:noFill/>
          <a:ln>
            <a:solidFill>
              <a:srgbClr val="326800"/>
            </a:solidFill>
            <a:prstDash val="dash"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F12C368-2584-63CA-6FDA-5023D9973994}"/>
              </a:ext>
            </a:extLst>
          </p:cNvPr>
          <p:cNvSpPr/>
          <p:nvPr/>
        </p:nvSpPr>
        <p:spPr>
          <a:xfrm>
            <a:off x="275537" y="2115050"/>
            <a:ext cx="7114456" cy="4682725"/>
          </a:xfrm>
          <a:prstGeom prst="rect">
            <a:avLst/>
          </a:prstGeom>
          <a:solidFill>
            <a:srgbClr val="3268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F733AF-10CF-6A80-8E5F-D85A5A257AFF}"/>
              </a:ext>
            </a:extLst>
          </p:cNvPr>
          <p:cNvSpPr txBox="1"/>
          <p:nvPr/>
        </p:nvSpPr>
        <p:spPr>
          <a:xfrm>
            <a:off x="3808210" y="-1406814"/>
            <a:ext cx="10831485" cy="646331"/>
          </a:xfrm>
          <a:prstGeom prst="rect">
            <a:avLst/>
          </a:prstGeom>
          <a:noFill/>
          <a:scene3d>
            <a:camera prst="orthographicFront">
              <a:rot lat="0" lon="12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 lí, sử dụng và phát triển tài nguyên rừng bền vững.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463777" y="6237815"/>
            <a:ext cx="4573933" cy="533628"/>
          </a:xfrm>
          <a:prstGeom prst="roundRect">
            <a:avLst/>
          </a:prstGeom>
          <a:solidFill>
            <a:srgbClr val="3268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SLOGAN: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7DBF4B-D277-96CF-C5E3-B9C7C59DAEC1}"/>
              </a:ext>
            </a:extLst>
          </p:cNvPr>
          <p:cNvSpPr txBox="1"/>
          <p:nvPr/>
        </p:nvSpPr>
        <p:spPr>
          <a:xfrm>
            <a:off x="1528048" y="7519892"/>
            <a:ext cx="99139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3200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3C7F70B-8B64-F91A-3FED-2FB51A388E22}"/>
              </a:ext>
            </a:extLst>
          </p:cNvPr>
          <p:cNvSpPr txBox="1">
            <a:spLocks/>
          </p:cNvSpPr>
          <p:nvPr/>
        </p:nvSpPr>
        <p:spPr>
          <a:xfrm>
            <a:off x="326418" y="2008719"/>
            <a:ext cx="6992419" cy="4288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#9Slide03 SFU Futura_03" panose="000004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(6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A4)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Slogan (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8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Slogan ý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383a4739-aafe-4778-a121-6781635254d1">
            <a:hlinkClick r:id="" action="ppaction://media"/>
            <a:extLst>
              <a:ext uri="{FF2B5EF4-FFF2-40B4-BE49-F238E27FC236}">
                <a16:creationId xmlns:a16="http://schemas.microsoft.com/office/drawing/2014/main" id="{7C01CCD6-CF7A-E26A-9731-2185F3E0CC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1414" y="368073"/>
            <a:ext cx="1807252" cy="1015786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469309" y="6203804"/>
            <a:ext cx="4634888" cy="533628"/>
          </a:xfrm>
          <a:prstGeom prst="roundRect">
            <a:avLst/>
          </a:prstGeom>
          <a:solidFill>
            <a:srgbClr val="3268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SLOGAN: RỪNG LÀ NHÀ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083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5" grpId="0" animBg="1"/>
      <p:bldP spid="17" grpId="0"/>
      <p:bldP spid="2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F6AB8-8BAF-9399-F691-C24DF6B8E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6DFFAE-187D-3A26-FE43-BC49399A7D3D}"/>
              </a:ext>
            </a:extLst>
          </p:cNvPr>
          <p:cNvSpPr/>
          <p:nvPr/>
        </p:nvSpPr>
        <p:spPr>
          <a:xfrm>
            <a:off x="0" y="-20084"/>
            <a:ext cx="12191996" cy="1187703"/>
          </a:xfrm>
          <a:prstGeom prst="rect">
            <a:avLst/>
          </a:pr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82A5D4-5BBF-9D39-D8B5-1F9A369F0C92}"/>
              </a:ext>
            </a:extLst>
          </p:cNvPr>
          <p:cNvSpPr/>
          <p:nvPr/>
        </p:nvSpPr>
        <p:spPr>
          <a:xfrm>
            <a:off x="284100" y="1220404"/>
            <a:ext cx="8078621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VẤN ĐỀ PHÁT TRIỂN NGÀNH LÂM NGHIỆP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1E2795-5753-9DBE-9863-90336BE4BCD0}"/>
              </a:ext>
            </a:extLst>
          </p:cNvPr>
          <p:cNvGrpSpPr/>
          <p:nvPr/>
        </p:nvGrpSpPr>
        <p:grpSpPr>
          <a:xfrm>
            <a:off x="154285" y="292276"/>
            <a:ext cx="11883426" cy="1007858"/>
            <a:chOff x="949635" y="345049"/>
            <a:chExt cx="10259329" cy="11433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203578-5D25-334C-7EDC-A204FC651169}"/>
                </a:ext>
              </a:extLst>
            </p:cNvPr>
            <p:cNvSpPr txBox="1"/>
            <p:nvPr/>
          </p:nvSpPr>
          <p:spPr>
            <a:xfrm>
              <a:off x="1212299" y="537533"/>
              <a:ext cx="1766400" cy="4458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Tiết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: 25,26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3A9FF76-9E13-8584-75FD-78E5C3D3EDFD}"/>
                </a:ext>
              </a:extLst>
            </p:cNvPr>
            <p:cNvSpPr txBox="1"/>
            <p:nvPr/>
          </p:nvSpPr>
          <p:spPr>
            <a:xfrm>
              <a:off x="949635" y="345049"/>
              <a:ext cx="10259329" cy="11433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100" b="1" dirty="0" err="1">
                  <a:solidFill>
                    <a:schemeClr val="bg1"/>
                  </a:solidFill>
                </a:rPr>
                <a:t>Bài</a:t>
              </a:r>
              <a:r>
                <a:rPr lang="en-US" sz="5100" b="1" dirty="0">
                  <a:solidFill>
                    <a:schemeClr val="bg1"/>
                  </a:solidFill>
                </a:rPr>
                <a:t> 12: </a:t>
              </a:r>
              <a:r>
                <a:rPr lang="en-US" sz="6400" b="1" dirty="0">
                  <a:solidFill>
                    <a:srgbClr val="FFFF00"/>
                  </a:solidFill>
                </a:rPr>
                <a:t>VẤN ĐỀ PHÁT TRIỂN 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6400" b="1" dirty="0">
                  <a:solidFill>
                    <a:srgbClr val="FFFF00"/>
                  </a:solidFill>
                </a:rPr>
                <a:t>NGÀNH LÂM NGHIỆP VÀ THỦY SẢN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FC7428-37DC-C9BB-1128-88AC5F5E6ABA}"/>
              </a:ext>
            </a:extLst>
          </p:cNvPr>
          <p:cNvGrpSpPr/>
          <p:nvPr/>
        </p:nvGrpSpPr>
        <p:grpSpPr>
          <a:xfrm>
            <a:off x="-4376673" y="6497782"/>
            <a:ext cx="4080660" cy="2668868"/>
            <a:chOff x="154285" y="4123525"/>
            <a:chExt cx="4592388" cy="2668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177199-101A-823A-D2E0-B3C3312F8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3086248" y="4879052"/>
              <a:ext cx="1660425" cy="18762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B8B61D-76CE-75CE-AE34-E91ADD9B8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243047" y="4373273"/>
              <a:ext cx="2100649" cy="2373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E2B9CA-B4F5-0571-3C1F-3A82DF806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54285" y="5308167"/>
              <a:ext cx="1276496" cy="14423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0A695A-3845-73E1-0A3F-CEE0C1493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971075" y="4123525"/>
              <a:ext cx="2334401" cy="26377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9165C85-62BF-9418-6874-EA5FE9DBFC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727184" y="4916172"/>
              <a:ext cx="1660425" cy="1876221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D562931-89A7-4F27-F5D4-E4CFA17E9750}"/>
              </a:ext>
            </a:extLst>
          </p:cNvPr>
          <p:cNvSpPr txBox="1"/>
          <p:nvPr/>
        </p:nvSpPr>
        <p:spPr>
          <a:xfrm>
            <a:off x="1933681" y="1788047"/>
            <a:ext cx="7642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30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000" b="1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9" descr="C:\Users\Admin\Desktop\BAI HOI NGHI CHUYEN MON 24 25\z6004875726353_8df591d8a2b3ba9e6b3684a7a83e5db2.jpg">
            <a:extLst>
              <a:ext uri="{FF2B5EF4-FFF2-40B4-BE49-F238E27FC236}">
                <a16:creationId xmlns:a16="http://schemas.microsoft.com/office/drawing/2014/main" id="{E6096838-FDFB-78E8-C612-35440FE96845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321" y="5368743"/>
            <a:ext cx="4477807" cy="5546602"/>
          </a:xfrm>
          <a:prstGeom prst="rect">
            <a:avLst/>
          </a:prstGeom>
          <a:noFill/>
          <a:ln>
            <a:solidFill>
              <a:srgbClr val="326800"/>
            </a:solidFill>
            <a:prstDash val="dash"/>
          </a:ln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96D9990-E8EE-B037-77E1-88E76E74ED47}"/>
              </a:ext>
            </a:extLst>
          </p:cNvPr>
          <p:cNvGrpSpPr/>
          <p:nvPr/>
        </p:nvGrpSpPr>
        <p:grpSpPr>
          <a:xfrm>
            <a:off x="-7971111" y="1488683"/>
            <a:ext cx="7217975" cy="4462796"/>
            <a:chOff x="233004" y="2440331"/>
            <a:chExt cx="7217975" cy="446279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52ACD89-6A68-15D6-CE80-C5817A09AD8A}"/>
                </a:ext>
              </a:extLst>
            </p:cNvPr>
            <p:cNvSpPr/>
            <p:nvPr/>
          </p:nvSpPr>
          <p:spPr>
            <a:xfrm>
              <a:off x="233004" y="2440331"/>
              <a:ext cx="7217975" cy="4357444"/>
            </a:xfrm>
            <a:prstGeom prst="rect">
              <a:avLst/>
            </a:prstGeom>
            <a:solidFill>
              <a:srgbClr val="3268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4">
              <a:extLst>
                <a:ext uri="{FF2B5EF4-FFF2-40B4-BE49-F238E27FC236}">
                  <a16:creationId xmlns:a16="http://schemas.microsoft.com/office/drawing/2014/main" id="{3A79CAA3-B273-7243-3E1D-A3AF99D138DA}"/>
                </a:ext>
              </a:extLst>
            </p:cNvPr>
            <p:cNvSpPr txBox="1">
              <a:spLocks/>
            </p:cNvSpPr>
            <p:nvPr/>
          </p:nvSpPr>
          <p:spPr>
            <a:xfrm>
              <a:off x="330300" y="2614425"/>
              <a:ext cx="6992419" cy="42887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b="0" i="0" u="none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#9Slide03 SFU Futura_03" panose="00000400000000000000" pitchFamily="2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* Hình thức: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HS làm việc nhóm (6 nhóm)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* Thời gian: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 phút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* Nhiệm vụ học tập: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Mỗi nhóm nhận 1 bức tranh hình cây khô (giấy A4) và 1 bì đựng các mảnh giấy màu xanh hình lá cây.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Thảo luận nhóm tìm các </a:t>
              </a:r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pháp quản lí, bảo vệ rừng</a:t>
              </a:r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Mỗi lá cây ghi 1 giải pháp. Dán các lá cây vào hình cây tạo thành bức tranh hình cây xanh.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Nhóm làm nhanh nhất, đưa ra nhiều giải pháp nhất là nhóm chiến thắng.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3C37B5E-4C34-9A6E-43FE-D145C2181523}"/>
              </a:ext>
            </a:extLst>
          </p:cNvPr>
          <p:cNvSpPr/>
          <p:nvPr/>
        </p:nvSpPr>
        <p:spPr>
          <a:xfrm>
            <a:off x="83946" y="2335901"/>
            <a:ext cx="1763366" cy="1073297"/>
          </a:xfrm>
          <a:custGeom>
            <a:avLst/>
            <a:gdLst>
              <a:gd name="connsiteX0" fmla="*/ 0 w 1847312"/>
              <a:gd name="connsiteY0" fmla="*/ 0 h 1073297"/>
              <a:gd name="connsiteX1" fmla="*/ 1847312 w 1847312"/>
              <a:gd name="connsiteY1" fmla="*/ 0 h 1073297"/>
              <a:gd name="connsiteX2" fmla="*/ 1847312 w 1847312"/>
              <a:gd name="connsiteY2" fmla="*/ 1073297 h 1073297"/>
              <a:gd name="connsiteX3" fmla="*/ 0 w 1847312"/>
              <a:gd name="connsiteY3" fmla="*/ 1073297 h 1073297"/>
              <a:gd name="connsiteX4" fmla="*/ 0 w 1847312"/>
              <a:gd name="connsiteY4" fmla="*/ 0 h 107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312" h="1073297">
                <a:moveTo>
                  <a:pt x="0" y="0"/>
                </a:moveTo>
                <a:lnTo>
                  <a:pt x="1847312" y="0"/>
                </a:lnTo>
                <a:lnTo>
                  <a:pt x="1847312" y="1073297"/>
                </a:lnTo>
                <a:lnTo>
                  <a:pt x="0" y="1073297"/>
                </a:lnTo>
                <a:lnTo>
                  <a:pt x="0" y="0"/>
                </a:lnTo>
                <a:close/>
              </a:path>
            </a:pathLst>
          </a:custGeom>
          <a:solidFill>
            <a:srgbClr val="629B3C"/>
          </a:solidFill>
          <a:ln>
            <a:solidFill>
              <a:srgbClr val="326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DDA99DBB-1C0C-C64E-E1E8-DABAE1FE7510}"/>
              </a:ext>
            </a:extLst>
          </p:cNvPr>
          <p:cNvSpPr/>
          <p:nvPr/>
        </p:nvSpPr>
        <p:spPr>
          <a:xfrm>
            <a:off x="1917745" y="2335901"/>
            <a:ext cx="10144680" cy="1073297"/>
          </a:xfrm>
          <a:custGeom>
            <a:avLst/>
            <a:gdLst>
              <a:gd name="connsiteX0" fmla="*/ 0 w 10310770"/>
              <a:gd name="connsiteY0" fmla="*/ 0 h 1073297"/>
              <a:gd name="connsiteX1" fmla="*/ 10310770 w 10310770"/>
              <a:gd name="connsiteY1" fmla="*/ 0 h 1073297"/>
              <a:gd name="connsiteX2" fmla="*/ 10310770 w 10310770"/>
              <a:gd name="connsiteY2" fmla="*/ 1073297 h 1073297"/>
              <a:gd name="connsiteX3" fmla="*/ 0 w 10310770"/>
              <a:gd name="connsiteY3" fmla="*/ 1073297 h 1073297"/>
              <a:gd name="connsiteX4" fmla="*/ 0 w 10310770"/>
              <a:gd name="connsiteY4" fmla="*/ 0 h 107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0770" h="1073297">
                <a:moveTo>
                  <a:pt x="0" y="0"/>
                </a:moveTo>
                <a:lnTo>
                  <a:pt x="10310770" y="0"/>
                </a:lnTo>
                <a:lnTo>
                  <a:pt x="10310770" y="1073297"/>
                </a:lnTo>
                <a:lnTo>
                  <a:pt x="0" y="107329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A867F63-BA34-32A1-BD58-4D0BC4F698B9}"/>
              </a:ext>
            </a:extLst>
          </p:cNvPr>
          <p:cNvSpPr/>
          <p:nvPr/>
        </p:nvSpPr>
        <p:spPr>
          <a:xfrm>
            <a:off x="83946" y="3454916"/>
            <a:ext cx="1763366" cy="3353656"/>
          </a:xfrm>
          <a:custGeom>
            <a:avLst/>
            <a:gdLst>
              <a:gd name="connsiteX0" fmla="*/ 0 w 1847312"/>
              <a:gd name="connsiteY0" fmla="*/ 0 h 3353656"/>
              <a:gd name="connsiteX1" fmla="*/ 1847312 w 1847312"/>
              <a:gd name="connsiteY1" fmla="*/ 0 h 3353656"/>
              <a:gd name="connsiteX2" fmla="*/ 1847312 w 1847312"/>
              <a:gd name="connsiteY2" fmla="*/ 3353656 h 3353656"/>
              <a:gd name="connsiteX3" fmla="*/ 0 w 1847312"/>
              <a:gd name="connsiteY3" fmla="*/ 3353656 h 3353656"/>
              <a:gd name="connsiteX4" fmla="*/ 0 w 1847312"/>
              <a:gd name="connsiteY4" fmla="*/ 0 h 335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312" h="3353656">
                <a:moveTo>
                  <a:pt x="0" y="0"/>
                </a:moveTo>
                <a:lnTo>
                  <a:pt x="1847312" y="0"/>
                </a:lnTo>
                <a:lnTo>
                  <a:pt x="1847312" y="3353656"/>
                </a:lnTo>
                <a:lnTo>
                  <a:pt x="0" y="3353656"/>
                </a:lnTo>
                <a:lnTo>
                  <a:pt x="0" y="0"/>
                </a:lnTo>
                <a:close/>
              </a:path>
            </a:pathLst>
          </a:custGeom>
          <a:solidFill>
            <a:srgbClr val="629B3C"/>
          </a:solidFill>
          <a:ln>
            <a:solidFill>
              <a:srgbClr val="326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22D17AF-9807-A0A5-4095-37FDFD617E40}"/>
              </a:ext>
            </a:extLst>
          </p:cNvPr>
          <p:cNvSpPr/>
          <p:nvPr/>
        </p:nvSpPr>
        <p:spPr>
          <a:xfrm>
            <a:off x="1917745" y="3454916"/>
            <a:ext cx="10144680" cy="3353656"/>
          </a:xfrm>
          <a:custGeom>
            <a:avLst/>
            <a:gdLst>
              <a:gd name="connsiteX0" fmla="*/ 0 w 10310770"/>
              <a:gd name="connsiteY0" fmla="*/ 0 h 3353656"/>
              <a:gd name="connsiteX1" fmla="*/ 10310770 w 10310770"/>
              <a:gd name="connsiteY1" fmla="*/ 0 h 3353656"/>
              <a:gd name="connsiteX2" fmla="*/ 10310770 w 10310770"/>
              <a:gd name="connsiteY2" fmla="*/ 3353656 h 3353656"/>
              <a:gd name="connsiteX3" fmla="*/ 0 w 10310770"/>
              <a:gd name="connsiteY3" fmla="*/ 3353656 h 3353656"/>
              <a:gd name="connsiteX4" fmla="*/ 0 w 10310770"/>
              <a:gd name="connsiteY4" fmla="*/ 0 h 335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0770" h="3353656">
                <a:moveTo>
                  <a:pt x="0" y="0"/>
                </a:moveTo>
                <a:lnTo>
                  <a:pt x="10310770" y="0"/>
                </a:lnTo>
                <a:lnTo>
                  <a:pt x="10310770" y="3353656"/>
                </a:lnTo>
                <a:lnTo>
                  <a:pt x="0" y="33536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CD05F7-A4F3-7012-EF29-3B7B3F2FCDE6}"/>
              </a:ext>
            </a:extLst>
          </p:cNvPr>
          <p:cNvSpPr txBox="1"/>
          <p:nvPr/>
        </p:nvSpPr>
        <p:spPr>
          <a:xfrm>
            <a:off x="193111" y="2386122"/>
            <a:ext cx="179837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3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0A90BD-5AB2-963E-ACC5-0C62F93A4A8B}"/>
              </a:ext>
            </a:extLst>
          </p:cNvPr>
          <p:cNvSpPr txBox="1"/>
          <p:nvPr/>
        </p:nvSpPr>
        <p:spPr>
          <a:xfrm>
            <a:off x="-61568" y="4206424"/>
            <a:ext cx="2222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19FDF0-1F75-7E65-86BD-E915BA24074F}"/>
              </a:ext>
            </a:extLst>
          </p:cNvPr>
          <p:cNvSpPr txBox="1"/>
          <p:nvPr/>
        </p:nvSpPr>
        <p:spPr>
          <a:xfrm>
            <a:off x="1793157" y="2503454"/>
            <a:ext cx="10937006" cy="584775"/>
          </a:xfrm>
          <a:prstGeom prst="rect">
            <a:avLst/>
          </a:prstGeom>
          <a:noFill/>
          <a:scene3d>
            <a:camera prst="orthographicFront">
              <a:rot lat="0" lon="12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48F34A-44BB-6C2B-5B06-D1EF69C576B8}"/>
              </a:ext>
            </a:extLst>
          </p:cNvPr>
          <p:cNvSpPr txBox="1"/>
          <p:nvPr/>
        </p:nvSpPr>
        <p:spPr>
          <a:xfrm>
            <a:off x="2102760" y="3599739"/>
            <a:ext cx="99139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87B388-A95C-8587-6266-FFBFBC58FFFF}"/>
              </a:ext>
            </a:extLst>
          </p:cNvPr>
          <p:cNvGrpSpPr/>
          <p:nvPr/>
        </p:nvGrpSpPr>
        <p:grpSpPr>
          <a:xfrm>
            <a:off x="9690268" y="1212796"/>
            <a:ext cx="2372656" cy="1088529"/>
            <a:chOff x="-75530" y="5645198"/>
            <a:chExt cx="2759353" cy="126668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05CB43-E14B-76C4-25F5-16AB65A84AFD}"/>
                </a:ext>
              </a:extLst>
            </p:cNvPr>
            <p:cNvGrpSpPr/>
            <p:nvPr/>
          </p:nvGrpSpPr>
          <p:grpSpPr>
            <a:xfrm>
              <a:off x="1033153" y="5645198"/>
              <a:ext cx="1650670" cy="1246110"/>
              <a:chOff x="-40502" y="4918967"/>
              <a:chExt cx="3066097" cy="200277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7798D6B-614A-309E-2D60-54A8EE82EAB1}"/>
                  </a:ext>
                </a:extLst>
              </p:cNvPr>
              <p:cNvGrpSpPr/>
              <p:nvPr/>
            </p:nvGrpSpPr>
            <p:grpSpPr>
              <a:xfrm>
                <a:off x="-40502" y="4918967"/>
                <a:ext cx="2386214" cy="1986799"/>
                <a:chOff x="9380278" y="4493916"/>
                <a:chExt cx="2981598" cy="2392715"/>
              </a:xfrm>
            </p:grpSpPr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A2911A88-0A7E-465B-623B-3EB97CD0B9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1260867" y="4493916"/>
                  <a:ext cx="931130" cy="2253015"/>
                </a:xfrm>
                <a:prstGeom prst="rect">
                  <a:avLst/>
                </a:prstGeom>
              </p:spPr>
            </p:pic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9DEF6C16-30A8-46C8-6F45-8148E1190D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9380278" y="5699068"/>
                  <a:ext cx="995336" cy="1124694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66323020-A09B-A10F-E4E8-1FFD8D2B4C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0701450" y="4996461"/>
                  <a:ext cx="1660426" cy="1876221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C3723C59-AFBD-AD27-B1AF-A71325325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0411569" y="5672183"/>
                  <a:ext cx="1074767" cy="1214448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FCB47A7D-68E6-0F8A-D292-695796B334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9649058" y="5245773"/>
                  <a:ext cx="1426795" cy="1612227"/>
                </a:xfrm>
                <a:prstGeom prst="rect">
                  <a:avLst/>
                </a:prstGeom>
              </p:spPr>
            </p:pic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97D7CC1-A6B1-6ADD-4B8B-DDCABB42DA3F}"/>
                  </a:ext>
                </a:extLst>
              </p:cNvPr>
              <p:cNvGrpSpPr/>
              <p:nvPr/>
            </p:nvGrpSpPr>
            <p:grpSpPr>
              <a:xfrm>
                <a:off x="639381" y="4934938"/>
                <a:ext cx="2386214" cy="1986799"/>
                <a:chOff x="9380278" y="4493916"/>
                <a:chExt cx="2981598" cy="2392715"/>
              </a:xfrm>
            </p:grpSpPr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041BA786-2266-D2CC-A4E9-0636F2D970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1260867" y="4493916"/>
                  <a:ext cx="931130" cy="2253015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F9E1588D-81B0-045F-7CAE-7D67C710BC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9380278" y="5699068"/>
                  <a:ext cx="995336" cy="1124694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6F02F1A5-2F1B-9CA0-3CF0-690A9CA0F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0701450" y="4996461"/>
                  <a:ext cx="1660426" cy="1876221"/>
                </a:xfrm>
                <a:prstGeom prst="rect">
                  <a:avLst/>
                </a:prstGeom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3A942447-EFC0-2057-9714-E73A38C3F7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0411569" y="5672183"/>
                  <a:ext cx="1074767" cy="1214448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9D7C6202-D35E-936F-84E3-B04281CC4F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9649058" y="5245773"/>
                  <a:ext cx="1426795" cy="161222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34D5C33-25B6-8997-4A07-78E4875F8423}"/>
                </a:ext>
              </a:extLst>
            </p:cNvPr>
            <p:cNvGrpSpPr/>
            <p:nvPr/>
          </p:nvGrpSpPr>
          <p:grpSpPr>
            <a:xfrm>
              <a:off x="-75530" y="5665771"/>
              <a:ext cx="1650670" cy="1246110"/>
              <a:chOff x="-40502" y="4918967"/>
              <a:chExt cx="3066097" cy="200277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F16F496-A7C6-7A44-6823-8058BB91AB6C}"/>
                  </a:ext>
                </a:extLst>
              </p:cNvPr>
              <p:cNvGrpSpPr/>
              <p:nvPr/>
            </p:nvGrpSpPr>
            <p:grpSpPr>
              <a:xfrm>
                <a:off x="-40502" y="4918967"/>
                <a:ext cx="2386214" cy="1986799"/>
                <a:chOff x="9380278" y="4493916"/>
                <a:chExt cx="2981598" cy="2392715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B323445E-5FE5-A5EC-0D82-3341902D88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1260867" y="4493916"/>
                  <a:ext cx="931130" cy="2253015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030F40F2-7276-C0B7-62DD-9C7E3DD22E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9380278" y="5699068"/>
                  <a:ext cx="995336" cy="1124694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C601760-90A2-E9BA-99C9-51A2D79072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0701450" y="4996461"/>
                  <a:ext cx="1660426" cy="1876221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615CF026-2021-AF83-5C1C-4918E72AA8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0411569" y="5672183"/>
                  <a:ext cx="1074767" cy="1214448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AC5A9EA0-60E4-7D13-378E-1FA3E776F0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9649058" y="5245773"/>
                  <a:ext cx="1426795" cy="1612227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625CD42-EE38-B9D1-7A51-DFC3041E1BBA}"/>
                  </a:ext>
                </a:extLst>
              </p:cNvPr>
              <p:cNvGrpSpPr/>
              <p:nvPr/>
            </p:nvGrpSpPr>
            <p:grpSpPr>
              <a:xfrm>
                <a:off x="639381" y="4934938"/>
                <a:ext cx="2386214" cy="1986799"/>
                <a:chOff x="9380278" y="4493916"/>
                <a:chExt cx="2981598" cy="2392715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9FA781E7-AF72-1332-C493-0004334006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1260867" y="4493916"/>
                  <a:ext cx="931130" cy="2253015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22234D05-E954-D36D-9BB1-965D9C926E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9380278" y="5699068"/>
                  <a:ext cx="995336" cy="1124694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8CA58CB7-4535-FC03-6CC6-76C990E91F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0701450" y="4996461"/>
                  <a:ext cx="1660426" cy="1876221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B386991D-3DE3-25E1-7ACA-46FE5CC5A5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0411569" y="5672183"/>
                  <a:ext cx="1074767" cy="1214448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35689812-49F7-6D5F-841E-01026EE628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9649058" y="5245773"/>
                  <a:ext cx="1426795" cy="1612227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865183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23441-662E-741D-74BC-2E9C6CBAC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1BCC1B3A-C5D4-126E-4AEB-984AED91DAB2}"/>
              </a:ext>
            </a:extLst>
          </p:cNvPr>
          <p:cNvGrpSpPr/>
          <p:nvPr/>
        </p:nvGrpSpPr>
        <p:grpSpPr>
          <a:xfrm>
            <a:off x="9787771" y="4699433"/>
            <a:ext cx="4499879" cy="3348301"/>
            <a:chOff x="9380278" y="3849417"/>
            <a:chExt cx="2981597" cy="303721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4E35438-CC4E-CAB5-6165-902848588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1260867" y="4493916"/>
              <a:ext cx="931130" cy="225301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D1F2307-573D-C37B-3DE9-31EDB2443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380278" y="5699068"/>
              <a:ext cx="995336" cy="1124694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5FB5DF2-732B-B269-26CA-97B019182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701449" y="3849417"/>
              <a:ext cx="1660426" cy="302326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1ED87C7-1544-3628-1899-BDF71F2D4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411569" y="5672183"/>
              <a:ext cx="1074767" cy="1214448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6F26A51C-1691-EAC3-1727-EFEFD2B05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649058" y="5245773"/>
              <a:ext cx="1426795" cy="1612227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EFDE58B-ADCB-6382-A63D-D35422D4B795}"/>
              </a:ext>
            </a:extLst>
          </p:cNvPr>
          <p:cNvGrpSpPr/>
          <p:nvPr/>
        </p:nvGrpSpPr>
        <p:grpSpPr>
          <a:xfrm>
            <a:off x="4185142" y="6311275"/>
            <a:ext cx="4499879" cy="3348301"/>
            <a:chOff x="9380278" y="3849417"/>
            <a:chExt cx="2981597" cy="3037214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66FA902-8203-54B8-2E01-3F0DD2DA2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1260867" y="4493916"/>
              <a:ext cx="931130" cy="225301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4F71FA8-8F3A-41CD-06A5-0D65F96A6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380278" y="5699068"/>
              <a:ext cx="995336" cy="1124694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D3A28F2-6A31-94E1-EB81-0EB74DD7E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701449" y="3849417"/>
              <a:ext cx="1660426" cy="302326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A7CEA8B-F190-3021-42F7-A0DBE10D5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411569" y="5672183"/>
              <a:ext cx="1074767" cy="1214448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824A566-F47C-A1C9-EE05-9DB2FEEB7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649058" y="5245773"/>
              <a:ext cx="1426795" cy="1612227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29D40E4-1622-2AE6-8078-E34142989539}"/>
              </a:ext>
            </a:extLst>
          </p:cNvPr>
          <p:cNvSpPr/>
          <p:nvPr/>
        </p:nvSpPr>
        <p:spPr>
          <a:xfrm>
            <a:off x="0" y="-20084"/>
            <a:ext cx="12191996" cy="1187703"/>
          </a:xfrm>
          <a:prstGeom prst="rect">
            <a:avLst/>
          </a:pr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9F5A63-7131-F16C-9A8B-4007DFF393F5}"/>
              </a:ext>
            </a:extLst>
          </p:cNvPr>
          <p:cNvGrpSpPr/>
          <p:nvPr/>
        </p:nvGrpSpPr>
        <p:grpSpPr>
          <a:xfrm>
            <a:off x="154285" y="271010"/>
            <a:ext cx="11883426" cy="1007858"/>
            <a:chOff x="949635" y="320925"/>
            <a:chExt cx="10259329" cy="11433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3630D70-389D-4DA6-4598-8D2DF798D81F}"/>
                </a:ext>
              </a:extLst>
            </p:cNvPr>
            <p:cNvSpPr txBox="1"/>
            <p:nvPr/>
          </p:nvSpPr>
          <p:spPr>
            <a:xfrm>
              <a:off x="1182005" y="542033"/>
              <a:ext cx="1766400" cy="4458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25,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53C8A6-52C7-F663-2DCA-E4CC704CB39A}"/>
                </a:ext>
              </a:extLst>
            </p:cNvPr>
            <p:cNvSpPr txBox="1"/>
            <p:nvPr/>
          </p:nvSpPr>
          <p:spPr>
            <a:xfrm>
              <a:off x="949635" y="320925"/>
              <a:ext cx="10259329" cy="11433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5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12: </a:t>
              </a:r>
              <a:r>
                <a:rPr kumimoji="0" lang="en-US" sz="6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 ĐỀ PHÁT TRIỂN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 LÂM NGHIỆP VÀ THỦY SẢN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348E3C-0460-D9AF-69BB-0DBF2171FABA}"/>
              </a:ext>
            </a:extLst>
          </p:cNvPr>
          <p:cNvGrpSpPr/>
          <p:nvPr/>
        </p:nvGrpSpPr>
        <p:grpSpPr>
          <a:xfrm>
            <a:off x="790561" y="6311275"/>
            <a:ext cx="4080660" cy="2668868"/>
            <a:chOff x="154285" y="4123525"/>
            <a:chExt cx="4592388" cy="2668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9FE2B3-7A65-9215-0127-C023A5592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3086248" y="4879052"/>
              <a:ext cx="1660425" cy="18762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8F8344-56DB-7FB2-B986-76E4873E0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243047" y="4373273"/>
              <a:ext cx="2100649" cy="2373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059E85-81D2-2985-732C-B4C6208E8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54285" y="5308167"/>
              <a:ext cx="1276496" cy="14423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83B438-3C14-8CF6-0186-05CDEFA94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971075" y="4123525"/>
              <a:ext cx="2334401" cy="26377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0C0AD9-BBA6-7C6F-919F-938FBD498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727184" y="4916172"/>
              <a:ext cx="1660425" cy="187622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FCF77D-C7F4-3150-FBEF-1905785AC536}"/>
              </a:ext>
            </a:extLst>
          </p:cNvPr>
          <p:cNvGrpSpPr/>
          <p:nvPr/>
        </p:nvGrpSpPr>
        <p:grpSpPr>
          <a:xfrm>
            <a:off x="-3372380" y="5212864"/>
            <a:ext cx="4499881" cy="2637789"/>
            <a:chOff x="9380278" y="4493916"/>
            <a:chExt cx="2981598" cy="239271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3386B6B-EBA6-B267-E239-DA2427B9A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1260867" y="4493916"/>
              <a:ext cx="931130" cy="22530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3C0E563-A4B0-C1F7-9215-9C5EED5C1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380278" y="5699068"/>
              <a:ext cx="995336" cy="11246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C59F17-2145-50FA-C48C-01BC4AC7C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701450" y="4996461"/>
              <a:ext cx="1660426" cy="18762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B3E78BF-CDD9-A3BF-EC1A-598E31CF0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411569" y="5672183"/>
              <a:ext cx="1074767" cy="121444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500FF1-B2FE-3841-F028-E6454AC5C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649058" y="5245773"/>
              <a:ext cx="1426795" cy="1612227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10E6BCF-C8DA-57B5-8BC5-759FAC67AF38}"/>
              </a:ext>
            </a:extLst>
          </p:cNvPr>
          <p:cNvGrpSpPr/>
          <p:nvPr/>
        </p:nvGrpSpPr>
        <p:grpSpPr>
          <a:xfrm>
            <a:off x="-2038330" y="-1859101"/>
            <a:ext cx="2066843" cy="735980"/>
            <a:chOff x="1993641" y="2220721"/>
            <a:chExt cx="2066843" cy="735980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0D0EE6A-03A2-65BF-A36D-81D2378A895D}"/>
                </a:ext>
              </a:extLst>
            </p:cNvPr>
            <p:cNvGrpSpPr/>
            <p:nvPr/>
          </p:nvGrpSpPr>
          <p:grpSpPr>
            <a:xfrm>
              <a:off x="1993641" y="2220721"/>
              <a:ext cx="2066843" cy="735980"/>
              <a:chOff x="1993641" y="2220721"/>
              <a:chExt cx="2066843" cy="735980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B661A971-2872-CA6E-242F-9D425F621B90}"/>
                  </a:ext>
                </a:extLst>
              </p:cNvPr>
              <p:cNvSpPr/>
              <p:nvPr/>
            </p:nvSpPr>
            <p:spPr>
              <a:xfrm>
                <a:off x="1993641" y="2220721"/>
                <a:ext cx="2066843" cy="735980"/>
              </a:xfrm>
              <a:custGeom>
                <a:avLst/>
                <a:gdLst>
                  <a:gd name="connsiteX0" fmla="*/ 0 w 2066843"/>
                  <a:gd name="connsiteY0" fmla="*/ 0 h 735980"/>
                  <a:gd name="connsiteX1" fmla="*/ 2066843 w 2066843"/>
                  <a:gd name="connsiteY1" fmla="*/ 0 h 735980"/>
                  <a:gd name="connsiteX2" fmla="*/ 1392622 w 2066843"/>
                  <a:gd name="connsiteY2" fmla="*/ 735980 h 735980"/>
                  <a:gd name="connsiteX3" fmla="*/ 0 w 2066843"/>
                  <a:gd name="connsiteY3" fmla="*/ 735980 h 735980"/>
                  <a:gd name="connsiteX4" fmla="*/ 0 w 2066843"/>
                  <a:gd name="connsiteY4" fmla="*/ 0 h 73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6843" h="735980">
                    <a:moveTo>
                      <a:pt x="0" y="0"/>
                    </a:moveTo>
                    <a:lnTo>
                      <a:pt x="2066843" y="0"/>
                    </a:lnTo>
                    <a:lnTo>
                      <a:pt x="1392622" y="735980"/>
                    </a:lnTo>
                    <a:lnTo>
                      <a:pt x="0" y="735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6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CED10F6-C743-280D-E151-E9527685D197}"/>
                  </a:ext>
                </a:extLst>
              </p:cNvPr>
              <p:cNvSpPr txBox="1"/>
              <p:nvPr/>
            </p:nvSpPr>
            <p:spPr>
              <a:xfrm>
                <a:off x="2836321" y="2234089"/>
                <a:ext cx="10539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rừng</a:t>
                </a: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29DCC4D-7A92-A833-0897-11EE0CBF233A}"/>
                </a:ext>
              </a:extLst>
            </p:cNvPr>
            <p:cNvSpPr/>
            <p:nvPr/>
          </p:nvSpPr>
          <p:spPr>
            <a:xfrm>
              <a:off x="2037130" y="2279507"/>
              <a:ext cx="866589" cy="610467"/>
            </a:xfrm>
            <a:prstGeom prst="rect">
              <a:avLst/>
            </a:prstGeom>
            <a:solidFill>
              <a:srgbClr val="E4F6DE"/>
            </a:solidFill>
            <a:ln>
              <a:solidFill>
                <a:srgbClr val="3268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4A8168F-7A4A-5901-CB82-6964EB584A21}"/>
                </a:ext>
              </a:extLst>
            </p:cNvPr>
            <p:cNvGrpSpPr/>
            <p:nvPr/>
          </p:nvGrpSpPr>
          <p:grpSpPr>
            <a:xfrm>
              <a:off x="2003753" y="2335690"/>
              <a:ext cx="894361" cy="542179"/>
              <a:chOff x="9380278" y="4493916"/>
              <a:chExt cx="2981599" cy="2392715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B7901D14-288A-2EF8-F899-9A1C13C7D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1260867" y="4493916"/>
                <a:ext cx="931130" cy="2253015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F05F0A6-1EFF-A660-AC5A-7A5CC0C625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380278" y="5699068"/>
                <a:ext cx="995336" cy="1124694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1ED6FC1F-F8F6-19A7-905F-7D48D3902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701450" y="4996463"/>
                <a:ext cx="1660427" cy="1876222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769B09A8-E3B5-6E2B-99BC-8EA332997C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411569" y="5672183"/>
                <a:ext cx="1074767" cy="1214448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72679507-50DE-7E20-A892-621ACADE8A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649058" y="5245773"/>
                <a:ext cx="1426795" cy="1612227"/>
              </a:xfrm>
              <a:prstGeom prst="rect">
                <a:avLst/>
              </a:prstGeom>
            </p:spPr>
          </p:pic>
        </p:grp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D3AC389-4CDB-D263-2DFD-DB3583F6EC55}"/>
              </a:ext>
            </a:extLst>
          </p:cNvPr>
          <p:cNvCxnSpPr>
            <a:cxnSpLocks/>
          </p:cNvCxnSpPr>
          <p:nvPr/>
        </p:nvCxnSpPr>
        <p:spPr>
          <a:xfrm>
            <a:off x="3139896" y="3268342"/>
            <a:ext cx="73598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F36A0909-44C3-D9F4-27D9-907453BA6E67}"/>
              </a:ext>
            </a:extLst>
          </p:cNvPr>
          <p:cNvCxnSpPr/>
          <p:nvPr/>
        </p:nvCxnSpPr>
        <p:spPr>
          <a:xfrm>
            <a:off x="3996091" y="1892228"/>
            <a:ext cx="759432" cy="73598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AE2D4D9-91B7-A867-B8C8-634D5F44F87F}"/>
              </a:ext>
            </a:extLst>
          </p:cNvPr>
          <p:cNvGrpSpPr/>
          <p:nvPr/>
        </p:nvGrpSpPr>
        <p:grpSpPr>
          <a:xfrm>
            <a:off x="6247582" y="-3402766"/>
            <a:ext cx="2303529" cy="2557978"/>
            <a:chOff x="3975458" y="1864457"/>
            <a:chExt cx="2303529" cy="2557978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3DF8D8F6-FAE5-5479-D835-2523D7F48D87}"/>
                </a:ext>
              </a:extLst>
            </p:cNvPr>
            <p:cNvSpPr/>
            <p:nvPr/>
          </p:nvSpPr>
          <p:spPr>
            <a:xfrm>
              <a:off x="3975458" y="1864457"/>
              <a:ext cx="2303529" cy="2520128"/>
            </a:xfrm>
            <a:custGeom>
              <a:avLst/>
              <a:gdLst>
                <a:gd name="connsiteX0" fmla="*/ 0 w 2303529"/>
                <a:gd name="connsiteY0" fmla="*/ 0 h 2520128"/>
                <a:gd name="connsiteX1" fmla="*/ 735980 w 2303529"/>
                <a:gd name="connsiteY1" fmla="*/ 0 h 2520128"/>
                <a:gd name="connsiteX2" fmla="*/ 735980 w 2303529"/>
                <a:gd name="connsiteY2" fmla="*/ 5 h 2520128"/>
                <a:gd name="connsiteX3" fmla="*/ 1638880 w 2303529"/>
                <a:gd name="connsiteY3" fmla="*/ 5 h 2520128"/>
                <a:gd name="connsiteX4" fmla="*/ 1638880 w 2303529"/>
                <a:gd name="connsiteY4" fmla="*/ 1 h 2520128"/>
                <a:gd name="connsiteX5" fmla="*/ 2303529 w 2303529"/>
                <a:gd name="connsiteY5" fmla="*/ 1 h 2520128"/>
                <a:gd name="connsiteX6" fmla="*/ 1608420 w 2303529"/>
                <a:gd name="connsiteY6" fmla="*/ 735985 h 2520128"/>
                <a:gd name="connsiteX7" fmla="*/ 735980 w 2303529"/>
                <a:gd name="connsiteY7" fmla="*/ 735985 h 2520128"/>
                <a:gd name="connsiteX8" fmla="*/ 735980 w 2303529"/>
                <a:gd name="connsiteY8" fmla="*/ 2520128 h 2520128"/>
                <a:gd name="connsiteX9" fmla="*/ 0 w 2303529"/>
                <a:gd name="connsiteY9" fmla="*/ 2520128 h 2520128"/>
                <a:gd name="connsiteX10" fmla="*/ 0 w 2303529"/>
                <a:gd name="connsiteY10" fmla="*/ 0 h 2520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03529" h="2520128">
                  <a:moveTo>
                    <a:pt x="0" y="0"/>
                  </a:moveTo>
                  <a:lnTo>
                    <a:pt x="735980" y="0"/>
                  </a:lnTo>
                  <a:lnTo>
                    <a:pt x="735980" y="5"/>
                  </a:lnTo>
                  <a:lnTo>
                    <a:pt x="1638880" y="5"/>
                  </a:lnTo>
                  <a:lnTo>
                    <a:pt x="1638880" y="1"/>
                  </a:lnTo>
                  <a:lnTo>
                    <a:pt x="2303529" y="1"/>
                  </a:lnTo>
                  <a:lnTo>
                    <a:pt x="1608420" y="735985"/>
                  </a:lnTo>
                  <a:lnTo>
                    <a:pt x="735980" y="735985"/>
                  </a:lnTo>
                  <a:lnTo>
                    <a:pt x="735980" y="2520128"/>
                  </a:lnTo>
                  <a:lnTo>
                    <a:pt x="0" y="2520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79A24BF-9393-2A57-2348-6E7DDD5A64F4}"/>
                </a:ext>
              </a:extLst>
            </p:cNvPr>
            <p:cNvSpPr txBox="1"/>
            <p:nvPr/>
          </p:nvSpPr>
          <p:spPr>
            <a:xfrm>
              <a:off x="4004269" y="2360332"/>
              <a:ext cx="85637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đất, giao rừng,  lâm nghiệp       cộng đồng...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EBB3AB2D-3B5D-EF67-6FFC-45E690302DB1}"/>
                </a:ext>
              </a:extLst>
            </p:cNvPr>
            <p:cNvSpPr txBox="1"/>
            <p:nvPr/>
          </p:nvSpPr>
          <p:spPr>
            <a:xfrm>
              <a:off x="4648501" y="1894477"/>
              <a:ext cx="1096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61FB62E1-9BB1-CECF-1116-7EB0582C8C8D}"/>
              </a:ext>
            </a:extLst>
          </p:cNvPr>
          <p:cNvGrpSpPr/>
          <p:nvPr/>
        </p:nvGrpSpPr>
        <p:grpSpPr>
          <a:xfrm>
            <a:off x="-3681916" y="2155464"/>
            <a:ext cx="2121249" cy="793312"/>
            <a:chOff x="2017216" y="3971456"/>
            <a:chExt cx="2121249" cy="793312"/>
          </a:xfrm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982E5D4D-15B0-88A3-663F-CA02F622186D}"/>
                </a:ext>
              </a:extLst>
            </p:cNvPr>
            <p:cNvGrpSpPr/>
            <p:nvPr/>
          </p:nvGrpSpPr>
          <p:grpSpPr>
            <a:xfrm>
              <a:off x="2017216" y="3971456"/>
              <a:ext cx="2121249" cy="793312"/>
              <a:chOff x="2017216" y="3971456"/>
              <a:chExt cx="2121249" cy="793312"/>
            </a:xfrm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AF91CBA-9188-4818-67E9-818BD7BB2D49}"/>
                  </a:ext>
                </a:extLst>
              </p:cNvPr>
              <p:cNvSpPr/>
              <p:nvPr/>
            </p:nvSpPr>
            <p:spPr>
              <a:xfrm>
                <a:off x="2017216" y="3971456"/>
                <a:ext cx="2121249" cy="735981"/>
              </a:xfrm>
              <a:custGeom>
                <a:avLst/>
                <a:gdLst>
                  <a:gd name="connsiteX0" fmla="*/ 0 w 2121249"/>
                  <a:gd name="connsiteY0" fmla="*/ 0 h 735981"/>
                  <a:gd name="connsiteX1" fmla="*/ 712406 w 2121249"/>
                  <a:gd name="connsiteY1" fmla="*/ 0 h 735981"/>
                  <a:gd name="connsiteX2" fmla="*/ 712406 w 2121249"/>
                  <a:gd name="connsiteY2" fmla="*/ 1 h 735981"/>
                  <a:gd name="connsiteX3" fmla="*/ 1348805 w 2121249"/>
                  <a:gd name="connsiteY3" fmla="*/ 1 h 735981"/>
                  <a:gd name="connsiteX4" fmla="*/ 2121249 w 2121249"/>
                  <a:gd name="connsiteY4" fmla="*/ 735981 h 735981"/>
                  <a:gd name="connsiteX5" fmla="*/ 744075 w 2121249"/>
                  <a:gd name="connsiteY5" fmla="*/ 735981 h 735981"/>
                  <a:gd name="connsiteX6" fmla="*/ 0 w 2121249"/>
                  <a:gd name="connsiteY6" fmla="*/ 0 h 73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21249" h="735981">
                    <a:moveTo>
                      <a:pt x="0" y="0"/>
                    </a:moveTo>
                    <a:lnTo>
                      <a:pt x="712406" y="0"/>
                    </a:lnTo>
                    <a:lnTo>
                      <a:pt x="712406" y="1"/>
                    </a:lnTo>
                    <a:lnTo>
                      <a:pt x="1348805" y="1"/>
                    </a:lnTo>
                    <a:lnTo>
                      <a:pt x="2121249" y="735981"/>
                    </a:lnTo>
                    <a:lnTo>
                      <a:pt x="744075" y="7359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6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2C2352E4-5CC6-A324-38B6-BC8DC770D6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60067" y="3978437"/>
                <a:ext cx="1053" cy="786331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E1CB66B-AD28-DF8E-CACF-A94310CE7DEE}"/>
                </a:ext>
              </a:extLst>
            </p:cNvPr>
            <p:cNvSpPr txBox="1"/>
            <p:nvPr/>
          </p:nvSpPr>
          <p:spPr>
            <a:xfrm>
              <a:off x="3073448" y="4312747"/>
              <a:ext cx="8563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42 %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52C48A5-5F7A-43A4-0442-CAFE530DFBE9}"/>
                </a:ext>
              </a:extLst>
            </p:cNvPr>
            <p:cNvSpPr txBox="1"/>
            <p:nvPr/>
          </p:nvSpPr>
          <p:spPr>
            <a:xfrm>
              <a:off x="2338209" y="4116515"/>
              <a:ext cx="8563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 hậu</a:t>
              </a: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5263FD6-1D00-D9FE-59CC-EED3EBE7CACE}"/>
              </a:ext>
            </a:extLst>
          </p:cNvPr>
          <p:cNvGrpSpPr/>
          <p:nvPr/>
        </p:nvGrpSpPr>
        <p:grpSpPr>
          <a:xfrm>
            <a:off x="89030" y="8085023"/>
            <a:ext cx="1962803" cy="1486109"/>
            <a:chOff x="3100621" y="4801085"/>
            <a:chExt cx="1962803" cy="1486109"/>
          </a:xfrm>
        </p:grpSpPr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A9DFBD02-F0AF-721D-8242-650FC86FA151}"/>
                </a:ext>
              </a:extLst>
            </p:cNvPr>
            <p:cNvSpPr/>
            <p:nvPr/>
          </p:nvSpPr>
          <p:spPr>
            <a:xfrm>
              <a:off x="3180194" y="4801085"/>
              <a:ext cx="1801195" cy="1486109"/>
            </a:xfrm>
            <a:custGeom>
              <a:avLst/>
              <a:gdLst>
                <a:gd name="connsiteX0" fmla="*/ 1065215 w 1801195"/>
                <a:gd name="connsiteY0" fmla="*/ 0 h 1486109"/>
                <a:gd name="connsiteX1" fmla="*/ 1801195 w 1801195"/>
                <a:gd name="connsiteY1" fmla="*/ 0 h 1486109"/>
                <a:gd name="connsiteX2" fmla="*/ 1801195 w 1801195"/>
                <a:gd name="connsiteY2" fmla="*/ 682570 h 1486109"/>
                <a:gd name="connsiteX3" fmla="*/ 1071612 w 1801195"/>
                <a:gd name="connsiteY3" fmla="*/ 1486109 h 1486109"/>
                <a:gd name="connsiteX4" fmla="*/ 0 w 1801195"/>
                <a:gd name="connsiteY4" fmla="*/ 1486109 h 1486109"/>
                <a:gd name="connsiteX5" fmla="*/ 0 w 1801195"/>
                <a:gd name="connsiteY5" fmla="*/ 750129 h 1486109"/>
                <a:gd name="connsiteX6" fmla="*/ 1065215 w 1801195"/>
                <a:gd name="connsiteY6" fmla="*/ 750129 h 1486109"/>
                <a:gd name="connsiteX7" fmla="*/ 1065215 w 1801195"/>
                <a:gd name="connsiteY7" fmla="*/ 0 h 1486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1195" h="1486109">
                  <a:moveTo>
                    <a:pt x="1065215" y="0"/>
                  </a:moveTo>
                  <a:lnTo>
                    <a:pt x="1801195" y="0"/>
                  </a:lnTo>
                  <a:lnTo>
                    <a:pt x="1801195" y="682570"/>
                  </a:lnTo>
                  <a:lnTo>
                    <a:pt x="1071612" y="1486109"/>
                  </a:lnTo>
                  <a:lnTo>
                    <a:pt x="0" y="1486109"/>
                  </a:lnTo>
                  <a:lnTo>
                    <a:pt x="0" y="750129"/>
                  </a:lnTo>
                  <a:lnTo>
                    <a:pt x="1065215" y="750129"/>
                  </a:lnTo>
                  <a:lnTo>
                    <a:pt x="1065215" y="0"/>
                  </a:lnTo>
                  <a:close/>
                </a:path>
              </a:pathLst>
            </a:cu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1545885-01E5-FE5C-0D1F-85045A682DC3}"/>
                </a:ext>
              </a:extLst>
            </p:cNvPr>
            <p:cNvSpPr txBox="1"/>
            <p:nvPr/>
          </p:nvSpPr>
          <p:spPr>
            <a:xfrm>
              <a:off x="3100621" y="5587131"/>
              <a:ext cx="1450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 núi thấp và đồng bằng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E066155-DC0F-9039-95F4-5F360CF017E2}"/>
                </a:ext>
              </a:extLst>
            </p:cNvPr>
            <p:cNvSpPr txBox="1"/>
            <p:nvPr/>
          </p:nvSpPr>
          <p:spPr>
            <a:xfrm>
              <a:off x="4224932" y="4866674"/>
              <a:ext cx="8384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 sách</a:t>
              </a:r>
            </a:p>
          </p:txBody>
        </p: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FA3D6037-8088-42C1-0BBF-132564F120B9}"/>
                </a:ext>
              </a:extLst>
            </p:cNvPr>
            <p:cNvCxnSpPr/>
            <p:nvPr/>
          </p:nvCxnSpPr>
          <p:spPr>
            <a:xfrm>
              <a:off x="4245409" y="5544139"/>
              <a:ext cx="716901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5A5EDFB2-C045-1A0E-9129-7129F2FAF29F}"/>
              </a:ext>
            </a:extLst>
          </p:cNvPr>
          <p:cNvGrpSpPr/>
          <p:nvPr/>
        </p:nvGrpSpPr>
        <p:grpSpPr>
          <a:xfrm>
            <a:off x="10238181" y="-2923559"/>
            <a:ext cx="916420" cy="2472198"/>
            <a:chOff x="5794977" y="2239205"/>
            <a:chExt cx="916420" cy="2472198"/>
          </a:xfrm>
        </p:grpSpPr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2E69303F-7C8E-2C4F-810D-A5252F97550F}"/>
                </a:ext>
              </a:extLst>
            </p:cNvPr>
            <p:cNvSpPr/>
            <p:nvPr/>
          </p:nvSpPr>
          <p:spPr>
            <a:xfrm>
              <a:off x="5902396" y="2239205"/>
              <a:ext cx="735980" cy="2472198"/>
            </a:xfrm>
            <a:custGeom>
              <a:avLst/>
              <a:gdLst>
                <a:gd name="connsiteX0" fmla="*/ 713934 w 735980"/>
                <a:gd name="connsiteY0" fmla="*/ 0 h 2472198"/>
                <a:gd name="connsiteX1" fmla="*/ 735980 w 735980"/>
                <a:gd name="connsiteY1" fmla="*/ 0 h 2472198"/>
                <a:gd name="connsiteX2" fmla="*/ 735980 w 735980"/>
                <a:gd name="connsiteY2" fmla="*/ 2472198 h 2472198"/>
                <a:gd name="connsiteX3" fmla="*/ 0 w 735980"/>
                <a:gd name="connsiteY3" fmla="*/ 2472198 h 2472198"/>
                <a:gd name="connsiteX4" fmla="*/ 0 w 735980"/>
                <a:gd name="connsiteY4" fmla="*/ 789572 h 2472198"/>
                <a:gd name="connsiteX5" fmla="*/ 713934 w 735980"/>
                <a:gd name="connsiteY5" fmla="*/ 0 h 2472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5980" h="2472198">
                  <a:moveTo>
                    <a:pt x="713934" y="0"/>
                  </a:moveTo>
                  <a:lnTo>
                    <a:pt x="735980" y="0"/>
                  </a:lnTo>
                  <a:lnTo>
                    <a:pt x="735980" y="2472198"/>
                  </a:lnTo>
                  <a:lnTo>
                    <a:pt x="0" y="2472198"/>
                  </a:lnTo>
                  <a:lnTo>
                    <a:pt x="0" y="789572"/>
                  </a:lnTo>
                  <a:lnTo>
                    <a:pt x="713934" y="0"/>
                  </a:lnTo>
                  <a:close/>
                </a:path>
              </a:pathLst>
            </a:cu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F8C12AB1-7BE9-8CEF-0131-30AC9A6880C0}"/>
                </a:ext>
              </a:extLst>
            </p:cNvPr>
            <p:cNvCxnSpPr/>
            <p:nvPr/>
          </p:nvCxnSpPr>
          <p:spPr>
            <a:xfrm flipV="1">
              <a:off x="5895360" y="2240458"/>
              <a:ext cx="671163" cy="73598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27812164-D4FA-F3EA-E82D-5B0AF0CE1962}"/>
                </a:ext>
              </a:extLst>
            </p:cNvPr>
            <p:cNvCxnSpPr/>
            <p:nvPr/>
          </p:nvCxnSpPr>
          <p:spPr>
            <a:xfrm>
              <a:off x="5869544" y="3554947"/>
              <a:ext cx="7359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E727FB53-F605-C5BB-AB97-948EEC98FEEB}"/>
                </a:ext>
              </a:extLst>
            </p:cNvPr>
            <p:cNvSpPr txBox="1"/>
            <p:nvPr/>
          </p:nvSpPr>
          <p:spPr>
            <a:xfrm>
              <a:off x="5826285" y="2684249"/>
              <a:ext cx="8851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 nghiệm</a:t>
              </a: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6FBD11F5-56EA-0319-AA53-D71A19D3731B}"/>
                </a:ext>
              </a:extLst>
            </p:cNvPr>
            <p:cNvSpPr txBox="1"/>
            <p:nvPr/>
          </p:nvSpPr>
          <p:spPr>
            <a:xfrm>
              <a:off x="5794977" y="3610964"/>
              <a:ext cx="88511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Khoa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9D0A18EF-6634-C925-BB6C-B52FB364D34B}"/>
              </a:ext>
            </a:extLst>
          </p:cNvPr>
          <p:cNvGrpSpPr/>
          <p:nvPr/>
        </p:nvGrpSpPr>
        <p:grpSpPr>
          <a:xfrm>
            <a:off x="7963159" y="7835275"/>
            <a:ext cx="2437933" cy="1610203"/>
            <a:chOff x="4308436" y="4752806"/>
            <a:chExt cx="2437933" cy="1610203"/>
          </a:xfrm>
        </p:grpSpPr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ED9E20B2-542A-D062-362A-28DF2D60F5C6}"/>
                </a:ext>
              </a:extLst>
            </p:cNvPr>
            <p:cNvSpPr/>
            <p:nvPr/>
          </p:nvSpPr>
          <p:spPr>
            <a:xfrm>
              <a:off x="4308436" y="4757122"/>
              <a:ext cx="2329940" cy="1534038"/>
            </a:xfrm>
            <a:custGeom>
              <a:avLst/>
              <a:gdLst>
                <a:gd name="connsiteX0" fmla="*/ 1593960 w 2329940"/>
                <a:gd name="connsiteY0" fmla="*/ 0 h 1534038"/>
                <a:gd name="connsiteX1" fmla="*/ 2329940 w 2329940"/>
                <a:gd name="connsiteY1" fmla="*/ 0 h 1534038"/>
                <a:gd name="connsiteX2" fmla="*/ 2329940 w 2329940"/>
                <a:gd name="connsiteY2" fmla="*/ 784632 h 1534038"/>
                <a:gd name="connsiteX3" fmla="*/ 1652325 w 2329940"/>
                <a:gd name="connsiteY3" fmla="*/ 1534038 h 1534038"/>
                <a:gd name="connsiteX4" fmla="*/ 691060 w 2329940"/>
                <a:gd name="connsiteY4" fmla="*/ 1534038 h 1534038"/>
                <a:gd name="connsiteX5" fmla="*/ 163237 w 2329940"/>
                <a:gd name="connsiteY5" fmla="*/ 1534038 h 1534038"/>
                <a:gd name="connsiteX6" fmla="*/ 0 w 2329940"/>
                <a:gd name="connsiteY6" fmla="*/ 1534038 h 1534038"/>
                <a:gd name="connsiteX7" fmla="*/ 691060 w 2329940"/>
                <a:gd name="connsiteY7" fmla="*/ 769763 h 1534038"/>
                <a:gd name="connsiteX8" fmla="*/ 691060 w 2329940"/>
                <a:gd name="connsiteY8" fmla="*/ 798058 h 1534038"/>
                <a:gd name="connsiteX9" fmla="*/ 1593960 w 2329940"/>
                <a:gd name="connsiteY9" fmla="*/ 798058 h 1534038"/>
                <a:gd name="connsiteX10" fmla="*/ 1593960 w 2329940"/>
                <a:gd name="connsiteY10" fmla="*/ 0 h 153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9940" h="1534038">
                  <a:moveTo>
                    <a:pt x="1593960" y="0"/>
                  </a:moveTo>
                  <a:lnTo>
                    <a:pt x="2329940" y="0"/>
                  </a:lnTo>
                  <a:lnTo>
                    <a:pt x="2329940" y="784632"/>
                  </a:lnTo>
                  <a:lnTo>
                    <a:pt x="1652325" y="1534038"/>
                  </a:lnTo>
                  <a:lnTo>
                    <a:pt x="691060" y="1534038"/>
                  </a:lnTo>
                  <a:lnTo>
                    <a:pt x="163237" y="1534038"/>
                  </a:lnTo>
                  <a:lnTo>
                    <a:pt x="0" y="1534038"/>
                  </a:lnTo>
                  <a:lnTo>
                    <a:pt x="691060" y="769763"/>
                  </a:lnTo>
                  <a:lnTo>
                    <a:pt x="691060" y="798058"/>
                  </a:lnTo>
                  <a:lnTo>
                    <a:pt x="1593960" y="798058"/>
                  </a:lnTo>
                  <a:lnTo>
                    <a:pt x="1593960" y="0"/>
                  </a:lnTo>
                  <a:close/>
                </a:path>
              </a:pathLst>
            </a:cu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00E04C9A-B376-5564-7EA7-6ABDE51CB47D}"/>
                </a:ext>
              </a:extLst>
            </p:cNvPr>
            <p:cNvSpPr txBox="1"/>
            <p:nvPr/>
          </p:nvSpPr>
          <p:spPr>
            <a:xfrm>
              <a:off x="5819803" y="4752806"/>
              <a:ext cx="9265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 dụng rộng rãi</a:t>
              </a: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E10CE18C-0665-F51A-FF9C-143590EDB01F}"/>
                </a:ext>
              </a:extLst>
            </p:cNvPr>
            <p:cNvSpPr txBox="1"/>
            <p:nvPr/>
          </p:nvSpPr>
          <p:spPr>
            <a:xfrm>
              <a:off x="4771437" y="5532012"/>
              <a:ext cx="16470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A66D51-09AD-6BAE-31A9-7C04DFF630BA}"/>
              </a:ext>
            </a:extLst>
          </p:cNvPr>
          <p:cNvGrpSpPr/>
          <p:nvPr/>
        </p:nvGrpSpPr>
        <p:grpSpPr>
          <a:xfrm>
            <a:off x="8534776" y="-1706426"/>
            <a:ext cx="929395" cy="1454267"/>
            <a:chOff x="7554843" y="1835991"/>
            <a:chExt cx="929395" cy="145426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DCCD08-170D-55CF-3441-90CB2C607D6D}"/>
                </a:ext>
              </a:extLst>
            </p:cNvPr>
            <p:cNvSpPr/>
            <p:nvPr/>
          </p:nvSpPr>
          <p:spPr>
            <a:xfrm>
              <a:off x="7554843" y="1835991"/>
              <a:ext cx="745068" cy="1454267"/>
            </a:xfrm>
            <a:custGeom>
              <a:avLst/>
              <a:gdLst>
                <a:gd name="connsiteX0" fmla="*/ 745068 w 745068"/>
                <a:gd name="connsiteY0" fmla="*/ 0 h 1454267"/>
                <a:gd name="connsiteX1" fmla="*/ 745068 w 745068"/>
                <a:gd name="connsiteY1" fmla="*/ 1277630 h 1454267"/>
                <a:gd name="connsiteX2" fmla="*/ 612882 w 745068"/>
                <a:gd name="connsiteY2" fmla="*/ 1454267 h 1454267"/>
                <a:gd name="connsiteX3" fmla="*/ 0 w 745068"/>
                <a:gd name="connsiteY3" fmla="*/ 995617 h 1454267"/>
                <a:gd name="connsiteX4" fmla="*/ 745068 w 745068"/>
                <a:gd name="connsiteY4" fmla="*/ 0 h 145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068" h="1454267">
                  <a:moveTo>
                    <a:pt x="745068" y="0"/>
                  </a:moveTo>
                  <a:lnTo>
                    <a:pt x="745068" y="1277630"/>
                  </a:lnTo>
                  <a:lnTo>
                    <a:pt x="612882" y="1454267"/>
                  </a:lnTo>
                  <a:lnTo>
                    <a:pt x="0" y="995617"/>
                  </a:lnTo>
                  <a:lnTo>
                    <a:pt x="745068" y="0"/>
                  </a:lnTo>
                  <a:close/>
                </a:path>
              </a:pathLst>
            </a:cu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6F12CAE6-2DE4-2CF7-D924-52982EE9C278}"/>
                </a:ext>
              </a:extLst>
            </p:cNvPr>
            <p:cNvSpPr txBox="1"/>
            <p:nvPr/>
          </p:nvSpPr>
          <p:spPr>
            <a:xfrm>
              <a:off x="7627864" y="2502895"/>
              <a:ext cx="856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3%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B4968A5A-FD21-E300-99DF-7A9F264C6257}"/>
              </a:ext>
            </a:extLst>
          </p:cNvPr>
          <p:cNvGrpSpPr/>
          <p:nvPr/>
        </p:nvGrpSpPr>
        <p:grpSpPr>
          <a:xfrm>
            <a:off x="14491269" y="674711"/>
            <a:ext cx="1534508" cy="2191229"/>
            <a:chOff x="9430258" y="2203712"/>
            <a:chExt cx="1534508" cy="2191229"/>
          </a:xfrm>
        </p:grpSpPr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DDF1C134-6F04-9B4E-66BE-8BD97FD7DB02}"/>
                </a:ext>
              </a:extLst>
            </p:cNvPr>
            <p:cNvSpPr/>
            <p:nvPr/>
          </p:nvSpPr>
          <p:spPr>
            <a:xfrm>
              <a:off x="9430258" y="2221056"/>
              <a:ext cx="1519432" cy="2173885"/>
            </a:xfrm>
            <a:custGeom>
              <a:avLst/>
              <a:gdLst>
                <a:gd name="connsiteX0" fmla="*/ 783451 w 1519432"/>
                <a:gd name="connsiteY0" fmla="*/ 0 h 2173885"/>
                <a:gd name="connsiteX1" fmla="*/ 1519431 w 1519432"/>
                <a:gd name="connsiteY1" fmla="*/ 0 h 2173885"/>
                <a:gd name="connsiteX2" fmla="*/ 1519432 w 1519432"/>
                <a:gd name="connsiteY2" fmla="*/ 2173885 h 2173885"/>
                <a:gd name="connsiteX3" fmla="*/ 783451 w 1519432"/>
                <a:gd name="connsiteY3" fmla="*/ 2173885 h 2173885"/>
                <a:gd name="connsiteX4" fmla="*/ 783451 w 1519432"/>
                <a:gd name="connsiteY4" fmla="*/ 1224509 h 2173885"/>
                <a:gd name="connsiteX5" fmla="*/ 595120 w 1519432"/>
                <a:gd name="connsiteY5" fmla="*/ 1457293 h 2173885"/>
                <a:gd name="connsiteX6" fmla="*/ 0 w 1519432"/>
                <a:gd name="connsiteY6" fmla="*/ 975820 h 2173885"/>
                <a:gd name="connsiteX7" fmla="*/ 783451 w 1519432"/>
                <a:gd name="connsiteY7" fmla="*/ 7445 h 2173885"/>
                <a:gd name="connsiteX8" fmla="*/ 783451 w 1519432"/>
                <a:gd name="connsiteY8" fmla="*/ 0 h 217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432" h="2173885">
                  <a:moveTo>
                    <a:pt x="783451" y="0"/>
                  </a:moveTo>
                  <a:lnTo>
                    <a:pt x="1519431" y="0"/>
                  </a:lnTo>
                  <a:lnTo>
                    <a:pt x="1519432" y="2173885"/>
                  </a:lnTo>
                  <a:lnTo>
                    <a:pt x="783451" y="2173885"/>
                  </a:lnTo>
                  <a:lnTo>
                    <a:pt x="783451" y="1224509"/>
                  </a:lnTo>
                  <a:lnTo>
                    <a:pt x="595120" y="1457293"/>
                  </a:lnTo>
                  <a:lnTo>
                    <a:pt x="0" y="975820"/>
                  </a:lnTo>
                  <a:lnTo>
                    <a:pt x="783451" y="7445"/>
                  </a:lnTo>
                  <a:lnTo>
                    <a:pt x="783451" y="0"/>
                  </a:lnTo>
                  <a:close/>
                </a:path>
              </a:pathLst>
            </a:cu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5" name="Star: 5 Points 224">
              <a:extLst>
                <a:ext uri="{FF2B5EF4-FFF2-40B4-BE49-F238E27FC236}">
                  <a16:creationId xmlns:a16="http://schemas.microsoft.com/office/drawing/2014/main" id="{9040B116-4BDD-DA4B-B44F-9B32E12DEC0F}"/>
                </a:ext>
              </a:extLst>
            </p:cNvPr>
            <p:cNvSpPr/>
            <p:nvPr/>
          </p:nvSpPr>
          <p:spPr>
            <a:xfrm>
              <a:off x="10377320" y="2203712"/>
              <a:ext cx="587446" cy="527965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260031CB-AE1A-7C34-FD22-1B8883F8CC65}"/>
                </a:ext>
              </a:extLst>
            </p:cNvPr>
            <p:cNvCxnSpPr>
              <a:cxnSpLocks/>
            </p:cNvCxnSpPr>
            <p:nvPr/>
          </p:nvCxnSpPr>
          <p:spPr>
            <a:xfrm>
              <a:off x="10255053" y="3382899"/>
              <a:ext cx="646653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2C344A28-AB63-1C30-8036-254E8AF62752}"/>
                </a:ext>
              </a:extLst>
            </p:cNvPr>
            <p:cNvSpPr txBox="1"/>
            <p:nvPr/>
          </p:nvSpPr>
          <p:spPr>
            <a:xfrm>
              <a:off x="10200754" y="3515275"/>
              <a:ext cx="7450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4600 nghìn ha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FD495DF-802A-936E-68DC-C66EB9479B94}"/>
                </a:ext>
              </a:extLst>
            </p:cNvPr>
            <p:cNvSpPr txBox="1"/>
            <p:nvPr/>
          </p:nvSpPr>
          <p:spPr>
            <a:xfrm>
              <a:off x="9635257" y="2527696"/>
              <a:ext cx="11309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 tích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rừng trồng</a:t>
              </a: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6431A27C-4AD9-DD01-903C-2486C4F22AE9}"/>
              </a:ext>
            </a:extLst>
          </p:cNvPr>
          <p:cNvGrpSpPr/>
          <p:nvPr/>
        </p:nvGrpSpPr>
        <p:grpSpPr>
          <a:xfrm>
            <a:off x="14156359" y="4067721"/>
            <a:ext cx="2658745" cy="2290285"/>
            <a:chOff x="8719846" y="4428381"/>
            <a:chExt cx="2658745" cy="229028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33A7FC9-5F67-5B76-F782-F985E485DC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7893" y="6103178"/>
              <a:ext cx="610528" cy="615488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6F1574C7-10C3-B3DD-2603-83092638D171}"/>
                </a:ext>
              </a:extLst>
            </p:cNvPr>
            <p:cNvSpPr/>
            <p:nvPr/>
          </p:nvSpPr>
          <p:spPr>
            <a:xfrm>
              <a:off x="8719846" y="4440659"/>
              <a:ext cx="2658745" cy="1855782"/>
            </a:xfrm>
            <a:custGeom>
              <a:avLst/>
              <a:gdLst>
                <a:gd name="connsiteX0" fmla="*/ 1493864 w 2658745"/>
                <a:gd name="connsiteY0" fmla="*/ 0 h 1855782"/>
                <a:gd name="connsiteX1" fmla="*/ 2229845 w 2658745"/>
                <a:gd name="connsiteY1" fmla="*/ 0 h 1855782"/>
                <a:gd name="connsiteX2" fmla="*/ 2229845 w 2658745"/>
                <a:gd name="connsiteY2" fmla="*/ 1119801 h 1855782"/>
                <a:gd name="connsiteX3" fmla="*/ 2658744 w 2658745"/>
                <a:gd name="connsiteY3" fmla="*/ 1119802 h 1855782"/>
                <a:gd name="connsiteX4" fmla="*/ 2658745 w 2658745"/>
                <a:gd name="connsiteY4" fmla="*/ 1855781 h 1855782"/>
                <a:gd name="connsiteX5" fmla="*/ 0 w 2658745"/>
                <a:gd name="connsiteY5" fmla="*/ 1855782 h 1855782"/>
                <a:gd name="connsiteX6" fmla="*/ 665475 w 2658745"/>
                <a:gd name="connsiteY6" fmla="*/ 1119802 h 1855782"/>
                <a:gd name="connsiteX7" fmla="*/ 1493864 w 2658745"/>
                <a:gd name="connsiteY7" fmla="*/ 1119801 h 1855782"/>
                <a:gd name="connsiteX8" fmla="*/ 1493864 w 2658745"/>
                <a:gd name="connsiteY8" fmla="*/ 0 h 18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8745" h="1855782">
                  <a:moveTo>
                    <a:pt x="1493864" y="0"/>
                  </a:moveTo>
                  <a:lnTo>
                    <a:pt x="2229845" y="0"/>
                  </a:lnTo>
                  <a:lnTo>
                    <a:pt x="2229845" y="1119801"/>
                  </a:lnTo>
                  <a:lnTo>
                    <a:pt x="2658744" y="1119802"/>
                  </a:lnTo>
                  <a:lnTo>
                    <a:pt x="2658745" y="1855781"/>
                  </a:lnTo>
                  <a:lnTo>
                    <a:pt x="0" y="1855782"/>
                  </a:lnTo>
                  <a:lnTo>
                    <a:pt x="665475" y="1119802"/>
                  </a:lnTo>
                  <a:lnTo>
                    <a:pt x="1493864" y="1119801"/>
                  </a:lnTo>
                  <a:lnTo>
                    <a:pt x="1493864" y="0"/>
                  </a:lnTo>
                  <a:close/>
                </a:path>
              </a:pathLst>
            </a:cu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6FA615EC-E6B0-D62F-9342-07EF19004A27}"/>
                </a:ext>
              </a:extLst>
            </p:cNvPr>
            <p:cNvCxnSpPr>
              <a:cxnSpLocks/>
            </p:cNvCxnSpPr>
            <p:nvPr/>
          </p:nvCxnSpPr>
          <p:spPr>
            <a:xfrm>
              <a:off x="10260313" y="5532258"/>
              <a:ext cx="646653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68E2E91D-0584-B54A-F0EB-5EA7D9E1EC55}"/>
                </a:ext>
              </a:extLst>
            </p:cNvPr>
            <p:cNvSpPr txBox="1"/>
            <p:nvPr/>
          </p:nvSpPr>
          <p:spPr>
            <a:xfrm>
              <a:off x="10170018" y="4428381"/>
              <a:ext cx="8384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 lượng gỗ khai thác</a:t>
              </a: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D8B3E843-BCBE-511E-3D8D-699200222D38}"/>
                </a:ext>
              </a:extLst>
            </p:cNvPr>
            <p:cNvSpPr txBox="1"/>
            <p:nvPr/>
          </p:nvSpPr>
          <p:spPr>
            <a:xfrm>
              <a:off x="9390028" y="5761415"/>
              <a:ext cx="1552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18,9 triệu m</a:t>
              </a:r>
              <a:r>
                <a:rPr kumimoji="0" lang="en-US" sz="1600" b="0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F4D3BF12-0032-7F1E-E1B8-66C369602BDF}"/>
                </a:ext>
              </a:extLst>
            </p:cNvPr>
            <p:cNvCxnSpPr>
              <a:cxnSpLocks/>
            </p:cNvCxnSpPr>
            <p:nvPr/>
          </p:nvCxnSpPr>
          <p:spPr>
            <a:xfrm>
              <a:off x="10258059" y="5528262"/>
              <a:ext cx="646653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5EADB1A-5FE2-9502-2872-AD89EFB7B943}"/>
              </a:ext>
            </a:extLst>
          </p:cNvPr>
          <p:cNvGrpSpPr/>
          <p:nvPr/>
        </p:nvGrpSpPr>
        <p:grpSpPr>
          <a:xfrm>
            <a:off x="12630780" y="8143931"/>
            <a:ext cx="3313739" cy="836212"/>
            <a:chOff x="5729309" y="5156017"/>
            <a:chExt cx="3313739" cy="836212"/>
          </a:xfrm>
        </p:grpSpPr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1F77AC9-5679-5B3A-B600-C301CD058161}"/>
                </a:ext>
              </a:extLst>
            </p:cNvPr>
            <p:cNvCxnSpPr/>
            <p:nvPr/>
          </p:nvCxnSpPr>
          <p:spPr>
            <a:xfrm flipV="1">
              <a:off x="6451007" y="5222700"/>
              <a:ext cx="671163" cy="73598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EF878E63-ADDB-2C45-EE06-07E8E382FDBC}"/>
                </a:ext>
              </a:extLst>
            </p:cNvPr>
            <p:cNvCxnSpPr>
              <a:cxnSpLocks/>
            </p:cNvCxnSpPr>
            <p:nvPr/>
          </p:nvCxnSpPr>
          <p:spPr>
            <a:xfrm>
              <a:off x="6451007" y="5157482"/>
              <a:ext cx="646653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8202C92-72F0-8A4A-EE43-5BD642BD4EA8}"/>
                </a:ext>
              </a:extLst>
            </p:cNvPr>
            <p:cNvSpPr/>
            <p:nvPr/>
          </p:nvSpPr>
          <p:spPr>
            <a:xfrm>
              <a:off x="5729309" y="5199344"/>
              <a:ext cx="3313739" cy="735980"/>
            </a:xfrm>
            <a:custGeom>
              <a:avLst/>
              <a:gdLst>
                <a:gd name="connsiteX0" fmla="*/ 660726 w 3313739"/>
                <a:gd name="connsiteY0" fmla="*/ 0 h 735980"/>
                <a:gd name="connsiteX1" fmla="*/ 2329940 w 3313739"/>
                <a:gd name="connsiteY1" fmla="*/ 0 h 735980"/>
                <a:gd name="connsiteX2" fmla="*/ 2329940 w 3313739"/>
                <a:gd name="connsiteY2" fmla="*/ 3756 h 735980"/>
                <a:gd name="connsiteX3" fmla="*/ 3313739 w 3313739"/>
                <a:gd name="connsiteY3" fmla="*/ 3756 h 735980"/>
                <a:gd name="connsiteX4" fmla="*/ 2651660 w 3313739"/>
                <a:gd name="connsiteY4" fmla="*/ 735980 h 735980"/>
                <a:gd name="connsiteX5" fmla="*/ 369850 w 3313739"/>
                <a:gd name="connsiteY5" fmla="*/ 735980 h 735980"/>
                <a:gd name="connsiteX6" fmla="*/ 369850 w 3313739"/>
                <a:gd name="connsiteY6" fmla="*/ 730728 h 735980"/>
                <a:gd name="connsiteX7" fmla="*/ 0 w 3313739"/>
                <a:gd name="connsiteY7" fmla="*/ 730728 h 735980"/>
                <a:gd name="connsiteX8" fmla="*/ 660726 w 3313739"/>
                <a:gd name="connsiteY8" fmla="*/ 0 h 73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13739" h="735980">
                  <a:moveTo>
                    <a:pt x="660726" y="0"/>
                  </a:moveTo>
                  <a:lnTo>
                    <a:pt x="2329940" y="0"/>
                  </a:lnTo>
                  <a:lnTo>
                    <a:pt x="2329940" y="3756"/>
                  </a:lnTo>
                  <a:lnTo>
                    <a:pt x="3313739" y="3756"/>
                  </a:lnTo>
                  <a:lnTo>
                    <a:pt x="2651660" y="735980"/>
                  </a:lnTo>
                  <a:lnTo>
                    <a:pt x="369850" y="735980"/>
                  </a:lnTo>
                  <a:lnTo>
                    <a:pt x="369850" y="730728"/>
                  </a:lnTo>
                  <a:lnTo>
                    <a:pt x="0" y="730728"/>
                  </a:lnTo>
                  <a:lnTo>
                    <a:pt x="660726" y="0"/>
                  </a:lnTo>
                  <a:close/>
                </a:path>
              </a:pathLst>
            </a:cu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E35ED0FB-58FD-E3DD-7F77-FB85B24C1EDA}"/>
                </a:ext>
              </a:extLst>
            </p:cNvPr>
            <p:cNvCxnSpPr>
              <a:cxnSpLocks/>
            </p:cNvCxnSpPr>
            <p:nvPr/>
          </p:nvCxnSpPr>
          <p:spPr>
            <a:xfrm>
              <a:off x="7158491" y="5222715"/>
              <a:ext cx="3681" cy="674805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F46088BF-4765-D5F9-2AE2-C38D7F5A6497}"/>
                </a:ext>
              </a:extLst>
            </p:cNvPr>
            <p:cNvSpPr txBox="1"/>
            <p:nvPr/>
          </p:nvSpPr>
          <p:spPr>
            <a:xfrm>
              <a:off x="6183977" y="5156017"/>
              <a:ext cx="10124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BTB, </a:t>
              </a:r>
              <a:r>
                <a:rPr lang="en-US" sz="16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Duyên</a:t>
              </a:r>
              <a:r>
                <a:rPr lang="en-US" sz="16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16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NTB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227A7512-8BE1-70AD-D0C5-7DC0ABD21541}"/>
                </a:ext>
              </a:extLst>
            </p:cNvPr>
            <p:cNvSpPr txBox="1"/>
            <p:nvPr/>
          </p:nvSpPr>
          <p:spPr>
            <a:xfrm>
              <a:off x="7098028" y="5161232"/>
              <a:ext cx="14862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diện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lớn 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7A855D-3534-9CD1-C22A-2D2FA287E18C}"/>
              </a:ext>
            </a:extLst>
          </p:cNvPr>
          <p:cNvGrpSpPr/>
          <p:nvPr/>
        </p:nvGrpSpPr>
        <p:grpSpPr>
          <a:xfrm>
            <a:off x="13507864" y="-1647518"/>
            <a:ext cx="838492" cy="3324450"/>
            <a:chOff x="8268940" y="1832933"/>
            <a:chExt cx="838492" cy="332445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A09BFAD-1B16-FA23-DE0E-15BF7AFFF79C}"/>
                </a:ext>
              </a:extLst>
            </p:cNvPr>
            <p:cNvSpPr/>
            <p:nvPr/>
          </p:nvSpPr>
          <p:spPr>
            <a:xfrm>
              <a:off x="8320072" y="1832933"/>
              <a:ext cx="735980" cy="3324450"/>
            </a:xfrm>
            <a:custGeom>
              <a:avLst/>
              <a:gdLst>
                <a:gd name="connsiteX0" fmla="*/ 0 w 735980"/>
                <a:gd name="connsiteY0" fmla="*/ 0 h 1538751"/>
                <a:gd name="connsiteX1" fmla="*/ 735980 w 735980"/>
                <a:gd name="connsiteY1" fmla="*/ 0 h 1538751"/>
                <a:gd name="connsiteX2" fmla="*/ 735980 w 735980"/>
                <a:gd name="connsiteY2" fmla="*/ 1538751 h 1538751"/>
                <a:gd name="connsiteX3" fmla="*/ 0 w 735980"/>
                <a:gd name="connsiteY3" fmla="*/ 1538751 h 1538751"/>
                <a:gd name="connsiteX4" fmla="*/ 0 w 735980"/>
                <a:gd name="connsiteY4" fmla="*/ 0 h 1538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980" h="1538751">
                  <a:moveTo>
                    <a:pt x="0" y="0"/>
                  </a:moveTo>
                  <a:lnTo>
                    <a:pt x="735980" y="0"/>
                  </a:lnTo>
                  <a:lnTo>
                    <a:pt x="735980" y="1538751"/>
                  </a:lnTo>
                  <a:lnTo>
                    <a:pt x="0" y="1538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F5434E5B-FE7B-95EE-C6EB-31ACDA674597}"/>
                </a:ext>
              </a:extLst>
            </p:cNvPr>
            <p:cNvSpPr txBox="1"/>
            <p:nvPr/>
          </p:nvSpPr>
          <p:spPr>
            <a:xfrm>
              <a:off x="8268940" y="2103572"/>
              <a:ext cx="8384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 trị sản xuất lâm nghiệp</a:t>
              </a: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B4C9578E-FE59-DB3F-37D5-611649032292}"/>
                </a:ext>
              </a:extLst>
            </p:cNvPr>
            <p:cNvSpPr txBox="1"/>
            <p:nvPr/>
          </p:nvSpPr>
          <p:spPr>
            <a:xfrm>
              <a:off x="8275281" y="3701499"/>
              <a:ext cx="80271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 du và miền núi Bắc Bộ</a:t>
              </a:r>
            </a:p>
          </p:txBody>
        </p: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26D4C7D2-6132-3043-A034-874797B21CB2}"/>
                </a:ext>
              </a:extLst>
            </p:cNvPr>
            <p:cNvCxnSpPr>
              <a:cxnSpLocks/>
            </p:cNvCxnSpPr>
            <p:nvPr/>
          </p:nvCxnSpPr>
          <p:spPr>
            <a:xfrm>
              <a:off x="8361694" y="3572895"/>
              <a:ext cx="646653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79A7C5-E236-4F15-A119-5E75E202BD51}"/>
              </a:ext>
            </a:extLst>
          </p:cNvPr>
          <p:cNvGrpSpPr/>
          <p:nvPr/>
        </p:nvGrpSpPr>
        <p:grpSpPr>
          <a:xfrm>
            <a:off x="2908122" y="-3323976"/>
            <a:ext cx="856374" cy="2430580"/>
            <a:chOff x="3139717" y="1849941"/>
            <a:chExt cx="856374" cy="2430580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FE85A1E6-33EC-04A2-2C91-5F126A8F67C5}"/>
                </a:ext>
              </a:extLst>
            </p:cNvPr>
            <p:cNvGrpSpPr/>
            <p:nvPr/>
          </p:nvGrpSpPr>
          <p:grpSpPr>
            <a:xfrm>
              <a:off x="3139717" y="1849941"/>
              <a:ext cx="856374" cy="2430580"/>
              <a:chOff x="3409668" y="2220721"/>
              <a:chExt cx="856374" cy="2430580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54EE23E-5BD1-7BEA-5422-B1184139FFB2}"/>
                  </a:ext>
                </a:extLst>
              </p:cNvPr>
              <p:cNvSpPr/>
              <p:nvPr/>
            </p:nvSpPr>
            <p:spPr>
              <a:xfrm>
                <a:off x="3409846" y="2220721"/>
                <a:ext cx="735980" cy="2430580"/>
              </a:xfrm>
              <a:custGeom>
                <a:avLst/>
                <a:gdLst>
                  <a:gd name="connsiteX0" fmla="*/ 712641 w 735980"/>
                  <a:gd name="connsiteY0" fmla="*/ 0 h 2430580"/>
                  <a:gd name="connsiteX1" fmla="*/ 735980 w 735980"/>
                  <a:gd name="connsiteY1" fmla="*/ 0 h 2430580"/>
                  <a:gd name="connsiteX2" fmla="*/ 735980 w 735980"/>
                  <a:gd name="connsiteY2" fmla="*/ 735980 h 2430580"/>
                  <a:gd name="connsiteX3" fmla="*/ 735980 w 735980"/>
                  <a:gd name="connsiteY3" fmla="*/ 1750735 h 2430580"/>
                  <a:gd name="connsiteX4" fmla="*/ 735980 w 735980"/>
                  <a:gd name="connsiteY4" fmla="*/ 2430580 h 2430580"/>
                  <a:gd name="connsiteX5" fmla="*/ 0 w 735980"/>
                  <a:gd name="connsiteY5" fmla="*/ 1729342 h 2430580"/>
                  <a:gd name="connsiteX6" fmla="*/ 0 w 735980"/>
                  <a:gd name="connsiteY6" fmla="*/ 777918 h 2430580"/>
                  <a:gd name="connsiteX7" fmla="*/ 712641 w 735980"/>
                  <a:gd name="connsiteY7" fmla="*/ 0 h 243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5980" h="2430580">
                    <a:moveTo>
                      <a:pt x="712641" y="0"/>
                    </a:moveTo>
                    <a:lnTo>
                      <a:pt x="735980" y="0"/>
                    </a:lnTo>
                    <a:lnTo>
                      <a:pt x="735980" y="735980"/>
                    </a:lnTo>
                    <a:lnTo>
                      <a:pt x="735980" y="1750735"/>
                    </a:lnTo>
                    <a:lnTo>
                      <a:pt x="735980" y="2430580"/>
                    </a:lnTo>
                    <a:lnTo>
                      <a:pt x="0" y="1729342"/>
                    </a:lnTo>
                    <a:lnTo>
                      <a:pt x="0" y="777918"/>
                    </a:lnTo>
                    <a:lnTo>
                      <a:pt x="712641" y="0"/>
                    </a:lnTo>
                    <a:close/>
                  </a:path>
                </a:pathLst>
              </a:custGeom>
              <a:solidFill>
                <a:srgbClr val="326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083EF14-771E-7C41-B7BB-D6ABA1EA91AB}"/>
                  </a:ext>
                </a:extLst>
              </p:cNvPr>
              <p:cNvSpPr txBox="1"/>
              <p:nvPr/>
            </p:nvSpPr>
            <p:spPr>
              <a:xfrm>
                <a:off x="3409668" y="3674061"/>
                <a:ext cx="8563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che phủ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86312D50-88A7-44B6-DBBE-3A17D49A972C}"/>
                  </a:ext>
                </a:extLst>
              </p:cNvPr>
              <p:cNvSpPr txBox="1"/>
              <p:nvPr/>
            </p:nvSpPr>
            <p:spPr>
              <a:xfrm>
                <a:off x="3448696" y="2623598"/>
                <a:ext cx="74505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14 745,2 nghìn ha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B4D3F2-3641-1CBA-56AB-63AEA48A19F6}"/>
                </a:ext>
              </a:extLst>
            </p:cNvPr>
            <p:cNvCxnSpPr/>
            <p:nvPr/>
          </p:nvCxnSpPr>
          <p:spPr>
            <a:xfrm>
              <a:off x="3158974" y="3301746"/>
              <a:ext cx="716901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2972F6-AA73-BA7A-5B96-FB88A7AD90AE}"/>
              </a:ext>
            </a:extLst>
          </p:cNvPr>
          <p:cNvGrpSpPr/>
          <p:nvPr/>
        </p:nvGrpSpPr>
        <p:grpSpPr>
          <a:xfrm>
            <a:off x="-6114797" y="4747036"/>
            <a:ext cx="1297864" cy="2274751"/>
            <a:chOff x="1646005" y="3641663"/>
            <a:chExt cx="1297864" cy="2274751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AC57E86D-CA6D-92EC-1C63-DDAB9CDB0FC3}"/>
                </a:ext>
              </a:extLst>
            </p:cNvPr>
            <p:cNvGrpSpPr/>
            <p:nvPr/>
          </p:nvGrpSpPr>
          <p:grpSpPr>
            <a:xfrm>
              <a:off x="1646005" y="3641663"/>
              <a:ext cx="1297864" cy="2274751"/>
              <a:chOff x="1915956" y="4012443"/>
              <a:chExt cx="1297864" cy="2274751"/>
            </a:xfrm>
          </p:grpSpPr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FFCCD7F2-843D-AD91-87DF-C669C07AF0E6}"/>
                  </a:ext>
                </a:extLst>
              </p:cNvPr>
              <p:cNvSpPr/>
              <p:nvPr/>
            </p:nvSpPr>
            <p:spPr>
              <a:xfrm>
                <a:off x="1993641" y="4012443"/>
                <a:ext cx="1140834" cy="2274751"/>
              </a:xfrm>
              <a:custGeom>
                <a:avLst/>
                <a:gdLst>
                  <a:gd name="connsiteX0" fmla="*/ 0 w 1140834"/>
                  <a:gd name="connsiteY0" fmla="*/ 0 h 2274751"/>
                  <a:gd name="connsiteX1" fmla="*/ 735981 w 1140834"/>
                  <a:gd name="connsiteY1" fmla="*/ 727977 h 2274751"/>
                  <a:gd name="connsiteX2" fmla="*/ 735981 w 1140834"/>
                  <a:gd name="connsiteY2" fmla="*/ 1538771 h 2274751"/>
                  <a:gd name="connsiteX3" fmla="*/ 1140834 w 1140834"/>
                  <a:gd name="connsiteY3" fmla="*/ 1538771 h 2274751"/>
                  <a:gd name="connsiteX4" fmla="*/ 1140834 w 1140834"/>
                  <a:gd name="connsiteY4" fmla="*/ 2274751 h 2274751"/>
                  <a:gd name="connsiteX5" fmla="*/ 0 w 1140834"/>
                  <a:gd name="connsiteY5" fmla="*/ 2274751 h 2274751"/>
                  <a:gd name="connsiteX6" fmla="*/ 0 w 1140834"/>
                  <a:gd name="connsiteY6" fmla="*/ 1538771 h 2274751"/>
                  <a:gd name="connsiteX7" fmla="*/ 1 w 1140834"/>
                  <a:gd name="connsiteY7" fmla="*/ 1538771 h 2274751"/>
                  <a:gd name="connsiteX8" fmla="*/ 1 w 1140834"/>
                  <a:gd name="connsiteY8" fmla="*/ 694994 h 2274751"/>
                  <a:gd name="connsiteX9" fmla="*/ 0 w 1140834"/>
                  <a:gd name="connsiteY9" fmla="*/ 694994 h 2274751"/>
                  <a:gd name="connsiteX10" fmla="*/ 0 w 1140834"/>
                  <a:gd name="connsiteY10" fmla="*/ 0 h 227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0834" h="2274751">
                    <a:moveTo>
                      <a:pt x="0" y="0"/>
                    </a:moveTo>
                    <a:lnTo>
                      <a:pt x="735981" y="727977"/>
                    </a:lnTo>
                    <a:lnTo>
                      <a:pt x="735981" y="1538771"/>
                    </a:lnTo>
                    <a:lnTo>
                      <a:pt x="1140834" y="1538771"/>
                    </a:lnTo>
                    <a:lnTo>
                      <a:pt x="1140834" y="2274751"/>
                    </a:lnTo>
                    <a:lnTo>
                      <a:pt x="0" y="2274751"/>
                    </a:lnTo>
                    <a:lnTo>
                      <a:pt x="0" y="1538771"/>
                    </a:lnTo>
                    <a:lnTo>
                      <a:pt x="1" y="1538771"/>
                    </a:lnTo>
                    <a:lnTo>
                      <a:pt x="1" y="694994"/>
                    </a:lnTo>
                    <a:lnTo>
                      <a:pt x="0" y="6949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6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819B9E1B-044A-9E17-8602-8A797B11FD35}"/>
                  </a:ext>
                </a:extLst>
              </p:cNvPr>
              <p:cNvSpPr txBox="1"/>
              <p:nvPr/>
            </p:nvSpPr>
            <p:spPr>
              <a:xfrm>
                <a:off x="1915956" y="4552224"/>
                <a:ext cx="85637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 đới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ẩm gió mùa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05257558-9CB1-D078-9EBB-EDD3E5502FCA}"/>
                  </a:ext>
                </a:extLst>
              </p:cNvPr>
              <p:cNvSpPr txBox="1"/>
              <p:nvPr/>
            </p:nvSpPr>
            <p:spPr>
              <a:xfrm>
                <a:off x="2357446" y="5700485"/>
                <a:ext cx="8563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Địa hình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51C9C03-AD83-C320-8EC9-5196228A2EBD}"/>
                </a:ext>
              </a:extLst>
            </p:cNvPr>
            <p:cNvCxnSpPr>
              <a:cxnSpLocks/>
              <a:stCxn id="161" idx="5"/>
            </p:cNvCxnSpPr>
            <p:nvPr/>
          </p:nvCxnSpPr>
          <p:spPr>
            <a:xfrm flipV="1">
              <a:off x="1723690" y="5209253"/>
              <a:ext cx="745779" cy="707161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3891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8CB2A95-C8AE-5A25-E55D-A4CFCD04D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907" y1="34767" x2="17907" y2="34767"/>
                        <a14:foregroundMark x1="16395" y1="48605" x2="16395" y2="48605"/>
                        <a14:foregroundMark x1="73605" y1="26977" x2="73605" y2="26977"/>
                        <a14:foregroundMark x1="83605" y1="46279" x2="83605" y2="46279"/>
                        <a14:foregroundMark x1="51163" y1="56395" x2="51163" y2="56395"/>
                        <a14:foregroundMark x1="54302" y1="47907" x2="54302" y2="47907"/>
                        <a14:foregroundMark x1="51163" y1="47907" x2="53488" y2="49419"/>
                        <a14:foregroundMark x1="57326" y1="50930" x2="62791" y2="479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5845" y="-210120"/>
            <a:ext cx="2007456" cy="20074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93AB12-0249-499E-BF57-B02E347ACB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2" b="89883" l="8611" r="90000">
                        <a14:foregroundMark x1="40483" y1="59735" x2="44585" y2="59335"/>
                        <a14:foregroundMark x1="35833" y1="36770" x2="40972" y2="50973"/>
                        <a14:foregroundMark x1="36389" y1="35214" x2="43472" y2="36770"/>
                        <a14:backgroundMark x1="8472" y1="60506" x2="28889" y2="74903"/>
                        <a14:backgroundMark x1="13056" y1="55447" x2="37917" y2="71790"/>
                        <a14:backgroundMark x1="29028" y1="53891" x2="43889" y2="66342"/>
                        <a14:backgroundMark x1="45417" y1="52918" x2="66806" y2="60700"/>
                        <a14:backgroundMark x1="73333" y1="51167" x2="85694" y2="51556"/>
                        <a14:backgroundMark x1="66667" y1="53113" x2="85417" y2="62840"/>
                        <a14:backgroundMark x1="84028" y1="55447" x2="91111" y2="62062"/>
                        <a14:backgroundMark x1="64722" y1="57588" x2="95139" y2="52918"/>
                        <a14:backgroundMark x1="28750" y1="79377" x2="76389" y2="63813"/>
                        <a14:backgroundMark x1="42083" y1="67899" x2="67778" y2="54280"/>
                        <a14:backgroundMark x1="46250" y1="61284" x2="59444" y2="54864"/>
                        <a14:backgroundMark x1="28472" y1="58560" x2="44306" y2="69261"/>
                        <a14:backgroundMark x1="44306" y1="69261" x2="44306" y2="69261"/>
                        <a14:backgroundMark x1="46111" y1="59339" x2="49861" y2="58755"/>
                        <a14:backgroundMark x1="44583" y1="59339" x2="46389" y2="59728"/>
                        <a14:backgroundMark x1="8333" y1="57977" x2="18333" y2="62646"/>
                        <a14:backgroundMark x1="18333" y1="62646" x2="18472" y2="62646"/>
                      </a14:backgroundRemoval>
                    </a14:imgEffect>
                  </a14:imgLayer>
                </a14:imgProps>
              </a:ext>
            </a:extLst>
          </a:blip>
          <a:srcRect l="20278" t="8171" r="36666" b="40856"/>
          <a:stretch/>
        </p:blipFill>
        <p:spPr>
          <a:xfrm flipH="1">
            <a:off x="10913380" y="0"/>
            <a:ext cx="1278620" cy="131717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98611BC-53DA-AD53-972E-7D43B445A28C}"/>
              </a:ext>
            </a:extLst>
          </p:cNvPr>
          <p:cNvGrpSpPr/>
          <p:nvPr/>
        </p:nvGrpSpPr>
        <p:grpSpPr>
          <a:xfrm>
            <a:off x="3059901" y="197889"/>
            <a:ext cx="7005150" cy="945753"/>
            <a:chOff x="2634017" y="66875"/>
            <a:chExt cx="6715337" cy="7549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FC6677-1886-8DFF-5A90-B909DF721898}"/>
                </a:ext>
              </a:extLst>
            </p:cNvPr>
            <p:cNvGrpSpPr/>
            <p:nvPr/>
          </p:nvGrpSpPr>
          <p:grpSpPr>
            <a:xfrm>
              <a:off x="2634017" y="66875"/>
              <a:ext cx="6715337" cy="754911"/>
              <a:chOff x="6470291" y="-1046013"/>
              <a:chExt cx="6719349" cy="762412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B30AC86E-8815-3CD8-1F35-1B727EF31918}"/>
                  </a:ext>
                </a:extLst>
              </p:cNvPr>
              <p:cNvSpPr/>
              <p:nvPr/>
            </p:nvSpPr>
            <p:spPr>
              <a:xfrm>
                <a:off x="6470291" y="-1046013"/>
                <a:ext cx="6719349" cy="714920"/>
              </a:xfrm>
              <a:prstGeom prst="roundRect">
                <a:avLst>
                  <a:gd name="adj" fmla="val 50000"/>
                </a:avLst>
              </a:prstGeom>
              <a:solidFill>
                <a:srgbClr val="3268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005AD4-335E-302A-C0F1-B9A4D1D9F9F4}"/>
                  </a:ext>
                </a:extLst>
              </p:cNvPr>
              <p:cNvSpPr txBox="1"/>
              <p:nvPr/>
            </p:nvSpPr>
            <p:spPr>
              <a:xfrm>
                <a:off x="6808758" y="-941417"/>
                <a:ext cx="6280262" cy="6578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TRÒ CHƠI ONG TÌM CHỮ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Picture 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02B6592-6D6C-A10C-978F-F81996CC9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17" b="52392" l="75828" r="833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88" t="38358" r="15709" b="46049"/>
            <a:stretch/>
          </p:blipFill>
          <p:spPr>
            <a:xfrm>
              <a:off x="2681118" y="94169"/>
              <a:ext cx="665804" cy="58654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5CDC7E-0438-75D0-78E6-530A08078E43}"/>
              </a:ext>
            </a:extLst>
          </p:cNvPr>
          <p:cNvGrpSpPr/>
          <p:nvPr/>
        </p:nvGrpSpPr>
        <p:grpSpPr>
          <a:xfrm>
            <a:off x="188948" y="1317177"/>
            <a:ext cx="6160141" cy="5396663"/>
            <a:chOff x="100706" y="1146228"/>
            <a:chExt cx="6461780" cy="5548256"/>
          </a:xfrm>
          <a:solidFill>
            <a:srgbClr val="326800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52A2D0-4142-CB1C-3FCB-E51A191261E9}"/>
                </a:ext>
              </a:extLst>
            </p:cNvPr>
            <p:cNvSpPr/>
            <p:nvPr/>
          </p:nvSpPr>
          <p:spPr>
            <a:xfrm>
              <a:off x="100706" y="1146228"/>
              <a:ext cx="6461780" cy="5548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7F1790-DD9A-843C-481C-B01533C57333}"/>
                </a:ext>
              </a:extLst>
            </p:cNvPr>
            <p:cNvSpPr txBox="1"/>
            <p:nvPr/>
          </p:nvSpPr>
          <p:spPr>
            <a:xfrm>
              <a:off x="132912" y="1214320"/>
              <a:ext cx="6429574" cy="51442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*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HS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việc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7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(6 </a:t>
              </a:r>
              <a:r>
                <a:rPr kumimoji="0" lang="en-US" sz="27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7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*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Luật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6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cụm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liên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rừng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xếp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hàng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ngang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dọc</a:t>
              </a:r>
              <a:r>
                <a:rPr kumimoji="0" lang="en-US" sz="27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trên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phiếu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Dùng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bút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tô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nổi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cụm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*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điểm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ìm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nhanh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nhất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27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đủ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7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7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7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 </a:t>
              </a:r>
              <a:r>
                <a:rPr kumimoji="0" lang="en-US" sz="27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phần</a:t>
              </a:r>
              <a:r>
                <a:rPr kumimoji="0" lang="en-US" sz="27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quà</a:t>
              </a:r>
              <a:r>
                <a:rPr kumimoji="0" lang="en-US" sz="27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4798" y="1273391"/>
            <a:ext cx="5599133" cy="5488368"/>
          </a:xfrm>
          <a:prstGeom prst="rect">
            <a:avLst/>
          </a:prstGeom>
        </p:spPr>
      </p:pic>
      <p:pic>
        <p:nvPicPr>
          <p:cNvPr id="6" name="383a4739-aafe-4778-a121-6781635254d1">
            <a:hlinkClick r:id="" action="ppaction://media"/>
            <a:extLst>
              <a:ext uri="{FF2B5EF4-FFF2-40B4-BE49-F238E27FC236}">
                <a16:creationId xmlns:a16="http://schemas.microsoft.com/office/drawing/2014/main" id="{63AE90C2-E94D-BB8C-BA51-D922CC0CE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6605" y="93645"/>
            <a:ext cx="2280791" cy="114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5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59DB8-CF1A-00B2-0BE1-C9311E926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E4A444-C7D2-13FD-5D0F-505F7DBCC241}"/>
              </a:ext>
            </a:extLst>
          </p:cNvPr>
          <p:cNvSpPr/>
          <p:nvPr/>
        </p:nvSpPr>
        <p:spPr>
          <a:xfrm>
            <a:off x="8320072" y="1832933"/>
            <a:ext cx="735980" cy="3324450"/>
          </a:xfrm>
          <a:custGeom>
            <a:avLst/>
            <a:gdLst>
              <a:gd name="connsiteX0" fmla="*/ 0 w 735980"/>
              <a:gd name="connsiteY0" fmla="*/ 0 h 1538751"/>
              <a:gd name="connsiteX1" fmla="*/ 735980 w 735980"/>
              <a:gd name="connsiteY1" fmla="*/ 0 h 1538751"/>
              <a:gd name="connsiteX2" fmla="*/ 735980 w 735980"/>
              <a:gd name="connsiteY2" fmla="*/ 1538751 h 1538751"/>
              <a:gd name="connsiteX3" fmla="*/ 0 w 735980"/>
              <a:gd name="connsiteY3" fmla="*/ 1538751 h 1538751"/>
              <a:gd name="connsiteX4" fmla="*/ 0 w 735980"/>
              <a:gd name="connsiteY4" fmla="*/ 0 h 153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980" h="1538751">
                <a:moveTo>
                  <a:pt x="0" y="0"/>
                </a:moveTo>
                <a:lnTo>
                  <a:pt x="735980" y="0"/>
                </a:lnTo>
                <a:lnTo>
                  <a:pt x="735980" y="1538751"/>
                </a:lnTo>
                <a:lnTo>
                  <a:pt x="0" y="1538751"/>
                </a:lnTo>
                <a:lnTo>
                  <a:pt x="0" y="0"/>
                </a:lnTo>
                <a:close/>
              </a:path>
            </a:pathLst>
          </a:cu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444D7F8-1EE5-FFA5-AEF8-9051F6620A54}"/>
              </a:ext>
            </a:extLst>
          </p:cNvPr>
          <p:cNvGrpSpPr/>
          <p:nvPr/>
        </p:nvGrpSpPr>
        <p:grpSpPr>
          <a:xfrm>
            <a:off x="9787771" y="4699433"/>
            <a:ext cx="4499879" cy="3348301"/>
            <a:chOff x="9380278" y="3849417"/>
            <a:chExt cx="2981597" cy="303721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4CA9A96-253A-601B-BF23-F833D4D31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1260867" y="4493916"/>
              <a:ext cx="931130" cy="225301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F259A45-256B-F6D6-EB92-C064E1D92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380278" y="5699068"/>
              <a:ext cx="995336" cy="1124694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E401E84-03BA-8EA6-4666-9EBB33AC0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701449" y="3849417"/>
              <a:ext cx="1660426" cy="302326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0B9CA2D4-AAEF-E33C-3CC1-7EA76FF2A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411569" y="5672183"/>
              <a:ext cx="1074767" cy="1214448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E6206A31-E79A-AD2F-1C4B-8CF581749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649058" y="5245773"/>
              <a:ext cx="1426795" cy="1612227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7EE6D52-7455-FC60-5DA0-97C8430AABF2}"/>
              </a:ext>
            </a:extLst>
          </p:cNvPr>
          <p:cNvGrpSpPr/>
          <p:nvPr/>
        </p:nvGrpSpPr>
        <p:grpSpPr>
          <a:xfrm>
            <a:off x="4185142" y="6311275"/>
            <a:ext cx="4499879" cy="3348301"/>
            <a:chOff x="9380278" y="3849417"/>
            <a:chExt cx="2981597" cy="3037214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140EA16-0E40-5008-B077-32EADC3CE0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1260867" y="4493916"/>
              <a:ext cx="931130" cy="225301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FD095DF-9D82-EFB7-AF72-EA1816339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380278" y="5699068"/>
              <a:ext cx="995336" cy="1124694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6D7CD38D-E9F9-5E98-E0B4-409AE2A77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701449" y="3849417"/>
              <a:ext cx="1660426" cy="302326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7D68EDDE-A532-D175-1200-C9D5F9710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411569" y="5672183"/>
              <a:ext cx="1074767" cy="1214448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EE9BDA2-F2C7-8CCD-91CF-30E06834A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649058" y="5245773"/>
              <a:ext cx="1426795" cy="1612227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F0C2251-B359-2F0C-CDDA-9AB6DEA401B7}"/>
              </a:ext>
            </a:extLst>
          </p:cNvPr>
          <p:cNvSpPr/>
          <p:nvPr/>
        </p:nvSpPr>
        <p:spPr>
          <a:xfrm>
            <a:off x="0" y="-20084"/>
            <a:ext cx="12191996" cy="1187703"/>
          </a:xfrm>
          <a:prstGeom prst="rect">
            <a:avLst/>
          </a:pr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CEC7FE-7506-6AC6-C047-42109481671D}"/>
              </a:ext>
            </a:extLst>
          </p:cNvPr>
          <p:cNvGrpSpPr/>
          <p:nvPr/>
        </p:nvGrpSpPr>
        <p:grpSpPr>
          <a:xfrm>
            <a:off x="154285" y="271010"/>
            <a:ext cx="11883426" cy="1007858"/>
            <a:chOff x="949635" y="320925"/>
            <a:chExt cx="10259329" cy="11433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8B00C7D-AC8F-21C8-4722-0DEC50694810}"/>
                </a:ext>
              </a:extLst>
            </p:cNvPr>
            <p:cNvSpPr txBox="1"/>
            <p:nvPr/>
          </p:nvSpPr>
          <p:spPr>
            <a:xfrm>
              <a:off x="1182005" y="542033"/>
              <a:ext cx="1766400" cy="4458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25,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554B9B7-BF71-3DCC-4CE0-781597238353}"/>
                </a:ext>
              </a:extLst>
            </p:cNvPr>
            <p:cNvSpPr txBox="1"/>
            <p:nvPr/>
          </p:nvSpPr>
          <p:spPr>
            <a:xfrm>
              <a:off x="949635" y="320925"/>
              <a:ext cx="10259329" cy="11433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5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12: </a:t>
              </a:r>
              <a:r>
                <a:rPr kumimoji="0" lang="en-US" sz="6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 ĐỀ PHÁT TRIỂN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 LÂM NGHIỆP VÀ THỦY SẢN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DFD2F2-45DE-AD96-72FC-D40BDD34F625}"/>
              </a:ext>
            </a:extLst>
          </p:cNvPr>
          <p:cNvGrpSpPr/>
          <p:nvPr/>
        </p:nvGrpSpPr>
        <p:grpSpPr>
          <a:xfrm>
            <a:off x="790561" y="6311275"/>
            <a:ext cx="4080660" cy="2668868"/>
            <a:chOff x="154285" y="4123525"/>
            <a:chExt cx="4592388" cy="2668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258AC5-AD56-F813-0DF6-A97E327D5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3086248" y="4879052"/>
              <a:ext cx="1660425" cy="18762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9F0C52-AB36-86FC-48D3-036EA016E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243047" y="4373273"/>
              <a:ext cx="2100649" cy="2373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300722-EAB3-BA1E-430F-9C3F0D936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54285" y="5308167"/>
              <a:ext cx="1276496" cy="14423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DA8D29-1F99-C90F-A5A0-21C3D250FE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971075" y="4123525"/>
              <a:ext cx="2334401" cy="26377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56DE735-7AAE-8750-4650-A893EFB3E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727184" y="4916172"/>
              <a:ext cx="1660425" cy="187622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F5F417-147E-23F9-E949-F8D357B2013A}"/>
              </a:ext>
            </a:extLst>
          </p:cNvPr>
          <p:cNvGrpSpPr/>
          <p:nvPr/>
        </p:nvGrpSpPr>
        <p:grpSpPr>
          <a:xfrm>
            <a:off x="-3372380" y="5212864"/>
            <a:ext cx="4499881" cy="2637789"/>
            <a:chOff x="9380278" y="4493916"/>
            <a:chExt cx="2981598" cy="239271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A201321-1050-4F8C-F4FE-D6217C78A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1260867" y="4493916"/>
              <a:ext cx="931130" cy="22530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8DE5E4-B3AE-FBFC-394E-CADD84FC0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380278" y="5699068"/>
              <a:ext cx="995336" cy="11246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D18628-3A97-7947-CCCC-27E3B4723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701450" y="4996461"/>
              <a:ext cx="1660426" cy="18762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635D2C8-32D9-AEF9-558D-424C54724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411569" y="5672183"/>
              <a:ext cx="1074767" cy="121444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BFDC00-ECAB-B60C-252D-CABC1EA40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649058" y="5245773"/>
              <a:ext cx="1426795" cy="1612227"/>
            </a:xfrm>
            <a:prstGeom prst="rect">
              <a:avLst/>
            </a:prstGeom>
          </p:spPr>
        </p:pic>
      </p:grpSp>
      <p:sp>
        <p:nvSpPr>
          <p:cNvPr id="174" name="Freeform: Shape 173">
            <a:extLst>
              <a:ext uri="{FF2B5EF4-FFF2-40B4-BE49-F238E27FC236}">
                <a16:creationId xmlns:a16="http://schemas.microsoft.com/office/drawing/2014/main" id="{A279B123-9FE6-1176-19B8-85F27754F514}"/>
              </a:ext>
            </a:extLst>
          </p:cNvPr>
          <p:cNvSpPr/>
          <p:nvPr/>
        </p:nvSpPr>
        <p:spPr>
          <a:xfrm>
            <a:off x="3975458" y="1864457"/>
            <a:ext cx="2303529" cy="2520128"/>
          </a:xfrm>
          <a:custGeom>
            <a:avLst/>
            <a:gdLst>
              <a:gd name="connsiteX0" fmla="*/ 0 w 2303529"/>
              <a:gd name="connsiteY0" fmla="*/ 0 h 2520128"/>
              <a:gd name="connsiteX1" fmla="*/ 735980 w 2303529"/>
              <a:gd name="connsiteY1" fmla="*/ 0 h 2520128"/>
              <a:gd name="connsiteX2" fmla="*/ 735980 w 2303529"/>
              <a:gd name="connsiteY2" fmla="*/ 5 h 2520128"/>
              <a:gd name="connsiteX3" fmla="*/ 1638880 w 2303529"/>
              <a:gd name="connsiteY3" fmla="*/ 5 h 2520128"/>
              <a:gd name="connsiteX4" fmla="*/ 1638880 w 2303529"/>
              <a:gd name="connsiteY4" fmla="*/ 1 h 2520128"/>
              <a:gd name="connsiteX5" fmla="*/ 2303529 w 2303529"/>
              <a:gd name="connsiteY5" fmla="*/ 1 h 2520128"/>
              <a:gd name="connsiteX6" fmla="*/ 1608420 w 2303529"/>
              <a:gd name="connsiteY6" fmla="*/ 735985 h 2520128"/>
              <a:gd name="connsiteX7" fmla="*/ 735980 w 2303529"/>
              <a:gd name="connsiteY7" fmla="*/ 735985 h 2520128"/>
              <a:gd name="connsiteX8" fmla="*/ 735980 w 2303529"/>
              <a:gd name="connsiteY8" fmla="*/ 2520128 h 2520128"/>
              <a:gd name="connsiteX9" fmla="*/ 0 w 2303529"/>
              <a:gd name="connsiteY9" fmla="*/ 2520128 h 2520128"/>
              <a:gd name="connsiteX10" fmla="*/ 0 w 2303529"/>
              <a:gd name="connsiteY10" fmla="*/ 0 h 252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03529" h="2520128">
                <a:moveTo>
                  <a:pt x="0" y="0"/>
                </a:moveTo>
                <a:lnTo>
                  <a:pt x="735980" y="0"/>
                </a:lnTo>
                <a:lnTo>
                  <a:pt x="735980" y="5"/>
                </a:lnTo>
                <a:lnTo>
                  <a:pt x="1638880" y="5"/>
                </a:lnTo>
                <a:lnTo>
                  <a:pt x="1638880" y="1"/>
                </a:lnTo>
                <a:lnTo>
                  <a:pt x="2303529" y="1"/>
                </a:lnTo>
                <a:lnTo>
                  <a:pt x="1608420" y="735985"/>
                </a:lnTo>
                <a:lnTo>
                  <a:pt x="735980" y="735985"/>
                </a:lnTo>
                <a:lnTo>
                  <a:pt x="735980" y="2520128"/>
                </a:lnTo>
                <a:lnTo>
                  <a:pt x="0" y="2520128"/>
                </a:lnTo>
                <a:lnTo>
                  <a:pt x="0" y="0"/>
                </a:lnTo>
                <a:close/>
              </a:path>
            </a:pathLst>
          </a:cu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64E1BB4A-D8F3-0080-19D0-A7E3BC481070}"/>
              </a:ext>
            </a:extLst>
          </p:cNvPr>
          <p:cNvGrpSpPr/>
          <p:nvPr/>
        </p:nvGrpSpPr>
        <p:grpSpPr>
          <a:xfrm>
            <a:off x="1723690" y="1849941"/>
            <a:ext cx="2066843" cy="735980"/>
            <a:chOff x="1993641" y="2220721"/>
            <a:chExt cx="2066843" cy="735980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521F06F-81DF-E46F-EAFF-D374B0F7ED43}"/>
                </a:ext>
              </a:extLst>
            </p:cNvPr>
            <p:cNvGrpSpPr/>
            <p:nvPr/>
          </p:nvGrpSpPr>
          <p:grpSpPr>
            <a:xfrm>
              <a:off x="1993641" y="2220721"/>
              <a:ext cx="2066843" cy="735980"/>
              <a:chOff x="1993641" y="2220721"/>
              <a:chExt cx="2066843" cy="735980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6D4CAA23-EBFF-E83D-FC49-234952CDE51E}"/>
                  </a:ext>
                </a:extLst>
              </p:cNvPr>
              <p:cNvSpPr/>
              <p:nvPr/>
            </p:nvSpPr>
            <p:spPr>
              <a:xfrm>
                <a:off x="1993641" y="2220721"/>
                <a:ext cx="2066843" cy="735980"/>
              </a:xfrm>
              <a:custGeom>
                <a:avLst/>
                <a:gdLst>
                  <a:gd name="connsiteX0" fmla="*/ 0 w 2066843"/>
                  <a:gd name="connsiteY0" fmla="*/ 0 h 735980"/>
                  <a:gd name="connsiteX1" fmla="*/ 2066843 w 2066843"/>
                  <a:gd name="connsiteY1" fmla="*/ 0 h 735980"/>
                  <a:gd name="connsiteX2" fmla="*/ 1392622 w 2066843"/>
                  <a:gd name="connsiteY2" fmla="*/ 735980 h 735980"/>
                  <a:gd name="connsiteX3" fmla="*/ 0 w 2066843"/>
                  <a:gd name="connsiteY3" fmla="*/ 735980 h 735980"/>
                  <a:gd name="connsiteX4" fmla="*/ 0 w 2066843"/>
                  <a:gd name="connsiteY4" fmla="*/ 0 h 73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6843" h="735980">
                    <a:moveTo>
                      <a:pt x="0" y="0"/>
                    </a:moveTo>
                    <a:lnTo>
                      <a:pt x="2066843" y="0"/>
                    </a:lnTo>
                    <a:lnTo>
                      <a:pt x="1392622" y="735980"/>
                    </a:lnTo>
                    <a:lnTo>
                      <a:pt x="0" y="735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6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4E6A310-BE9B-BB77-5BF2-C482403C5AA5}"/>
                  </a:ext>
                </a:extLst>
              </p:cNvPr>
              <p:cNvSpPr txBox="1"/>
              <p:nvPr/>
            </p:nvSpPr>
            <p:spPr>
              <a:xfrm>
                <a:off x="2836321" y="2234089"/>
                <a:ext cx="10539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rừng</a:t>
                </a: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9F757C0-A3AC-2A42-599B-C298860060E1}"/>
                </a:ext>
              </a:extLst>
            </p:cNvPr>
            <p:cNvSpPr/>
            <p:nvPr/>
          </p:nvSpPr>
          <p:spPr>
            <a:xfrm>
              <a:off x="2037130" y="2279507"/>
              <a:ext cx="866589" cy="610467"/>
            </a:xfrm>
            <a:prstGeom prst="rect">
              <a:avLst/>
            </a:prstGeom>
            <a:solidFill>
              <a:srgbClr val="E4F6DE"/>
            </a:solidFill>
            <a:ln>
              <a:solidFill>
                <a:srgbClr val="3268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33F9023-2233-8ECA-1F24-B5EB9308022E}"/>
                </a:ext>
              </a:extLst>
            </p:cNvPr>
            <p:cNvGrpSpPr/>
            <p:nvPr/>
          </p:nvGrpSpPr>
          <p:grpSpPr>
            <a:xfrm>
              <a:off x="2003753" y="2335690"/>
              <a:ext cx="894361" cy="542179"/>
              <a:chOff x="9380278" y="4493916"/>
              <a:chExt cx="2981599" cy="2392715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75A242ED-D5DC-68CC-A9EC-2AF02E074D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1260867" y="4493916"/>
                <a:ext cx="931130" cy="2253015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B94B136-D042-D49E-4D55-35E0E38A0A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380278" y="5699068"/>
                <a:ext cx="995336" cy="1124694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B93109A-1DA4-8BF6-E8AE-7C5EF0B617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701450" y="4996463"/>
                <a:ext cx="1660427" cy="1876222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8DE18DE-0891-C02A-C802-26B5515DB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411569" y="5672183"/>
                <a:ext cx="1074767" cy="1214448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DDFE3C57-22B0-4B5E-BDC6-EAAAF6FDF8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649058" y="5245773"/>
                <a:ext cx="1426795" cy="1612227"/>
              </a:xfrm>
              <a:prstGeom prst="rect">
                <a:avLst/>
              </a:prstGeom>
            </p:spPr>
          </p:pic>
        </p:grp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8E8F3DA-F8E6-4196-49CB-EFD5A5210A60}"/>
              </a:ext>
            </a:extLst>
          </p:cNvPr>
          <p:cNvCxnSpPr>
            <a:cxnSpLocks/>
          </p:cNvCxnSpPr>
          <p:nvPr/>
        </p:nvCxnSpPr>
        <p:spPr>
          <a:xfrm>
            <a:off x="3139896" y="3268342"/>
            <a:ext cx="73598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CB5C605E-4BDC-6666-01AE-FBE07124A3B7}"/>
              </a:ext>
            </a:extLst>
          </p:cNvPr>
          <p:cNvCxnSpPr/>
          <p:nvPr/>
        </p:nvCxnSpPr>
        <p:spPr>
          <a:xfrm>
            <a:off x="3996091" y="1892228"/>
            <a:ext cx="759432" cy="73598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E16DC90D-7C0A-908A-BBAC-DB9AD143661B}"/>
              </a:ext>
            </a:extLst>
          </p:cNvPr>
          <p:cNvCxnSpPr/>
          <p:nvPr/>
        </p:nvCxnSpPr>
        <p:spPr>
          <a:xfrm flipV="1">
            <a:off x="6451007" y="5222700"/>
            <a:ext cx="671163" cy="73598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DC87BCE1-07B4-C0FE-5098-A8B5A55AFF32}"/>
              </a:ext>
            </a:extLst>
          </p:cNvPr>
          <p:cNvSpPr txBox="1"/>
          <p:nvPr/>
        </p:nvSpPr>
        <p:spPr>
          <a:xfrm>
            <a:off x="4004269" y="2360332"/>
            <a:ext cx="8563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 đất, giao rừng,  lâm nghiệp       cộng đồng...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B21AC82-B7F6-B77F-14A0-E786E242F6FB}"/>
              </a:ext>
            </a:extLst>
          </p:cNvPr>
          <p:cNvSpPr txBox="1"/>
          <p:nvPr/>
        </p:nvSpPr>
        <p:spPr>
          <a:xfrm>
            <a:off x="4648501" y="1894477"/>
            <a:ext cx="1096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4AA2F1A9-DB07-ED15-990C-D408936972E0}"/>
              </a:ext>
            </a:extLst>
          </p:cNvPr>
          <p:cNvGrpSpPr/>
          <p:nvPr/>
        </p:nvGrpSpPr>
        <p:grpSpPr>
          <a:xfrm>
            <a:off x="1747265" y="3600676"/>
            <a:ext cx="2121249" cy="793312"/>
            <a:chOff x="2017216" y="3971456"/>
            <a:chExt cx="2121249" cy="793312"/>
          </a:xfrm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517D4CAE-6A44-21FE-1F99-DBF8CCEEEDDF}"/>
                </a:ext>
              </a:extLst>
            </p:cNvPr>
            <p:cNvGrpSpPr/>
            <p:nvPr/>
          </p:nvGrpSpPr>
          <p:grpSpPr>
            <a:xfrm>
              <a:off x="2017216" y="3971456"/>
              <a:ext cx="2121249" cy="793312"/>
              <a:chOff x="2017216" y="3971456"/>
              <a:chExt cx="2121249" cy="793312"/>
            </a:xfrm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91BF5A53-4986-C8B2-216D-D12E97F11956}"/>
                  </a:ext>
                </a:extLst>
              </p:cNvPr>
              <p:cNvSpPr/>
              <p:nvPr/>
            </p:nvSpPr>
            <p:spPr>
              <a:xfrm>
                <a:off x="2017216" y="3971456"/>
                <a:ext cx="2121249" cy="735981"/>
              </a:xfrm>
              <a:custGeom>
                <a:avLst/>
                <a:gdLst>
                  <a:gd name="connsiteX0" fmla="*/ 0 w 2121249"/>
                  <a:gd name="connsiteY0" fmla="*/ 0 h 735981"/>
                  <a:gd name="connsiteX1" fmla="*/ 712406 w 2121249"/>
                  <a:gd name="connsiteY1" fmla="*/ 0 h 735981"/>
                  <a:gd name="connsiteX2" fmla="*/ 712406 w 2121249"/>
                  <a:gd name="connsiteY2" fmla="*/ 1 h 735981"/>
                  <a:gd name="connsiteX3" fmla="*/ 1348805 w 2121249"/>
                  <a:gd name="connsiteY3" fmla="*/ 1 h 735981"/>
                  <a:gd name="connsiteX4" fmla="*/ 2121249 w 2121249"/>
                  <a:gd name="connsiteY4" fmla="*/ 735981 h 735981"/>
                  <a:gd name="connsiteX5" fmla="*/ 744075 w 2121249"/>
                  <a:gd name="connsiteY5" fmla="*/ 735981 h 735981"/>
                  <a:gd name="connsiteX6" fmla="*/ 0 w 2121249"/>
                  <a:gd name="connsiteY6" fmla="*/ 0 h 73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21249" h="735981">
                    <a:moveTo>
                      <a:pt x="0" y="0"/>
                    </a:moveTo>
                    <a:lnTo>
                      <a:pt x="712406" y="0"/>
                    </a:lnTo>
                    <a:lnTo>
                      <a:pt x="712406" y="1"/>
                    </a:lnTo>
                    <a:lnTo>
                      <a:pt x="1348805" y="1"/>
                    </a:lnTo>
                    <a:lnTo>
                      <a:pt x="2121249" y="735981"/>
                    </a:lnTo>
                    <a:lnTo>
                      <a:pt x="744075" y="7359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6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FE31A559-D766-4402-2330-B73CAE0B9A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60067" y="3978437"/>
                <a:ext cx="1053" cy="786331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F676353-FFAD-DC65-5320-590E5BAC4264}"/>
                </a:ext>
              </a:extLst>
            </p:cNvPr>
            <p:cNvSpPr txBox="1"/>
            <p:nvPr/>
          </p:nvSpPr>
          <p:spPr>
            <a:xfrm>
              <a:off x="3073448" y="4312747"/>
              <a:ext cx="8563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42 %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37DD3B8-2F98-B972-D042-7EA0980758C0}"/>
                </a:ext>
              </a:extLst>
            </p:cNvPr>
            <p:cNvSpPr txBox="1"/>
            <p:nvPr/>
          </p:nvSpPr>
          <p:spPr>
            <a:xfrm>
              <a:off x="2338209" y="4116515"/>
              <a:ext cx="8563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 hậu</a:t>
              </a: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12A5C8C2-99F5-6D1D-2AE9-5BFC81D6C215}"/>
              </a:ext>
            </a:extLst>
          </p:cNvPr>
          <p:cNvGrpSpPr/>
          <p:nvPr/>
        </p:nvGrpSpPr>
        <p:grpSpPr>
          <a:xfrm>
            <a:off x="2830670" y="4430305"/>
            <a:ext cx="1962803" cy="1486109"/>
            <a:chOff x="3100621" y="4801085"/>
            <a:chExt cx="1962803" cy="1486109"/>
          </a:xfrm>
        </p:grpSpPr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3FD8AD01-4E46-B931-736F-29B3F12A0C65}"/>
                </a:ext>
              </a:extLst>
            </p:cNvPr>
            <p:cNvSpPr/>
            <p:nvPr/>
          </p:nvSpPr>
          <p:spPr>
            <a:xfrm>
              <a:off x="3180194" y="4801085"/>
              <a:ext cx="1801195" cy="1486109"/>
            </a:xfrm>
            <a:custGeom>
              <a:avLst/>
              <a:gdLst>
                <a:gd name="connsiteX0" fmla="*/ 1065215 w 1801195"/>
                <a:gd name="connsiteY0" fmla="*/ 0 h 1486109"/>
                <a:gd name="connsiteX1" fmla="*/ 1801195 w 1801195"/>
                <a:gd name="connsiteY1" fmla="*/ 0 h 1486109"/>
                <a:gd name="connsiteX2" fmla="*/ 1801195 w 1801195"/>
                <a:gd name="connsiteY2" fmla="*/ 682570 h 1486109"/>
                <a:gd name="connsiteX3" fmla="*/ 1071612 w 1801195"/>
                <a:gd name="connsiteY3" fmla="*/ 1486109 h 1486109"/>
                <a:gd name="connsiteX4" fmla="*/ 0 w 1801195"/>
                <a:gd name="connsiteY4" fmla="*/ 1486109 h 1486109"/>
                <a:gd name="connsiteX5" fmla="*/ 0 w 1801195"/>
                <a:gd name="connsiteY5" fmla="*/ 750129 h 1486109"/>
                <a:gd name="connsiteX6" fmla="*/ 1065215 w 1801195"/>
                <a:gd name="connsiteY6" fmla="*/ 750129 h 1486109"/>
                <a:gd name="connsiteX7" fmla="*/ 1065215 w 1801195"/>
                <a:gd name="connsiteY7" fmla="*/ 0 h 1486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1195" h="1486109">
                  <a:moveTo>
                    <a:pt x="1065215" y="0"/>
                  </a:moveTo>
                  <a:lnTo>
                    <a:pt x="1801195" y="0"/>
                  </a:lnTo>
                  <a:lnTo>
                    <a:pt x="1801195" y="682570"/>
                  </a:lnTo>
                  <a:lnTo>
                    <a:pt x="1071612" y="1486109"/>
                  </a:lnTo>
                  <a:lnTo>
                    <a:pt x="0" y="1486109"/>
                  </a:lnTo>
                  <a:lnTo>
                    <a:pt x="0" y="750129"/>
                  </a:lnTo>
                  <a:lnTo>
                    <a:pt x="1065215" y="750129"/>
                  </a:lnTo>
                  <a:lnTo>
                    <a:pt x="1065215" y="0"/>
                  </a:lnTo>
                  <a:close/>
                </a:path>
              </a:pathLst>
            </a:cu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DDBB6A4-A64D-58B2-9902-4983E2797598}"/>
                </a:ext>
              </a:extLst>
            </p:cNvPr>
            <p:cNvSpPr txBox="1"/>
            <p:nvPr/>
          </p:nvSpPr>
          <p:spPr>
            <a:xfrm>
              <a:off x="3100621" y="5587131"/>
              <a:ext cx="1450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 núi thấp và đồng bằng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EC07AFC-7CA3-743E-9773-324AE98A11D8}"/>
                </a:ext>
              </a:extLst>
            </p:cNvPr>
            <p:cNvSpPr txBox="1"/>
            <p:nvPr/>
          </p:nvSpPr>
          <p:spPr>
            <a:xfrm>
              <a:off x="4224932" y="4866674"/>
              <a:ext cx="8384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 sách</a:t>
              </a:r>
            </a:p>
          </p:txBody>
        </p: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4B263554-5FEC-1103-49C0-3350CB6F430F}"/>
                </a:ext>
              </a:extLst>
            </p:cNvPr>
            <p:cNvCxnSpPr/>
            <p:nvPr/>
          </p:nvCxnSpPr>
          <p:spPr>
            <a:xfrm>
              <a:off x="4245409" y="5544139"/>
              <a:ext cx="716901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1F5817EF-8800-08E1-D98B-C2E50C614163}"/>
              </a:ext>
            </a:extLst>
          </p:cNvPr>
          <p:cNvGrpSpPr/>
          <p:nvPr/>
        </p:nvGrpSpPr>
        <p:grpSpPr>
          <a:xfrm>
            <a:off x="5525026" y="1868425"/>
            <a:ext cx="916420" cy="2472198"/>
            <a:chOff x="5794977" y="2239205"/>
            <a:chExt cx="916420" cy="2472198"/>
          </a:xfrm>
        </p:grpSpPr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4B09DE28-1A0C-1898-F4C1-14C0713B921E}"/>
                </a:ext>
              </a:extLst>
            </p:cNvPr>
            <p:cNvSpPr/>
            <p:nvPr/>
          </p:nvSpPr>
          <p:spPr>
            <a:xfrm>
              <a:off x="5902396" y="2239205"/>
              <a:ext cx="735980" cy="2472198"/>
            </a:xfrm>
            <a:custGeom>
              <a:avLst/>
              <a:gdLst>
                <a:gd name="connsiteX0" fmla="*/ 713934 w 735980"/>
                <a:gd name="connsiteY0" fmla="*/ 0 h 2472198"/>
                <a:gd name="connsiteX1" fmla="*/ 735980 w 735980"/>
                <a:gd name="connsiteY1" fmla="*/ 0 h 2472198"/>
                <a:gd name="connsiteX2" fmla="*/ 735980 w 735980"/>
                <a:gd name="connsiteY2" fmla="*/ 2472198 h 2472198"/>
                <a:gd name="connsiteX3" fmla="*/ 0 w 735980"/>
                <a:gd name="connsiteY3" fmla="*/ 2472198 h 2472198"/>
                <a:gd name="connsiteX4" fmla="*/ 0 w 735980"/>
                <a:gd name="connsiteY4" fmla="*/ 789572 h 2472198"/>
                <a:gd name="connsiteX5" fmla="*/ 713934 w 735980"/>
                <a:gd name="connsiteY5" fmla="*/ 0 h 2472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5980" h="2472198">
                  <a:moveTo>
                    <a:pt x="713934" y="0"/>
                  </a:moveTo>
                  <a:lnTo>
                    <a:pt x="735980" y="0"/>
                  </a:lnTo>
                  <a:lnTo>
                    <a:pt x="735980" y="2472198"/>
                  </a:lnTo>
                  <a:lnTo>
                    <a:pt x="0" y="2472198"/>
                  </a:lnTo>
                  <a:lnTo>
                    <a:pt x="0" y="789572"/>
                  </a:lnTo>
                  <a:lnTo>
                    <a:pt x="713934" y="0"/>
                  </a:lnTo>
                  <a:close/>
                </a:path>
              </a:pathLst>
            </a:cu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5639C8DE-8CA0-200D-8ABC-B3103FF4C827}"/>
                </a:ext>
              </a:extLst>
            </p:cNvPr>
            <p:cNvCxnSpPr/>
            <p:nvPr/>
          </p:nvCxnSpPr>
          <p:spPr>
            <a:xfrm flipV="1">
              <a:off x="5895360" y="2240458"/>
              <a:ext cx="671163" cy="73598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5F3FF09B-85C1-D367-B764-30AE1A3FCEB8}"/>
                </a:ext>
              </a:extLst>
            </p:cNvPr>
            <p:cNvCxnSpPr/>
            <p:nvPr/>
          </p:nvCxnSpPr>
          <p:spPr>
            <a:xfrm>
              <a:off x="5869544" y="3554947"/>
              <a:ext cx="7359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46C224EF-9266-E866-0612-7E13D18A96AD}"/>
                </a:ext>
              </a:extLst>
            </p:cNvPr>
            <p:cNvSpPr txBox="1"/>
            <p:nvPr/>
          </p:nvSpPr>
          <p:spPr>
            <a:xfrm>
              <a:off x="5826285" y="2684249"/>
              <a:ext cx="8851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 nghiệm</a:t>
              </a: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49A61616-DFF8-77A7-DB0B-7FD44121C28B}"/>
                </a:ext>
              </a:extLst>
            </p:cNvPr>
            <p:cNvSpPr txBox="1"/>
            <p:nvPr/>
          </p:nvSpPr>
          <p:spPr>
            <a:xfrm>
              <a:off x="5794977" y="3610964"/>
              <a:ext cx="88511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Khoa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0AAD245E-D023-2F20-BDD6-A0BD5A2672D1}"/>
              </a:ext>
            </a:extLst>
          </p:cNvPr>
          <p:cNvGrpSpPr/>
          <p:nvPr/>
        </p:nvGrpSpPr>
        <p:grpSpPr>
          <a:xfrm>
            <a:off x="4038485" y="4382026"/>
            <a:ext cx="2437933" cy="1610203"/>
            <a:chOff x="4308436" y="4752806"/>
            <a:chExt cx="2437933" cy="1610203"/>
          </a:xfrm>
        </p:grpSpPr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9935194F-C35B-3B53-318E-E4D97D8C038A}"/>
                </a:ext>
              </a:extLst>
            </p:cNvPr>
            <p:cNvSpPr/>
            <p:nvPr/>
          </p:nvSpPr>
          <p:spPr>
            <a:xfrm>
              <a:off x="4308436" y="4757122"/>
              <a:ext cx="2329940" cy="1534038"/>
            </a:xfrm>
            <a:custGeom>
              <a:avLst/>
              <a:gdLst>
                <a:gd name="connsiteX0" fmla="*/ 1593960 w 2329940"/>
                <a:gd name="connsiteY0" fmla="*/ 0 h 1534038"/>
                <a:gd name="connsiteX1" fmla="*/ 2329940 w 2329940"/>
                <a:gd name="connsiteY1" fmla="*/ 0 h 1534038"/>
                <a:gd name="connsiteX2" fmla="*/ 2329940 w 2329940"/>
                <a:gd name="connsiteY2" fmla="*/ 784632 h 1534038"/>
                <a:gd name="connsiteX3" fmla="*/ 1652325 w 2329940"/>
                <a:gd name="connsiteY3" fmla="*/ 1534038 h 1534038"/>
                <a:gd name="connsiteX4" fmla="*/ 691060 w 2329940"/>
                <a:gd name="connsiteY4" fmla="*/ 1534038 h 1534038"/>
                <a:gd name="connsiteX5" fmla="*/ 163237 w 2329940"/>
                <a:gd name="connsiteY5" fmla="*/ 1534038 h 1534038"/>
                <a:gd name="connsiteX6" fmla="*/ 0 w 2329940"/>
                <a:gd name="connsiteY6" fmla="*/ 1534038 h 1534038"/>
                <a:gd name="connsiteX7" fmla="*/ 691060 w 2329940"/>
                <a:gd name="connsiteY7" fmla="*/ 769763 h 1534038"/>
                <a:gd name="connsiteX8" fmla="*/ 691060 w 2329940"/>
                <a:gd name="connsiteY8" fmla="*/ 798058 h 1534038"/>
                <a:gd name="connsiteX9" fmla="*/ 1593960 w 2329940"/>
                <a:gd name="connsiteY9" fmla="*/ 798058 h 1534038"/>
                <a:gd name="connsiteX10" fmla="*/ 1593960 w 2329940"/>
                <a:gd name="connsiteY10" fmla="*/ 0 h 153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9940" h="1534038">
                  <a:moveTo>
                    <a:pt x="1593960" y="0"/>
                  </a:moveTo>
                  <a:lnTo>
                    <a:pt x="2329940" y="0"/>
                  </a:lnTo>
                  <a:lnTo>
                    <a:pt x="2329940" y="784632"/>
                  </a:lnTo>
                  <a:lnTo>
                    <a:pt x="1652325" y="1534038"/>
                  </a:lnTo>
                  <a:lnTo>
                    <a:pt x="691060" y="1534038"/>
                  </a:lnTo>
                  <a:lnTo>
                    <a:pt x="163237" y="1534038"/>
                  </a:lnTo>
                  <a:lnTo>
                    <a:pt x="0" y="1534038"/>
                  </a:lnTo>
                  <a:lnTo>
                    <a:pt x="691060" y="769763"/>
                  </a:lnTo>
                  <a:lnTo>
                    <a:pt x="691060" y="798058"/>
                  </a:lnTo>
                  <a:lnTo>
                    <a:pt x="1593960" y="798058"/>
                  </a:lnTo>
                  <a:lnTo>
                    <a:pt x="1593960" y="0"/>
                  </a:lnTo>
                  <a:close/>
                </a:path>
              </a:pathLst>
            </a:cu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B0E8F5CF-2B8E-A153-97D7-F8EF624A12AD}"/>
                </a:ext>
              </a:extLst>
            </p:cNvPr>
            <p:cNvSpPr txBox="1"/>
            <p:nvPr/>
          </p:nvSpPr>
          <p:spPr>
            <a:xfrm>
              <a:off x="5819803" y="4752806"/>
              <a:ext cx="9265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 dụng rộng rãi</a:t>
              </a: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CD2BBB95-C22D-4156-592D-1816D898C062}"/>
                </a:ext>
              </a:extLst>
            </p:cNvPr>
            <p:cNvSpPr txBox="1"/>
            <p:nvPr/>
          </p:nvSpPr>
          <p:spPr>
            <a:xfrm>
              <a:off x="4771437" y="5532012"/>
              <a:ext cx="16470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1" name="TextBox 240">
            <a:extLst>
              <a:ext uri="{FF2B5EF4-FFF2-40B4-BE49-F238E27FC236}">
                <a16:creationId xmlns:a16="http://schemas.microsoft.com/office/drawing/2014/main" id="{DD15F05C-FE6F-5F93-A5BE-18490D571D49}"/>
              </a:ext>
            </a:extLst>
          </p:cNvPr>
          <p:cNvSpPr txBox="1"/>
          <p:nvPr/>
        </p:nvSpPr>
        <p:spPr>
          <a:xfrm>
            <a:off x="8268940" y="2103572"/>
            <a:ext cx="838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 trị sản xuất lâm nghiệp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0ED08F1-DD44-4D9E-637A-1FD85FCC509A}"/>
              </a:ext>
            </a:extLst>
          </p:cNvPr>
          <p:cNvGrpSpPr/>
          <p:nvPr/>
        </p:nvGrpSpPr>
        <p:grpSpPr>
          <a:xfrm>
            <a:off x="7532541" y="1835991"/>
            <a:ext cx="929395" cy="1454267"/>
            <a:chOff x="7554843" y="1835991"/>
            <a:chExt cx="929395" cy="145426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7308F9B-3E6B-33A5-1543-1A70D2431C87}"/>
                </a:ext>
              </a:extLst>
            </p:cNvPr>
            <p:cNvSpPr/>
            <p:nvPr/>
          </p:nvSpPr>
          <p:spPr>
            <a:xfrm>
              <a:off x="7554843" y="1835991"/>
              <a:ext cx="745068" cy="1454267"/>
            </a:xfrm>
            <a:custGeom>
              <a:avLst/>
              <a:gdLst>
                <a:gd name="connsiteX0" fmla="*/ 745068 w 745068"/>
                <a:gd name="connsiteY0" fmla="*/ 0 h 1454267"/>
                <a:gd name="connsiteX1" fmla="*/ 745068 w 745068"/>
                <a:gd name="connsiteY1" fmla="*/ 1277630 h 1454267"/>
                <a:gd name="connsiteX2" fmla="*/ 612882 w 745068"/>
                <a:gd name="connsiteY2" fmla="*/ 1454267 h 1454267"/>
                <a:gd name="connsiteX3" fmla="*/ 0 w 745068"/>
                <a:gd name="connsiteY3" fmla="*/ 995617 h 1454267"/>
                <a:gd name="connsiteX4" fmla="*/ 745068 w 745068"/>
                <a:gd name="connsiteY4" fmla="*/ 0 h 145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068" h="1454267">
                  <a:moveTo>
                    <a:pt x="745068" y="0"/>
                  </a:moveTo>
                  <a:lnTo>
                    <a:pt x="745068" y="1277630"/>
                  </a:lnTo>
                  <a:lnTo>
                    <a:pt x="612882" y="1454267"/>
                  </a:lnTo>
                  <a:lnTo>
                    <a:pt x="0" y="995617"/>
                  </a:lnTo>
                  <a:lnTo>
                    <a:pt x="745068" y="0"/>
                  </a:lnTo>
                  <a:close/>
                </a:path>
              </a:pathLst>
            </a:cu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29C5F678-AF53-011C-04F0-145CE84E1D09}"/>
                </a:ext>
              </a:extLst>
            </p:cNvPr>
            <p:cNvSpPr txBox="1"/>
            <p:nvPr/>
          </p:nvSpPr>
          <p:spPr>
            <a:xfrm>
              <a:off x="7627864" y="2502895"/>
              <a:ext cx="856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3%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A656674F-B403-87B2-7C12-5B1223825145}"/>
              </a:ext>
            </a:extLst>
          </p:cNvPr>
          <p:cNvGrpSpPr/>
          <p:nvPr/>
        </p:nvGrpSpPr>
        <p:grpSpPr>
          <a:xfrm>
            <a:off x="9160307" y="1832932"/>
            <a:ext cx="1534508" cy="2191229"/>
            <a:chOff x="9430258" y="2203712"/>
            <a:chExt cx="1534508" cy="2191229"/>
          </a:xfrm>
        </p:grpSpPr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224AE4DD-BCB7-B785-4597-282091AF9E3F}"/>
                </a:ext>
              </a:extLst>
            </p:cNvPr>
            <p:cNvSpPr/>
            <p:nvPr/>
          </p:nvSpPr>
          <p:spPr>
            <a:xfrm>
              <a:off x="9430258" y="2221056"/>
              <a:ext cx="1519432" cy="2173885"/>
            </a:xfrm>
            <a:custGeom>
              <a:avLst/>
              <a:gdLst>
                <a:gd name="connsiteX0" fmla="*/ 783451 w 1519432"/>
                <a:gd name="connsiteY0" fmla="*/ 0 h 2173885"/>
                <a:gd name="connsiteX1" fmla="*/ 1519431 w 1519432"/>
                <a:gd name="connsiteY1" fmla="*/ 0 h 2173885"/>
                <a:gd name="connsiteX2" fmla="*/ 1519432 w 1519432"/>
                <a:gd name="connsiteY2" fmla="*/ 2173885 h 2173885"/>
                <a:gd name="connsiteX3" fmla="*/ 783451 w 1519432"/>
                <a:gd name="connsiteY3" fmla="*/ 2173885 h 2173885"/>
                <a:gd name="connsiteX4" fmla="*/ 783451 w 1519432"/>
                <a:gd name="connsiteY4" fmla="*/ 1224509 h 2173885"/>
                <a:gd name="connsiteX5" fmla="*/ 595120 w 1519432"/>
                <a:gd name="connsiteY5" fmla="*/ 1457293 h 2173885"/>
                <a:gd name="connsiteX6" fmla="*/ 0 w 1519432"/>
                <a:gd name="connsiteY6" fmla="*/ 975820 h 2173885"/>
                <a:gd name="connsiteX7" fmla="*/ 783451 w 1519432"/>
                <a:gd name="connsiteY7" fmla="*/ 7445 h 2173885"/>
                <a:gd name="connsiteX8" fmla="*/ 783451 w 1519432"/>
                <a:gd name="connsiteY8" fmla="*/ 0 h 217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432" h="2173885">
                  <a:moveTo>
                    <a:pt x="783451" y="0"/>
                  </a:moveTo>
                  <a:lnTo>
                    <a:pt x="1519431" y="0"/>
                  </a:lnTo>
                  <a:lnTo>
                    <a:pt x="1519432" y="2173885"/>
                  </a:lnTo>
                  <a:lnTo>
                    <a:pt x="783451" y="2173885"/>
                  </a:lnTo>
                  <a:lnTo>
                    <a:pt x="783451" y="1224509"/>
                  </a:lnTo>
                  <a:lnTo>
                    <a:pt x="595120" y="1457293"/>
                  </a:lnTo>
                  <a:lnTo>
                    <a:pt x="0" y="975820"/>
                  </a:lnTo>
                  <a:lnTo>
                    <a:pt x="783451" y="7445"/>
                  </a:lnTo>
                  <a:lnTo>
                    <a:pt x="783451" y="0"/>
                  </a:lnTo>
                  <a:close/>
                </a:path>
              </a:pathLst>
            </a:cu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5" name="Star: 5 Points 224">
              <a:extLst>
                <a:ext uri="{FF2B5EF4-FFF2-40B4-BE49-F238E27FC236}">
                  <a16:creationId xmlns:a16="http://schemas.microsoft.com/office/drawing/2014/main" id="{13C715F0-59E3-14AC-9297-C57F0077093A}"/>
                </a:ext>
              </a:extLst>
            </p:cNvPr>
            <p:cNvSpPr/>
            <p:nvPr/>
          </p:nvSpPr>
          <p:spPr>
            <a:xfrm>
              <a:off x="10377320" y="2203712"/>
              <a:ext cx="587446" cy="527965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7B0FA793-C28E-F0BC-B3FB-FFD0A1099FB9}"/>
                </a:ext>
              </a:extLst>
            </p:cNvPr>
            <p:cNvCxnSpPr>
              <a:cxnSpLocks/>
            </p:cNvCxnSpPr>
            <p:nvPr/>
          </p:nvCxnSpPr>
          <p:spPr>
            <a:xfrm>
              <a:off x="10255053" y="3382899"/>
              <a:ext cx="646653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BABB33E4-6A52-EBB2-9CA0-BE8088C505CE}"/>
                </a:ext>
              </a:extLst>
            </p:cNvPr>
            <p:cNvSpPr txBox="1"/>
            <p:nvPr/>
          </p:nvSpPr>
          <p:spPr>
            <a:xfrm>
              <a:off x="10200754" y="3515275"/>
              <a:ext cx="7450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4600 nghìn ha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DC4D335F-2679-9253-85D7-8855E1B720E6}"/>
                </a:ext>
              </a:extLst>
            </p:cNvPr>
            <p:cNvSpPr txBox="1"/>
            <p:nvPr/>
          </p:nvSpPr>
          <p:spPr>
            <a:xfrm>
              <a:off x="9635257" y="2527696"/>
              <a:ext cx="11309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 tích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rừng trồng</a:t>
              </a: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DAE591DD-A336-2D2D-26EA-3B4B753E3E15}"/>
              </a:ext>
            </a:extLst>
          </p:cNvPr>
          <p:cNvGrpSpPr/>
          <p:nvPr/>
        </p:nvGrpSpPr>
        <p:grpSpPr>
          <a:xfrm>
            <a:off x="8449895" y="4057601"/>
            <a:ext cx="2658745" cy="2290285"/>
            <a:chOff x="8719846" y="4428381"/>
            <a:chExt cx="2658745" cy="229028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0017B41-D8E6-ED4A-8B8D-B62509AF83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7893" y="6103178"/>
              <a:ext cx="610528" cy="615488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6D6FDE49-05C2-645C-818E-D66A83679EC2}"/>
                </a:ext>
              </a:extLst>
            </p:cNvPr>
            <p:cNvSpPr/>
            <p:nvPr/>
          </p:nvSpPr>
          <p:spPr>
            <a:xfrm>
              <a:off x="8719846" y="4440659"/>
              <a:ext cx="2658745" cy="1855782"/>
            </a:xfrm>
            <a:custGeom>
              <a:avLst/>
              <a:gdLst>
                <a:gd name="connsiteX0" fmla="*/ 1493864 w 2658745"/>
                <a:gd name="connsiteY0" fmla="*/ 0 h 1855782"/>
                <a:gd name="connsiteX1" fmla="*/ 2229845 w 2658745"/>
                <a:gd name="connsiteY1" fmla="*/ 0 h 1855782"/>
                <a:gd name="connsiteX2" fmla="*/ 2229845 w 2658745"/>
                <a:gd name="connsiteY2" fmla="*/ 1119801 h 1855782"/>
                <a:gd name="connsiteX3" fmla="*/ 2658744 w 2658745"/>
                <a:gd name="connsiteY3" fmla="*/ 1119802 h 1855782"/>
                <a:gd name="connsiteX4" fmla="*/ 2658745 w 2658745"/>
                <a:gd name="connsiteY4" fmla="*/ 1855781 h 1855782"/>
                <a:gd name="connsiteX5" fmla="*/ 0 w 2658745"/>
                <a:gd name="connsiteY5" fmla="*/ 1855782 h 1855782"/>
                <a:gd name="connsiteX6" fmla="*/ 665475 w 2658745"/>
                <a:gd name="connsiteY6" fmla="*/ 1119802 h 1855782"/>
                <a:gd name="connsiteX7" fmla="*/ 1493864 w 2658745"/>
                <a:gd name="connsiteY7" fmla="*/ 1119801 h 1855782"/>
                <a:gd name="connsiteX8" fmla="*/ 1493864 w 2658745"/>
                <a:gd name="connsiteY8" fmla="*/ 0 h 18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8745" h="1855782">
                  <a:moveTo>
                    <a:pt x="1493864" y="0"/>
                  </a:moveTo>
                  <a:lnTo>
                    <a:pt x="2229845" y="0"/>
                  </a:lnTo>
                  <a:lnTo>
                    <a:pt x="2229845" y="1119801"/>
                  </a:lnTo>
                  <a:lnTo>
                    <a:pt x="2658744" y="1119802"/>
                  </a:lnTo>
                  <a:lnTo>
                    <a:pt x="2658745" y="1855781"/>
                  </a:lnTo>
                  <a:lnTo>
                    <a:pt x="0" y="1855782"/>
                  </a:lnTo>
                  <a:lnTo>
                    <a:pt x="665475" y="1119802"/>
                  </a:lnTo>
                  <a:lnTo>
                    <a:pt x="1493864" y="1119801"/>
                  </a:lnTo>
                  <a:lnTo>
                    <a:pt x="1493864" y="0"/>
                  </a:lnTo>
                  <a:close/>
                </a:path>
              </a:pathLst>
            </a:cu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B0C66A24-E135-D2B3-4829-7F7ADC064CBA}"/>
                </a:ext>
              </a:extLst>
            </p:cNvPr>
            <p:cNvCxnSpPr>
              <a:cxnSpLocks/>
            </p:cNvCxnSpPr>
            <p:nvPr/>
          </p:nvCxnSpPr>
          <p:spPr>
            <a:xfrm>
              <a:off x="10260313" y="5532258"/>
              <a:ext cx="646653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42EFC072-2CC3-74C4-C967-F2A8A4ECF8CB}"/>
                </a:ext>
              </a:extLst>
            </p:cNvPr>
            <p:cNvSpPr txBox="1"/>
            <p:nvPr/>
          </p:nvSpPr>
          <p:spPr>
            <a:xfrm>
              <a:off x="10170018" y="4428381"/>
              <a:ext cx="8384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 lượng gỗ khai thác</a:t>
              </a: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287C153D-7D1A-5BBD-521A-5CAAB5667474}"/>
                </a:ext>
              </a:extLst>
            </p:cNvPr>
            <p:cNvSpPr txBox="1"/>
            <p:nvPr/>
          </p:nvSpPr>
          <p:spPr>
            <a:xfrm>
              <a:off x="9390028" y="5761415"/>
              <a:ext cx="1552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18,9 triệu m</a:t>
              </a:r>
              <a:r>
                <a:rPr kumimoji="0" lang="en-US" sz="1600" b="0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3501EB9E-7AD0-D2D2-86F2-B4FB8DF9C02C}"/>
                </a:ext>
              </a:extLst>
            </p:cNvPr>
            <p:cNvCxnSpPr>
              <a:cxnSpLocks/>
            </p:cNvCxnSpPr>
            <p:nvPr/>
          </p:nvCxnSpPr>
          <p:spPr>
            <a:xfrm>
              <a:off x="10258059" y="5528262"/>
              <a:ext cx="646653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9B5D115D-56FC-212E-7899-FBB47A974F8B}"/>
              </a:ext>
            </a:extLst>
          </p:cNvPr>
          <p:cNvCxnSpPr>
            <a:cxnSpLocks/>
          </p:cNvCxnSpPr>
          <p:nvPr/>
        </p:nvCxnSpPr>
        <p:spPr>
          <a:xfrm>
            <a:off x="6451007" y="5157482"/>
            <a:ext cx="64665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2D93FF9-CD97-48B7-8B2E-FB1C8A4D5950}"/>
              </a:ext>
            </a:extLst>
          </p:cNvPr>
          <p:cNvSpPr/>
          <p:nvPr/>
        </p:nvSpPr>
        <p:spPr>
          <a:xfrm>
            <a:off x="5729309" y="5199344"/>
            <a:ext cx="3313739" cy="735980"/>
          </a:xfrm>
          <a:custGeom>
            <a:avLst/>
            <a:gdLst>
              <a:gd name="connsiteX0" fmla="*/ 660726 w 3313739"/>
              <a:gd name="connsiteY0" fmla="*/ 0 h 735980"/>
              <a:gd name="connsiteX1" fmla="*/ 2329940 w 3313739"/>
              <a:gd name="connsiteY1" fmla="*/ 0 h 735980"/>
              <a:gd name="connsiteX2" fmla="*/ 2329940 w 3313739"/>
              <a:gd name="connsiteY2" fmla="*/ 3756 h 735980"/>
              <a:gd name="connsiteX3" fmla="*/ 3313739 w 3313739"/>
              <a:gd name="connsiteY3" fmla="*/ 3756 h 735980"/>
              <a:gd name="connsiteX4" fmla="*/ 2651660 w 3313739"/>
              <a:gd name="connsiteY4" fmla="*/ 735980 h 735980"/>
              <a:gd name="connsiteX5" fmla="*/ 369850 w 3313739"/>
              <a:gd name="connsiteY5" fmla="*/ 735980 h 735980"/>
              <a:gd name="connsiteX6" fmla="*/ 369850 w 3313739"/>
              <a:gd name="connsiteY6" fmla="*/ 730728 h 735980"/>
              <a:gd name="connsiteX7" fmla="*/ 0 w 3313739"/>
              <a:gd name="connsiteY7" fmla="*/ 730728 h 735980"/>
              <a:gd name="connsiteX8" fmla="*/ 660726 w 3313739"/>
              <a:gd name="connsiteY8" fmla="*/ 0 h 73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3739" h="735980">
                <a:moveTo>
                  <a:pt x="660726" y="0"/>
                </a:moveTo>
                <a:lnTo>
                  <a:pt x="2329940" y="0"/>
                </a:lnTo>
                <a:lnTo>
                  <a:pt x="2329940" y="3756"/>
                </a:lnTo>
                <a:lnTo>
                  <a:pt x="3313739" y="3756"/>
                </a:lnTo>
                <a:lnTo>
                  <a:pt x="2651660" y="735980"/>
                </a:lnTo>
                <a:lnTo>
                  <a:pt x="369850" y="735980"/>
                </a:lnTo>
                <a:lnTo>
                  <a:pt x="369850" y="730728"/>
                </a:lnTo>
                <a:lnTo>
                  <a:pt x="0" y="730728"/>
                </a:lnTo>
                <a:lnTo>
                  <a:pt x="660726" y="0"/>
                </a:lnTo>
                <a:close/>
              </a:path>
            </a:pathLst>
          </a:cu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368DD804-C2A2-19D5-0913-EA96CD0BF612}"/>
              </a:ext>
            </a:extLst>
          </p:cNvPr>
          <p:cNvCxnSpPr>
            <a:cxnSpLocks/>
          </p:cNvCxnSpPr>
          <p:nvPr/>
        </p:nvCxnSpPr>
        <p:spPr>
          <a:xfrm>
            <a:off x="7158491" y="5222715"/>
            <a:ext cx="3681" cy="67480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8" name="TextBox 237">
            <a:extLst>
              <a:ext uri="{FF2B5EF4-FFF2-40B4-BE49-F238E27FC236}">
                <a16:creationId xmlns:a16="http://schemas.microsoft.com/office/drawing/2014/main" id="{82992C72-14AD-4AFA-7E84-F244D41AAD25}"/>
              </a:ext>
            </a:extLst>
          </p:cNvPr>
          <p:cNvSpPr txBox="1"/>
          <p:nvPr/>
        </p:nvSpPr>
        <p:spPr>
          <a:xfrm>
            <a:off x="6183977" y="5156017"/>
            <a:ext cx="1012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BTB, </a:t>
            </a:r>
            <a:r>
              <a:rPr lang="en-US" sz="1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NTB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182E970B-53B7-DA25-7C1A-37024B96C8B3}"/>
              </a:ext>
            </a:extLst>
          </p:cNvPr>
          <p:cNvSpPr txBox="1"/>
          <p:nvPr/>
        </p:nvSpPr>
        <p:spPr>
          <a:xfrm>
            <a:off x="7098028" y="5161232"/>
            <a:ext cx="1486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diện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lớn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122F6F0D-1402-A7EF-A2CF-0BFB7D2F721A}"/>
              </a:ext>
            </a:extLst>
          </p:cNvPr>
          <p:cNvSpPr txBox="1"/>
          <p:nvPr/>
        </p:nvSpPr>
        <p:spPr>
          <a:xfrm>
            <a:off x="8275281" y="3701499"/>
            <a:ext cx="802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 du và miền núi Bắc Bộ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C90B1DB1-2DAD-CE46-6912-7A660A7E118F}"/>
              </a:ext>
            </a:extLst>
          </p:cNvPr>
          <p:cNvCxnSpPr>
            <a:cxnSpLocks/>
          </p:cNvCxnSpPr>
          <p:nvPr/>
        </p:nvCxnSpPr>
        <p:spPr>
          <a:xfrm>
            <a:off x="8361694" y="3572895"/>
            <a:ext cx="64665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EE5E19-2CF0-8367-EBA7-ACC28BF6A9EA}"/>
              </a:ext>
            </a:extLst>
          </p:cNvPr>
          <p:cNvGrpSpPr/>
          <p:nvPr/>
        </p:nvGrpSpPr>
        <p:grpSpPr>
          <a:xfrm>
            <a:off x="3139717" y="1849941"/>
            <a:ext cx="856374" cy="2430580"/>
            <a:chOff x="3139717" y="1849941"/>
            <a:chExt cx="856374" cy="2430580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CC10C789-35D6-2048-71B0-82479323647C}"/>
                </a:ext>
              </a:extLst>
            </p:cNvPr>
            <p:cNvGrpSpPr/>
            <p:nvPr/>
          </p:nvGrpSpPr>
          <p:grpSpPr>
            <a:xfrm>
              <a:off x="3139717" y="1849941"/>
              <a:ext cx="856374" cy="2430580"/>
              <a:chOff x="3409668" y="2220721"/>
              <a:chExt cx="856374" cy="2430580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039FADD7-D1D9-6715-FD2A-DE88B977F892}"/>
                  </a:ext>
                </a:extLst>
              </p:cNvPr>
              <p:cNvSpPr/>
              <p:nvPr/>
            </p:nvSpPr>
            <p:spPr>
              <a:xfrm>
                <a:off x="3409846" y="2220721"/>
                <a:ext cx="735980" cy="2430580"/>
              </a:xfrm>
              <a:custGeom>
                <a:avLst/>
                <a:gdLst>
                  <a:gd name="connsiteX0" fmla="*/ 712641 w 735980"/>
                  <a:gd name="connsiteY0" fmla="*/ 0 h 2430580"/>
                  <a:gd name="connsiteX1" fmla="*/ 735980 w 735980"/>
                  <a:gd name="connsiteY1" fmla="*/ 0 h 2430580"/>
                  <a:gd name="connsiteX2" fmla="*/ 735980 w 735980"/>
                  <a:gd name="connsiteY2" fmla="*/ 735980 h 2430580"/>
                  <a:gd name="connsiteX3" fmla="*/ 735980 w 735980"/>
                  <a:gd name="connsiteY3" fmla="*/ 1750735 h 2430580"/>
                  <a:gd name="connsiteX4" fmla="*/ 735980 w 735980"/>
                  <a:gd name="connsiteY4" fmla="*/ 2430580 h 2430580"/>
                  <a:gd name="connsiteX5" fmla="*/ 0 w 735980"/>
                  <a:gd name="connsiteY5" fmla="*/ 1729342 h 2430580"/>
                  <a:gd name="connsiteX6" fmla="*/ 0 w 735980"/>
                  <a:gd name="connsiteY6" fmla="*/ 777918 h 2430580"/>
                  <a:gd name="connsiteX7" fmla="*/ 712641 w 735980"/>
                  <a:gd name="connsiteY7" fmla="*/ 0 h 243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5980" h="2430580">
                    <a:moveTo>
                      <a:pt x="712641" y="0"/>
                    </a:moveTo>
                    <a:lnTo>
                      <a:pt x="735980" y="0"/>
                    </a:lnTo>
                    <a:lnTo>
                      <a:pt x="735980" y="735980"/>
                    </a:lnTo>
                    <a:lnTo>
                      <a:pt x="735980" y="1750735"/>
                    </a:lnTo>
                    <a:lnTo>
                      <a:pt x="735980" y="2430580"/>
                    </a:lnTo>
                    <a:lnTo>
                      <a:pt x="0" y="1729342"/>
                    </a:lnTo>
                    <a:lnTo>
                      <a:pt x="0" y="777918"/>
                    </a:lnTo>
                    <a:lnTo>
                      <a:pt x="712641" y="0"/>
                    </a:lnTo>
                    <a:close/>
                  </a:path>
                </a:pathLst>
              </a:custGeom>
              <a:solidFill>
                <a:srgbClr val="326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D98293F-794F-2C54-96AA-A33F6B1D6DB9}"/>
                  </a:ext>
                </a:extLst>
              </p:cNvPr>
              <p:cNvSpPr txBox="1"/>
              <p:nvPr/>
            </p:nvSpPr>
            <p:spPr>
              <a:xfrm>
                <a:off x="3409668" y="3674061"/>
                <a:ext cx="8563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che phủ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A5758A2-00C2-F909-F408-8BE9C4A8944F}"/>
                  </a:ext>
                </a:extLst>
              </p:cNvPr>
              <p:cNvSpPr txBox="1"/>
              <p:nvPr/>
            </p:nvSpPr>
            <p:spPr>
              <a:xfrm>
                <a:off x="3448696" y="2623598"/>
                <a:ext cx="74505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14 745,2 nghìn ha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7A856DE-6EFF-4B92-C587-BB47C7BBC01D}"/>
                </a:ext>
              </a:extLst>
            </p:cNvPr>
            <p:cNvCxnSpPr/>
            <p:nvPr/>
          </p:nvCxnSpPr>
          <p:spPr>
            <a:xfrm>
              <a:off x="3158974" y="3301746"/>
              <a:ext cx="716901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6620C2-F145-CCD4-4410-59A830F21A6F}"/>
              </a:ext>
            </a:extLst>
          </p:cNvPr>
          <p:cNvGrpSpPr/>
          <p:nvPr/>
        </p:nvGrpSpPr>
        <p:grpSpPr>
          <a:xfrm>
            <a:off x="1646005" y="3641663"/>
            <a:ext cx="1297864" cy="2274751"/>
            <a:chOff x="1646005" y="3641663"/>
            <a:chExt cx="1297864" cy="2274751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D3961F39-EA80-86BB-6CB4-960EB5E755F5}"/>
                </a:ext>
              </a:extLst>
            </p:cNvPr>
            <p:cNvGrpSpPr/>
            <p:nvPr/>
          </p:nvGrpSpPr>
          <p:grpSpPr>
            <a:xfrm>
              <a:off x="1646005" y="3641663"/>
              <a:ext cx="1297864" cy="2274751"/>
              <a:chOff x="1915956" y="4012443"/>
              <a:chExt cx="1297864" cy="2274751"/>
            </a:xfrm>
          </p:grpSpPr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4CD83185-384F-11FA-178D-47B4C3122B6B}"/>
                  </a:ext>
                </a:extLst>
              </p:cNvPr>
              <p:cNvSpPr/>
              <p:nvPr/>
            </p:nvSpPr>
            <p:spPr>
              <a:xfrm>
                <a:off x="1993641" y="4012443"/>
                <a:ext cx="1140834" cy="2274751"/>
              </a:xfrm>
              <a:custGeom>
                <a:avLst/>
                <a:gdLst>
                  <a:gd name="connsiteX0" fmla="*/ 0 w 1140834"/>
                  <a:gd name="connsiteY0" fmla="*/ 0 h 2274751"/>
                  <a:gd name="connsiteX1" fmla="*/ 735981 w 1140834"/>
                  <a:gd name="connsiteY1" fmla="*/ 727977 h 2274751"/>
                  <a:gd name="connsiteX2" fmla="*/ 735981 w 1140834"/>
                  <a:gd name="connsiteY2" fmla="*/ 1538771 h 2274751"/>
                  <a:gd name="connsiteX3" fmla="*/ 1140834 w 1140834"/>
                  <a:gd name="connsiteY3" fmla="*/ 1538771 h 2274751"/>
                  <a:gd name="connsiteX4" fmla="*/ 1140834 w 1140834"/>
                  <a:gd name="connsiteY4" fmla="*/ 2274751 h 2274751"/>
                  <a:gd name="connsiteX5" fmla="*/ 0 w 1140834"/>
                  <a:gd name="connsiteY5" fmla="*/ 2274751 h 2274751"/>
                  <a:gd name="connsiteX6" fmla="*/ 0 w 1140834"/>
                  <a:gd name="connsiteY6" fmla="*/ 1538771 h 2274751"/>
                  <a:gd name="connsiteX7" fmla="*/ 1 w 1140834"/>
                  <a:gd name="connsiteY7" fmla="*/ 1538771 h 2274751"/>
                  <a:gd name="connsiteX8" fmla="*/ 1 w 1140834"/>
                  <a:gd name="connsiteY8" fmla="*/ 694994 h 2274751"/>
                  <a:gd name="connsiteX9" fmla="*/ 0 w 1140834"/>
                  <a:gd name="connsiteY9" fmla="*/ 694994 h 2274751"/>
                  <a:gd name="connsiteX10" fmla="*/ 0 w 1140834"/>
                  <a:gd name="connsiteY10" fmla="*/ 0 h 227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0834" h="2274751">
                    <a:moveTo>
                      <a:pt x="0" y="0"/>
                    </a:moveTo>
                    <a:lnTo>
                      <a:pt x="735981" y="727977"/>
                    </a:lnTo>
                    <a:lnTo>
                      <a:pt x="735981" y="1538771"/>
                    </a:lnTo>
                    <a:lnTo>
                      <a:pt x="1140834" y="1538771"/>
                    </a:lnTo>
                    <a:lnTo>
                      <a:pt x="1140834" y="2274751"/>
                    </a:lnTo>
                    <a:lnTo>
                      <a:pt x="0" y="2274751"/>
                    </a:lnTo>
                    <a:lnTo>
                      <a:pt x="0" y="1538771"/>
                    </a:lnTo>
                    <a:lnTo>
                      <a:pt x="1" y="1538771"/>
                    </a:lnTo>
                    <a:lnTo>
                      <a:pt x="1" y="694994"/>
                    </a:lnTo>
                    <a:lnTo>
                      <a:pt x="0" y="6949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6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C2814E70-BD21-BF80-0605-145040E489E7}"/>
                  </a:ext>
                </a:extLst>
              </p:cNvPr>
              <p:cNvSpPr txBox="1"/>
              <p:nvPr/>
            </p:nvSpPr>
            <p:spPr>
              <a:xfrm>
                <a:off x="1915956" y="4552224"/>
                <a:ext cx="85637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 đới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ẩm gió mùa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29135C7-13B8-FFF1-F9C7-3D4D40090F21}"/>
                  </a:ext>
                </a:extLst>
              </p:cNvPr>
              <p:cNvSpPr txBox="1"/>
              <p:nvPr/>
            </p:nvSpPr>
            <p:spPr>
              <a:xfrm>
                <a:off x="2357446" y="5700485"/>
                <a:ext cx="8563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Địa hình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A8E5D6-8C29-FE1F-B3A6-B647738A7C05}"/>
                </a:ext>
              </a:extLst>
            </p:cNvPr>
            <p:cNvCxnSpPr>
              <a:cxnSpLocks/>
              <a:stCxn id="161" idx="5"/>
            </p:cNvCxnSpPr>
            <p:nvPr/>
          </p:nvCxnSpPr>
          <p:spPr>
            <a:xfrm flipV="1">
              <a:off x="1723690" y="5209253"/>
              <a:ext cx="745779" cy="707161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0095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F4757-775A-CAA3-76E4-97600E255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9C77DC-E061-3A5F-8A97-9C7359BAA8C5}"/>
              </a:ext>
            </a:extLst>
          </p:cNvPr>
          <p:cNvSpPr/>
          <p:nvPr/>
        </p:nvSpPr>
        <p:spPr>
          <a:xfrm>
            <a:off x="0" y="-20084"/>
            <a:ext cx="12191996" cy="1187703"/>
          </a:xfrm>
          <a:prstGeom prst="rect">
            <a:avLst/>
          </a:pr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7B4417-DA0A-B515-7A0E-C4D1E77F8C1A}"/>
              </a:ext>
            </a:extLst>
          </p:cNvPr>
          <p:cNvSpPr/>
          <p:nvPr/>
        </p:nvSpPr>
        <p:spPr>
          <a:xfrm>
            <a:off x="501069" y="1287553"/>
            <a:ext cx="5208167" cy="12286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VẤN ĐỀ PHÁT TRIỂN NGÀNH LÂM NGHIỆP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E9795B-3DCE-9D19-4CE5-06D85ACFD735}"/>
              </a:ext>
            </a:extLst>
          </p:cNvPr>
          <p:cNvGrpSpPr/>
          <p:nvPr/>
        </p:nvGrpSpPr>
        <p:grpSpPr>
          <a:xfrm>
            <a:off x="154285" y="281643"/>
            <a:ext cx="11883426" cy="1007858"/>
            <a:chOff x="949635" y="332987"/>
            <a:chExt cx="10259329" cy="11433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9B8C60-95EA-F37E-B0C9-63A7C64DFDB1}"/>
                </a:ext>
              </a:extLst>
            </p:cNvPr>
            <p:cNvSpPr txBox="1"/>
            <p:nvPr/>
          </p:nvSpPr>
          <p:spPr>
            <a:xfrm>
              <a:off x="1308431" y="585314"/>
              <a:ext cx="1766400" cy="4458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25, 26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7137690-40D2-B569-1902-A805A4106E09}"/>
                </a:ext>
              </a:extLst>
            </p:cNvPr>
            <p:cNvSpPr txBox="1"/>
            <p:nvPr/>
          </p:nvSpPr>
          <p:spPr>
            <a:xfrm>
              <a:off x="949635" y="332987"/>
              <a:ext cx="10259329" cy="11433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Bài</a:t>
              </a:r>
              <a:r>
                <a:rPr kumimoji="0" lang="en-US" sz="5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12: </a:t>
              </a:r>
              <a:r>
                <a:rPr kumimoji="0" lang="en-US" sz="6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VẤN ĐỀ PHÁT TRIỂN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NGÀNH LÂM NGHIỆP VÀ THỦY SẢN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2F408D-F1D3-DA96-EDCB-5DB47BB3B7D6}"/>
              </a:ext>
            </a:extLst>
          </p:cNvPr>
          <p:cNvGrpSpPr/>
          <p:nvPr/>
        </p:nvGrpSpPr>
        <p:grpSpPr>
          <a:xfrm>
            <a:off x="13695758" y="2593574"/>
            <a:ext cx="2981598" cy="2392715"/>
            <a:chOff x="9380278" y="4493916"/>
            <a:chExt cx="2981598" cy="239271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13C7738-81DC-7828-544C-E572897B2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1260867" y="4493916"/>
              <a:ext cx="931130" cy="22530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32F4B1-250D-9FD8-4887-E6ADDE41A3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380278" y="5699068"/>
              <a:ext cx="995336" cy="11246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BDBBA5-712C-87E8-4A57-5A744173F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701450" y="4996461"/>
              <a:ext cx="1660426" cy="18762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C42522E-3A3F-5F1C-0D49-CC6612432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411569" y="5672183"/>
              <a:ext cx="1074767" cy="121444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96E310F-D654-5B94-0CA1-2A8FF004A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649058" y="5245773"/>
              <a:ext cx="1426795" cy="1612227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2A81EE4-43EF-3084-F645-80FBE2CE2F9B}"/>
              </a:ext>
            </a:extLst>
          </p:cNvPr>
          <p:cNvSpPr txBox="1"/>
          <p:nvPr/>
        </p:nvSpPr>
        <p:spPr>
          <a:xfrm>
            <a:off x="418936" y="4463510"/>
            <a:ext cx="4944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268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0F68A6-2B90-453B-63F7-EBC0ED47FEEB}"/>
              </a:ext>
            </a:extLst>
          </p:cNvPr>
          <p:cNvSpPr txBox="1"/>
          <p:nvPr/>
        </p:nvSpPr>
        <p:spPr>
          <a:xfrm>
            <a:off x="418936" y="3334159"/>
            <a:ext cx="4769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b="1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CCC558-4458-08B7-77F3-14C4D6844210}"/>
              </a:ext>
            </a:extLst>
          </p:cNvPr>
          <p:cNvSpPr txBox="1"/>
          <p:nvPr/>
        </p:nvSpPr>
        <p:spPr>
          <a:xfrm>
            <a:off x="453903" y="2656218"/>
            <a:ext cx="5510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US" sz="3200" b="1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97AE5CA-A467-6D20-20B3-1213D0B39181}"/>
              </a:ext>
            </a:extLst>
          </p:cNvPr>
          <p:cNvGrpSpPr/>
          <p:nvPr/>
        </p:nvGrpSpPr>
        <p:grpSpPr>
          <a:xfrm>
            <a:off x="-114449" y="5245767"/>
            <a:ext cx="6225911" cy="1657057"/>
            <a:chOff x="-192506" y="5245767"/>
            <a:chExt cx="6225911" cy="165705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DC65EC3-0D96-686A-4B9E-1859A4DEA729}"/>
                </a:ext>
              </a:extLst>
            </p:cNvPr>
            <p:cNvGrpSpPr/>
            <p:nvPr/>
          </p:nvGrpSpPr>
          <p:grpSpPr>
            <a:xfrm>
              <a:off x="336882" y="5449949"/>
              <a:ext cx="2410485" cy="1451744"/>
              <a:chOff x="154285" y="4123525"/>
              <a:chExt cx="4592388" cy="266886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2AE0814-A2D1-C05C-97B9-AB0865D92C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3086248" y="4879052"/>
                <a:ext cx="1660425" cy="187622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C597576-F1DA-3409-3CEC-971F28B234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243047" y="4373273"/>
                <a:ext cx="2100649" cy="237365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F5F6670-DC49-9110-7B63-83AE1707ED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54285" y="5308167"/>
                <a:ext cx="1276496" cy="14423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C2C72D94-5F20-51D6-84BE-CB6A0B5634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971075" y="4123525"/>
                <a:ext cx="2334401" cy="263778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DDC0CBD-7DE9-048E-C93D-1F4FD65805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727184" y="4916172"/>
                <a:ext cx="1660425" cy="1876221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FA35FA7-5215-2672-BE20-32C0A5BBC29E}"/>
                </a:ext>
              </a:extLst>
            </p:cNvPr>
            <p:cNvGrpSpPr/>
            <p:nvPr/>
          </p:nvGrpSpPr>
          <p:grpSpPr>
            <a:xfrm>
              <a:off x="-192506" y="5245767"/>
              <a:ext cx="6225911" cy="1657057"/>
              <a:chOff x="-354394" y="4986289"/>
              <a:chExt cx="6371758" cy="191653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7DC3759-728C-B20F-0A6B-C656B4904F48}"/>
                  </a:ext>
                </a:extLst>
              </p:cNvPr>
              <p:cNvGrpSpPr/>
              <p:nvPr/>
            </p:nvGrpSpPr>
            <p:grpSpPr>
              <a:xfrm>
                <a:off x="2833096" y="4986289"/>
                <a:ext cx="3184268" cy="1890847"/>
                <a:chOff x="154285" y="4123525"/>
                <a:chExt cx="4592388" cy="2668868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80411CDF-A30E-C585-880D-54A3BE49B8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3086248" y="4879052"/>
                  <a:ext cx="1660425" cy="1876220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DE30E36B-9AF3-0FCB-8156-0110265170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243047" y="4373273"/>
                  <a:ext cx="2100649" cy="2373658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ACAB239C-13FF-3E66-4F67-10787BB0AB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54285" y="5308167"/>
                  <a:ext cx="1276496" cy="1442395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CDBE929E-4542-6701-9E62-A4C7048071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971075" y="4123525"/>
                  <a:ext cx="2334401" cy="2637789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D447C53F-B987-DF08-022F-194CAF4D8E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727184" y="4916172"/>
                  <a:ext cx="1660425" cy="1876221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84F8CBA-3B65-5059-33CF-4EE1EA5DCD96}"/>
                  </a:ext>
                </a:extLst>
              </p:cNvPr>
              <p:cNvGrpSpPr/>
              <p:nvPr/>
            </p:nvGrpSpPr>
            <p:grpSpPr>
              <a:xfrm>
                <a:off x="1356625" y="5353205"/>
                <a:ext cx="2594693" cy="1549620"/>
                <a:chOff x="154285" y="4123525"/>
                <a:chExt cx="4592388" cy="2668868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1796880A-E82B-89BE-F986-54F127DFC3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3086248" y="4879052"/>
                  <a:ext cx="1660425" cy="1876220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BC19BF0C-505A-0E64-8223-0D85B26AA5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243047" y="4373273"/>
                  <a:ext cx="2100649" cy="2373658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190BB149-E9A4-F562-2B1D-56744C5881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54285" y="5308167"/>
                  <a:ext cx="1276496" cy="144239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148E4414-2C01-8BA4-A7CB-710D81BBD1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971075" y="4123525"/>
                  <a:ext cx="2334401" cy="2637789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6E63B1F5-BAC3-8B1E-D4C3-6E5B0CF0C2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727184" y="4916172"/>
                  <a:ext cx="1660425" cy="1876221"/>
                </a:xfrm>
                <a:prstGeom prst="rect">
                  <a:avLst/>
                </a:prstGeom>
              </p:spPr>
            </p:pic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B80E4E8B-263C-7C42-2723-CC3AD54E8597}"/>
                  </a:ext>
                </a:extLst>
              </p:cNvPr>
              <p:cNvGrpSpPr/>
              <p:nvPr/>
            </p:nvGrpSpPr>
            <p:grpSpPr>
              <a:xfrm>
                <a:off x="-354394" y="5441496"/>
                <a:ext cx="1763366" cy="1451744"/>
                <a:chOff x="154285" y="4123525"/>
                <a:chExt cx="4592388" cy="2668868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4C56BC64-9D02-A047-DCA9-FAED67B681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3086248" y="4879052"/>
                  <a:ext cx="1660425" cy="1876220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D6F91614-B70A-17A4-9AA1-ED669D3FB1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243047" y="4373273"/>
                  <a:ext cx="2100649" cy="2373658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97A4E3CA-9F9B-3EE5-634B-41C7209B15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54285" y="5308167"/>
                  <a:ext cx="1276496" cy="1442395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CC4E2F08-9AA7-4D4C-EC41-D092CEBBA8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1971075" y="4123525"/>
                  <a:ext cx="2334401" cy="2637789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EACB522A-C83F-AE81-7251-4A83507829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922" b="89883" l="8611" r="90000">
                              <a14:foregroundMark x1="40483" y1="59735" x2="44585" y2="59335"/>
                              <a14:foregroundMark x1="35833" y1="36770" x2="40972" y2="50973"/>
                              <a14:foregroundMark x1="36389" y1="35214" x2="43472" y2="36770"/>
                              <a14:backgroundMark x1="8472" y1="60506" x2="28889" y2="74903"/>
                              <a14:backgroundMark x1="13056" y1="55447" x2="37917" y2="71790"/>
                              <a14:backgroundMark x1="29028" y1="53891" x2="43889" y2="66342"/>
                              <a14:backgroundMark x1="45417" y1="52918" x2="66806" y2="60700"/>
                              <a14:backgroundMark x1="73333" y1="51167" x2="85694" y2="51556"/>
                              <a14:backgroundMark x1="66667" y1="53113" x2="85417" y2="62840"/>
                              <a14:backgroundMark x1="84028" y1="55447" x2="91111" y2="62062"/>
                              <a14:backgroundMark x1="64722" y1="57588" x2="95139" y2="52918"/>
                              <a14:backgroundMark x1="28750" y1="79377" x2="76389" y2="63813"/>
                              <a14:backgroundMark x1="42083" y1="67899" x2="67778" y2="54280"/>
                              <a14:backgroundMark x1="46250" y1="61284" x2="59444" y2="54864"/>
                              <a14:backgroundMark x1="28472" y1="58560" x2="44306" y2="69261"/>
                              <a14:backgroundMark x1="44306" y1="69261" x2="44306" y2="69261"/>
                              <a14:backgroundMark x1="46111" y1="59339" x2="49861" y2="58755"/>
                              <a14:backgroundMark x1="44583" y1="59339" x2="46389" y2="59728"/>
                              <a14:backgroundMark x1="8333" y1="57977" x2="18333" y2="62646"/>
                              <a14:backgroundMark x1="18333" y1="62646" x2="18472" y2="6264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278" t="8171" r="36666" b="40856"/>
                <a:stretch/>
              </p:blipFill>
              <p:spPr>
                <a:xfrm flipH="1">
                  <a:off x="727184" y="4916172"/>
                  <a:ext cx="1660425" cy="187622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2EDD096-9279-82CA-B823-66658948DD9D}"/>
              </a:ext>
            </a:extLst>
          </p:cNvPr>
          <p:cNvSpPr/>
          <p:nvPr/>
        </p:nvSpPr>
        <p:spPr>
          <a:xfrm>
            <a:off x="0" y="1193804"/>
            <a:ext cx="6033405" cy="5679352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4E85A53-6B88-C5D4-C7C4-E2F3DC5BA1DF}"/>
              </a:ext>
            </a:extLst>
          </p:cNvPr>
          <p:cNvSpPr/>
          <p:nvPr/>
        </p:nvSpPr>
        <p:spPr>
          <a:xfrm>
            <a:off x="6073438" y="1189921"/>
            <a:ext cx="6096124" cy="5662844"/>
          </a:xfrm>
          <a:prstGeom prst="rect">
            <a:avLst/>
          </a:prstGeom>
          <a:solidFill>
            <a:srgbClr val="E7F7FD"/>
          </a:solidFill>
          <a:ln w="31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group of people with baskets in water&#10;&#10;Description automatically generated">
            <a:extLst>
              <a:ext uri="{FF2B5EF4-FFF2-40B4-BE49-F238E27FC236}">
                <a16:creationId xmlns:a16="http://schemas.microsoft.com/office/drawing/2014/main" id="{E4D10848-1396-F567-2C25-B989612DE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9" t="33731" r="37560" b="38287"/>
          <a:stretch/>
        </p:blipFill>
        <p:spPr>
          <a:xfrm>
            <a:off x="6102861" y="5245767"/>
            <a:ext cx="6066702" cy="160699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68E1A5E-AF21-B3E3-15F4-859DCF842233}"/>
              </a:ext>
            </a:extLst>
          </p:cNvPr>
          <p:cNvSpPr txBox="1"/>
          <p:nvPr/>
        </p:nvSpPr>
        <p:spPr>
          <a:xfrm>
            <a:off x="6113494" y="2564026"/>
            <a:ext cx="5780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b="1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68E1A5E-AF21-B3E3-15F4-859DCF842233}"/>
              </a:ext>
            </a:extLst>
          </p:cNvPr>
          <p:cNvSpPr txBox="1"/>
          <p:nvPr/>
        </p:nvSpPr>
        <p:spPr>
          <a:xfrm>
            <a:off x="6127898" y="4096641"/>
            <a:ext cx="5766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b="1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1DC47A-49E9-6680-9746-9E2526202B3F}"/>
              </a:ext>
            </a:extLst>
          </p:cNvPr>
          <p:cNvSpPr/>
          <p:nvPr/>
        </p:nvSpPr>
        <p:spPr>
          <a:xfrm>
            <a:off x="6147854" y="1268012"/>
            <a:ext cx="5026965" cy="1228660"/>
          </a:xfrm>
          <a:prstGeom prst="rect">
            <a:avLst/>
          </a:prstGeom>
          <a:solidFill>
            <a:srgbClr val="E7F7FD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VẤN ĐỀ PHÁT TRIỂN    NGÀNH THỦY SẢN</a:t>
            </a:r>
          </a:p>
        </p:txBody>
      </p:sp>
    </p:spTree>
    <p:extLst>
      <p:ext uri="{BB962C8B-B14F-4D97-AF65-F5344CB8AC3E}">
        <p14:creationId xmlns:p14="http://schemas.microsoft.com/office/powerpoint/2010/main" val="3344166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Animasi Pemandangan alam Pantai">
            <a:hlinkClick r:id="" action="ppaction://media"/>
            <a:extLst>
              <a:ext uri="{FF2B5EF4-FFF2-40B4-BE49-F238E27FC236}">
                <a16:creationId xmlns:a16="http://schemas.microsoft.com/office/drawing/2014/main" id="{DFA14279-C938-948E-3CB9-2E5A2FD72D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381" end="12802.98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5295" y="-1694232"/>
            <a:ext cx="1263258" cy="710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CB2A95-C8AE-5A25-E55D-A4CFCD04D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907" y1="34767" x2="17907" y2="34767"/>
                        <a14:foregroundMark x1="16395" y1="48605" x2="16395" y2="48605"/>
                        <a14:foregroundMark x1="73605" y1="26977" x2="73605" y2="26977"/>
                        <a14:foregroundMark x1="83605" y1="46279" x2="83605" y2="46279"/>
                        <a14:foregroundMark x1="51163" y1="56395" x2="51163" y2="56395"/>
                        <a14:foregroundMark x1="54302" y1="47907" x2="54302" y2="47907"/>
                        <a14:foregroundMark x1="51163" y1="47907" x2="53488" y2="49419"/>
                        <a14:foregroundMark x1="57326" y1="50930" x2="62791" y2="479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5845" y="-210120"/>
            <a:ext cx="2007456" cy="20074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93AB12-0249-499E-BF57-B02E347ACB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2" b="89883" l="8611" r="90000">
                        <a14:foregroundMark x1="40483" y1="59735" x2="44585" y2="59335"/>
                        <a14:foregroundMark x1="35833" y1="36770" x2="40972" y2="50973"/>
                        <a14:foregroundMark x1="36389" y1="35214" x2="43472" y2="36770"/>
                        <a14:backgroundMark x1="8472" y1="60506" x2="28889" y2="74903"/>
                        <a14:backgroundMark x1="13056" y1="55447" x2="37917" y2="71790"/>
                        <a14:backgroundMark x1="29028" y1="53891" x2="43889" y2="66342"/>
                        <a14:backgroundMark x1="45417" y1="52918" x2="66806" y2="60700"/>
                        <a14:backgroundMark x1="73333" y1="51167" x2="85694" y2="51556"/>
                        <a14:backgroundMark x1="66667" y1="53113" x2="85417" y2="62840"/>
                        <a14:backgroundMark x1="84028" y1="55447" x2="91111" y2="62062"/>
                        <a14:backgroundMark x1="64722" y1="57588" x2="95139" y2="52918"/>
                        <a14:backgroundMark x1="28750" y1="79377" x2="76389" y2="63813"/>
                        <a14:backgroundMark x1="42083" y1="67899" x2="67778" y2="54280"/>
                        <a14:backgroundMark x1="46250" y1="61284" x2="59444" y2="54864"/>
                        <a14:backgroundMark x1="28472" y1="58560" x2="44306" y2="69261"/>
                        <a14:backgroundMark x1="44306" y1="69261" x2="44306" y2="69261"/>
                        <a14:backgroundMark x1="46111" y1="59339" x2="49861" y2="58755"/>
                        <a14:backgroundMark x1="44583" y1="59339" x2="46389" y2="59728"/>
                        <a14:backgroundMark x1="8333" y1="57977" x2="18333" y2="62646"/>
                        <a14:backgroundMark x1="18333" y1="62646" x2="18472" y2="62646"/>
                      </a14:backgroundRemoval>
                    </a14:imgEffect>
                  </a14:imgLayer>
                </a14:imgProps>
              </a:ext>
            </a:extLst>
          </a:blip>
          <a:srcRect l="20278" t="8171" r="36666" b="40856"/>
          <a:stretch/>
        </p:blipFill>
        <p:spPr>
          <a:xfrm flipH="1">
            <a:off x="9972563" y="23969"/>
            <a:ext cx="2120387" cy="2306281"/>
          </a:xfrm>
          <a:prstGeom prst="rect">
            <a:avLst/>
          </a:prstGeom>
        </p:spPr>
      </p:pic>
      <p:sp>
        <p:nvSpPr>
          <p:cNvPr id="120" name="Hộp Văn bản 119">
            <a:extLst>
              <a:ext uri="{FF2B5EF4-FFF2-40B4-BE49-F238E27FC236}">
                <a16:creationId xmlns:a16="http://schemas.microsoft.com/office/drawing/2014/main" id="{040BBF37-1AF4-46D0-A7F3-3B4ECCC56098}"/>
              </a:ext>
            </a:extLst>
          </p:cNvPr>
          <p:cNvSpPr txBox="1"/>
          <p:nvPr/>
        </p:nvSpPr>
        <p:spPr>
          <a:xfrm rot="16200000">
            <a:off x="-3291356" y="3448399"/>
            <a:ext cx="4925372" cy="41004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  <a:latin typeface="#9Slide07 SVNAdam Gorry" panose="02040603050506020204" pitchFamily="18" charset="0"/>
              </a:rPr>
              <a:t>ONG TÌM </a:t>
            </a:r>
            <a:r>
              <a:rPr lang="en-US" sz="2000">
                <a:solidFill>
                  <a:srgbClr val="FF0000"/>
                </a:solidFill>
                <a:latin typeface="#9Slide07 SVNAdam Gorry" panose="02040603050506020204" pitchFamily="18" charset="0"/>
              </a:rPr>
              <a:t>CHỮ  DƯỚI </a:t>
            </a:r>
            <a:r>
              <a:rPr lang="en-US" sz="2000" dirty="0">
                <a:solidFill>
                  <a:srgbClr val="FF0000"/>
                </a:solidFill>
                <a:latin typeface="#9Slide07 SVNAdam Gorry" panose="02040603050506020204" pitchFamily="18" charset="0"/>
              </a:rPr>
              <a:t>TÁN RỪNG XANH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Adam Gorry" panose="020406030505060202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1BA4F3E-8DE6-CB1D-AE94-A1219D3EF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166728"/>
              </p:ext>
            </p:extLst>
          </p:nvPr>
        </p:nvGraphicFramePr>
        <p:xfrm>
          <a:off x="7790731" y="2596952"/>
          <a:ext cx="3958968" cy="466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8779">
                  <a:extLst>
                    <a:ext uri="{9D8B030D-6E8A-4147-A177-3AD203B41FA5}">
                      <a16:colId xmlns:a16="http://schemas.microsoft.com/office/drawing/2014/main" val="3176176059"/>
                    </a:ext>
                  </a:extLst>
                </a:gridCol>
                <a:gridCol w="3180189">
                  <a:extLst>
                    <a:ext uri="{9D8B030D-6E8A-4147-A177-3AD203B41FA5}">
                      <a16:colId xmlns:a16="http://schemas.microsoft.com/office/drawing/2014/main" val="2276703081"/>
                    </a:ext>
                  </a:extLst>
                </a:gridCol>
              </a:tblGrid>
              <a:tr h="37246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01.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QUANG HỢP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5722348"/>
                  </a:ext>
                </a:extLst>
              </a:tr>
              <a:tr h="372464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02.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LƯU TRỮ CO</a:t>
                      </a:r>
                      <a:r>
                        <a:rPr lang="en-US" sz="2800" b="1" baseline="-25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1262227"/>
                  </a:ext>
                </a:extLst>
              </a:tr>
              <a:tr h="372464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03.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ĐỘ CHE PHỦ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6130282"/>
                  </a:ext>
                </a:extLst>
              </a:tr>
              <a:tr h="372464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04.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SÁCH ĐỎ</a:t>
                      </a:r>
                      <a:endParaRPr lang="en-US" sz="2800" b="1" baseline="-25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40950"/>
                  </a:ext>
                </a:extLst>
              </a:tr>
              <a:tr h="372464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05.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GỖ LIM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7805555"/>
                  </a:ext>
                </a:extLst>
              </a:tr>
              <a:tr h="372464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06.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VƯỜN QUỐC GIA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7729807"/>
                  </a:ext>
                </a:extLst>
              </a:tr>
              <a:tr h="372464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8978639"/>
                  </a:ext>
                </a:extLst>
              </a:tr>
              <a:tr h="372464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0005524"/>
                  </a:ext>
                </a:extLst>
              </a:tr>
              <a:tr h="372464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4506413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28209B30-0E0D-D62E-B8D1-03C752EDAB0D}"/>
              </a:ext>
            </a:extLst>
          </p:cNvPr>
          <p:cNvGrpSpPr/>
          <p:nvPr/>
        </p:nvGrpSpPr>
        <p:grpSpPr>
          <a:xfrm>
            <a:off x="1978584" y="185889"/>
            <a:ext cx="6365735" cy="654599"/>
            <a:chOff x="2900690" y="41975"/>
            <a:chExt cx="6598363" cy="65459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D13B3B6-C882-3F9F-B2F7-BCEF70BA1E99}"/>
                </a:ext>
              </a:extLst>
            </p:cNvPr>
            <p:cNvGrpSpPr/>
            <p:nvPr/>
          </p:nvGrpSpPr>
          <p:grpSpPr>
            <a:xfrm>
              <a:off x="2900690" y="66877"/>
              <a:ext cx="6598363" cy="629697"/>
              <a:chOff x="6737124" y="-1046013"/>
              <a:chExt cx="6602302" cy="63595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A17E39F-C747-4890-4FD7-C02B768EF232}"/>
                  </a:ext>
                </a:extLst>
              </p:cNvPr>
              <p:cNvSpPr/>
              <p:nvPr/>
            </p:nvSpPr>
            <p:spPr>
              <a:xfrm>
                <a:off x="6737124" y="-1046013"/>
                <a:ext cx="6452516" cy="629861"/>
              </a:xfrm>
              <a:prstGeom prst="roundRect">
                <a:avLst>
                  <a:gd name="adj" fmla="val 50000"/>
                </a:avLst>
              </a:prstGeom>
              <a:solidFill>
                <a:srgbClr val="3268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ADD508C-AB53-3B5D-85C4-9631B3B664D2}"/>
                  </a:ext>
                </a:extLst>
              </p:cNvPr>
              <p:cNvSpPr txBox="1"/>
              <p:nvPr/>
            </p:nvSpPr>
            <p:spPr>
              <a:xfrm>
                <a:off x="7059164" y="-1000644"/>
                <a:ext cx="6280262" cy="5905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TRÒ CHƠI ONG TÌM CHỮ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Picture 1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A45FADB-5C84-6C89-3F5C-E47219AFA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17" b="52392" l="75828" r="833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88" t="38358" r="15709" b="46049"/>
            <a:stretch/>
          </p:blipFill>
          <p:spPr>
            <a:xfrm>
              <a:off x="3050387" y="41975"/>
              <a:ext cx="665804" cy="586543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D400461-E170-2A66-FFE4-51E981814B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2" b="89883" l="8611" r="90000">
                        <a14:foregroundMark x1="40483" y1="59735" x2="44585" y2="59335"/>
                        <a14:foregroundMark x1="35833" y1="36770" x2="40972" y2="50973"/>
                        <a14:foregroundMark x1="36389" y1="35214" x2="43472" y2="36770"/>
                        <a14:backgroundMark x1="8472" y1="60506" x2="28889" y2="74903"/>
                        <a14:backgroundMark x1="13056" y1="55447" x2="37917" y2="71790"/>
                        <a14:backgroundMark x1="29028" y1="53891" x2="43889" y2="66342"/>
                        <a14:backgroundMark x1="45417" y1="52918" x2="66806" y2="60700"/>
                        <a14:backgroundMark x1="73333" y1="51167" x2="85694" y2="51556"/>
                        <a14:backgroundMark x1="66667" y1="53113" x2="85417" y2="62840"/>
                        <a14:backgroundMark x1="84028" y1="55447" x2="91111" y2="62062"/>
                        <a14:backgroundMark x1="64722" y1="57588" x2="95139" y2="52918"/>
                        <a14:backgroundMark x1="28750" y1="79377" x2="76389" y2="63813"/>
                        <a14:backgroundMark x1="42083" y1="67899" x2="67778" y2="54280"/>
                        <a14:backgroundMark x1="46250" y1="61284" x2="59444" y2="54864"/>
                        <a14:backgroundMark x1="28472" y1="58560" x2="44306" y2="69261"/>
                        <a14:backgroundMark x1="44306" y1="69261" x2="44306" y2="69261"/>
                        <a14:backgroundMark x1="46111" y1="59339" x2="49861" y2="58755"/>
                        <a14:backgroundMark x1="44583" y1="59339" x2="46389" y2="59728"/>
                        <a14:backgroundMark x1="8333" y1="57977" x2="18333" y2="62646"/>
                        <a14:backgroundMark x1="18333" y1="62646" x2="18472" y2="62646"/>
                      </a14:backgroundRemoval>
                    </a14:imgEffect>
                  </a14:imgLayer>
                </a14:imgProps>
              </a:ext>
            </a:extLst>
          </a:blip>
          <a:srcRect l="20278" t="8171" r="36666" b="40856"/>
          <a:stretch/>
        </p:blipFill>
        <p:spPr>
          <a:xfrm flipH="1">
            <a:off x="10677264" y="1296489"/>
            <a:ext cx="1452295" cy="15796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53DA0E-C7C0-995F-67AD-10FD929318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2" b="89883" l="8611" r="90000">
                        <a14:foregroundMark x1="40483" y1="59735" x2="44585" y2="59335"/>
                        <a14:foregroundMark x1="35833" y1="36770" x2="40972" y2="50973"/>
                        <a14:foregroundMark x1="36389" y1="35214" x2="43472" y2="36770"/>
                        <a14:backgroundMark x1="8472" y1="60506" x2="28889" y2="74903"/>
                        <a14:backgroundMark x1="13056" y1="55447" x2="37917" y2="71790"/>
                        <a14:backgroundMark x1="29028" y1="53891" x2="43889" y2="66342"/>
                        <a14:backgroundMark x1="45417" y1="52918" x2="66806" y2="60700"/>
                        <a14:backgroundMark x1="73333" y1="51167" x2="85694" y2="51556"/>
                        <a14:backgroundMark x1="66667" y1="53113" x2="85417" y2="62840"/>
                        <a14:backgroundMark x1="84028" y1="55447" x2="91111" y2="62062"/>
                        <a14:backgroundMark x1="64722" y1="57588" x2="95139" y2="52918"/>
                        <a14:backgroundMark x1="28750" y1="79377" x2="76389" y2="63813"/>
                        <a14:backgroundMark x1="42083" y1="67899" x2="67778" y2="54280"/>
                        <a14:backgroundMark x1="46250" y1="61284" x2="59444" y2="54864"/>
                        <a14:backgroundMark x1="28472" y1="58560" x2="44306" y2="69261"/>
                        <a14:backgroundMark x1="44306" y1="69261" x2="44306" y2="69261"/>
                        <a14:backgroundMark x1="46111" y1="59339" x2="49861" y2="58755"/>
                        <a14:backgroundMark x1="44583" y1="59339" x2="46389" y2="59728"/>
                        <a14:backgroundMark x1="8333" y1="57977" x2="18333" y2="62646"/>
                        <a14:backgroundMark x1="18333" y1="62646" x2="18472" y2="62646"/>
                      </a14:backgroundRemoval>
                    </a14:imgEffect>
                  </a14:imgLayer>
                </a14:imgProps>
              </a:ext>
            </a:extLst>
          </a:blip>
          <a:srcRect l="20278" t="8171" r="36666" b="40856"/>
          <a:stretch/>
        </p:blipFill>
        <p:spPr>
          <a:xfrm flipH="1">
            <a:off x="9202821" y="507736"/>
            <a:ext cx="1592411" cy="17320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9B590E-B2F1-D9A9-93A8-ED468BB006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2" b="89883" l="8611" r="90000">
                        <a14:foregroundMark x1="40483" y1="59735" x2="44585" y2="59335"/>
                        <a14:foregroundMark x1="35833" y1="36770" x2="40972" y2="50973"/>
                        <a14:foregroundMark x1="36389" y1="35214" x2="43472" y2="36770"/>
                        <a14:backgroundMark x1="8472" y1="60506" x2="28889" y2="74903"/>
                        <a14:backgroundMark x1="13056" y1="55447" x2="37917" y2="71790"/>
                        <a14:backgroundMark x1="29028" y1="53891" x2="43889" y2="66342"/>
                        <a14:backgroundMark x1="45417" y1="52918" x2="66806" y2="60700"/>
                        <a14:backgroundMark x1="73333" y1="51167" x2="85694" y2="51556"/>
                        <a14:backgroundMark x1="66667" y1="53113" x2="85417" y2="62840"/>
                        <a14:backgroundMark x1="84028" y1="55447" x2="91111" y2="62062"/>
                        <a14:backgroundMark x1="64722" y1="57588" x2="95139" y2="52918"/>
                        <a14:backgroundMark x1="28750" y1="79377" x2="76389" y2="63813"/>
                        <a14:backgroundMark x1="42083" y1="67899" x2="67778" y2="54280"/>
                        <a14:backgroundMark x1="46250" y1="61284" x2="59444" y2="54864"/>
                        <a14:backgroundMark x1="28472" y1="58560" x2="44306" y2="69261"/>
                        <a14:backgroundMark x1="44306" y1="69261" x2="44306" y2="69261"/>
                        <a14:backgroundMark x1="46111" y1="59339" x2="49861" y2="58755"/>
                        <a14:backgroundMark x1="44583" y1="59339" x2="46389" y2="59728"/>
                        <a14:backgroundMark x1="8333" y1="57977" x2="18333" y2="62646"/>
                        <a14:backgroundMark x1="18333" y1="62646" x2="18472" y2="62646"/>
                      </a14:backgroundRemoval>
                    </a14:imgEffect>
                  </a14:imgLayer>
                </a14:imgProps>
              </a:ext>
            </a:extLst>
          </a:blip>
          <a:srcRect l="20278" t="8171" r="36666" b="40856"/>
          <a:stretch/>
        </p:blipFill>
        <p:spPr>
          <a:xfrm flipH="1">
            <a:off x="9873149" y="1059383"/>
            <a:ext cx="1452295" cy="157961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933310"/>
              </p:ext>
            </p:extLst>
          </p:nvPr>
        </p:nvGraphicFramePr>
        <p:xfrm>
          <a:off x="866049" y="1059380"/>
          <a:ext cx="6720613" cy="56831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0697">
                  <a:extLst>
                    <a:ext uri="{9D8B030D-6E8A-4147-A177-3AD203B41FA5}">
                      <a16:colId xmlns:a16="http://schemas.microsoft.com/office/drawing/2014/main" val="3399123603"/>
                    </a:ext>
                  </a:extLst>
                </a:gridCol>
                <a:gridCol w="610697">
                  <a:extLst>
                    <a:ext uri="{9D8B030D-6E8A-4147-A177-3AD203B41FA5}">
                      <a16:colId xmlns:a16="http://schemas.microsoft.com/office/drawing/2014/main" val="1239736824"/>
                    </a:ext>
                  </a:extLst>
                </a:gridCol>
                <a:gridCol w="610697">
                  <a:extLst>
                    <a:ext uri="{9D8B030D-6E8A-4147-A177-3AD203B41FA5}">
                      <a16:colId xmlns:a16="http://schemas.microsoft.com/office/drawing/2014/main" val="298369575"/>
                    </a:ext>
                  </a:extLst>
                </a:gridCol>
                <a:gridCol w="610697">
                  <a:extLst>
                    <a:ext uri="{9D8B030D-6E8A-4147-A177-3AD203B41FA5}">
                      <a16:colId xmlns:a16="http://schemas.microsoft.com/office/drawing/2014/main" val="1485383258"/>
                    </a:ext>
                  </a:extLst>
                </a:gridCol>
                <a:gridCol w="610697">
                  <a:extLst>
                    <a:ext uri="{9D8B030D-6E8A-4147-A177-3AD203B41FA5}">
                      <a16:colId xmlns:a16="http://schemas.microsoft.com/office/drawing/2014/main" val="284698602"/>
                    </a:ext>
                  </a:extLst>
                </a:gridCol>
                <a:gridCol w="610697">
                  <a:extLst>
                    <a:ext uri="{9D8B030D-6E8A-4147-A177-3AD203B41FA5}">
                      <a16:colId xmlns:a16="http://schemas.microsoft.com/office/drawing/2014/main" val="2687828828"/>
                    </a:ext>
                  </a:extLst>
                </a:gridCol>
                <a:gridCol w="610697">
                  <a:extLst>
                    <a:ext uri="{9D8B030D-6E8A-4147-A177-3AD203B41FA5}">
                      <a16:colId xmlns:a16="http://schemas.microsoft.com/office/drawing/2014/main" val="1221379825"/>
                    </a:ext>
                  </a:extLst>
                </a:gridCol>
                <a:gridCol w="610697">
                  <a:extLst>
                    <a:ext uri="{9D8B030D-6E8A-4147-A177-3AD203B41FA5}">
                      <a16:colId xmlns:a16="http://schemas.microsoft.com/office/drawing/2014/main" val="501664279"/>
                    </a:ext>
                  </a:extLst>
                </a:gridCol>
                <a:gridCol w="611679">
                  <a:extLst>
                    <a:ext uri="{9D8B030D-6E8A-4147-A177-3AD203B41FA5}">
                      <a16:colId xmlns:a16="http://schemas.microsoft.com/office/drawing/2014/main" val="1332675639"/>
                    </a:ext>
                  </a:extLst>
                </a:gridCol>
                <a:gridCol w="611679">
                  <a:extLst>
                    <a:ext uri="{9D8B030D-6E8A-4147-A177-3AD203B41FA5}">
                      <a16:colId xmlns:a16="http://schemas.microsoft.com/office/drawing/2014/main" val="717418319"/>
                    </a:ext>
                  </a:extLst>
                </a:gridCol>
                <a:gridCol w="611679">
                  <a:extLst>
                    <a:ext uri="{9D8B030D-6E8A-4147-A177-3AD203B41FA5}">
                      <a16:colId xmlns:a16="http://schemas.microsoft.com/office/drawing/2014/main" val="551969560"/>
                    </a:ext>
                  </a:extLst>
                </a:gridCol>
              </a:tblGrid>
              <a:tr h="516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829214"/>
                  </a:ext>
                </a:extLst>
              </a:tr>
              <a:tr h="516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710327"/>
                  </a:ext>
                </a:extLst>
              </a:tr>
              <a:tr h="516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100" b="1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946047"/>
                  </a:ext>
                </a:extLst>
              </a:tr>
              <a:tr h="516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383226"/>
                  </a:ext>
                </a:extLst>
              </a:tr>
              <a:tr h="516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7132"/>
                  </a:ext>
                </a:extLst>
              </a:tr>
              <a:tr h="516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469565"/>
                  </a:ext>
                </a:extLst>
              </a:tr>
              <a:tr h="516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510418"/>
                  </a:ext>
                </a:extLst>
              </a:tr>
              <a:tr h="516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127716"/>
                  </a:ext>
                </a:extLst>
              </a:tr>
              <a:tr h="516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65226"/>
                  </a:ext>
                </a:extLst>
              </a:tr>
              <a:tr h="516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316350"/>
                  </a:ext>
                </a:extLst>
              </a:tr>
              <a:tr h="516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35490"/>
                  </a:ext>
                </a:extLst>
              </a:tr>
            </a:tbl>
          </a:graphicData>
        </a:graphic>
      </p:graphicFrame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35FDBDF-032D-D584-851F-B5067F151F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0" t="61326" r="52997" b="13810"/>
          <a:stretch/>
        </p:blipFill>
        <p:spPr>
          <a:xfrm>
            <a:off x="-5090497" y="-1467927"/>
            <a:ext cx="3874124" cy="25758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E64CC15-1103-2AAE-42F8-263C60BB5C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2" t="39412" r="14142" b="31299"/>
          <a:stretch/>
        </p:blipFill>
        <p:spPr>
          <a:xfrm>
            <a:off x="-3440014" y="5973897"/>
            <a:ext cx="2012253" cy="26448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A4EFB1-FFD7-F9A7-426B-0DE1A0CC6142}"/>
              </a:ext>
            </a:extLst>
          </p:cNvPr>
          <p:cNvSpPr txBox="1"/>
          <p:nvPr/>
        </p:nvSpPr>
        <p:spPr>
          <a:xfrm>
            <a:off x="7259271" y="7738892"/>
            <a:ext cx="5780095" cy="272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rgbClr val="273C18"/>
                </a:solidFill>
                <a:latin typeface="Aptos" panose="02110004020202020204"/>
              </a:rPr>
              <a:t>Bài</a:t>
            </a:r>
            <a:r>
              <a:rPr lang="en-US" sz="4000" b="1" dirty="0">
                <a:solidFill>
                  <a:srgbClr val="273C18"/>
                </a:solidFill>
                <a:latin typeface="Aptos" panose="02110004020202020204"/>
              </a:rPr>
              <a:t> 12: </a:t>
            </a:r>
            <a:endParaRPr lang="en-US" sz="2400" b="1" dirty="0">
              <a:solidFill>
                <a:srgbClr val="273C18"/>
              </a:solidFill>
              <a:latin typeface="Aptos" panose="02110004020202020204"/>
            </a:endParaRPr>
          </a:p>
          <a:p>
            <a:pPr>
              <a:spcAft>
                <a:spcPts val="600"/>
              </a:spcAft>
            </a:pPr>
            <a:r>
              <a:rPr lang="en-US" sz="4300" b="1" dirty="0">
                <a:solidFill>
                  <a:srgbClr val="273C18"/>
                </a:solidFill>
                <a:latin typeface="Aptos" panose="02110004020202020204"/>
              </a:rPr>
              <a:t>VẤN ĐỀ PHÁT TRIỂN </a:t>
            </a:r>
          </a:p>
          <a:p>
            <a:pPr>
              <a:spcAft>
                <a:spcPts val="600"/>
              </a:spcAft>
            </a:pPr>
            <a:r>
              <a:rPr lang="en-US" sz="4300" b="1" dirty="0">
                <a:solidFill>
                  <a:srgbClr val="273C18"/>
                </a:solidFill>
                <a:latin typeface="Aptos" panose="02110004020202020204"/>
              </a:rPr>
              <a:t>NGÀNH LÂM NGHIỆP VÀ THỦY SẢN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FEC43A-CC79-62B9-9BFC-510613559847}"/>
              </a:ext>
            </a:extLst>
          </p:cNvPr>
          <p:cNvSpPr txBox="1"/>
          <p:nvPr/>
        </p:nvSpPr>
        <p:spPr>
          <a:xfrm>
            <a:off x="5691046" y="-1423395"/>
            <a:ext cx="3136449" cy="898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273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273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25, 26</a:t>
            </a:r>
          </a:p>
        </p:txBody>
      </p:sp>
    </p:spTree>
    <p:extLst>
      <p:ext uri="{BB962C8B-B14F-4D97-AF65-F5344CB8AC3E}">
        <p14:creationId xmlns:p14="http://schemas.microsoft.com/office/powerpoint/2010/main" val="921817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19C88C0-8915-B6FD-7157-55F3B9941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0" t="61326" r="52997" b="13810"/>
          <a:stretch/>
        </p:blipFill>
        <p:spPr>
          <a:xfrm>
            <a:off x="621676" y="657757"/>
            <a:ext cx="3874124" cy="25758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2B42DC8-B098-F5C9-1A27-968ED6C8C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2" t="39412" r="14142" b="31299"/>
          <a:stretch/>
        </p:blipFill>
        <p:spPr>
          <a:xfrm>
            <a:off x="1552612" y="3586297"/>
            <a:ext cx="2012253" cy="26448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029" y="623275"/>
            <a:ext cx="657079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D0374-33D5-E2DE-8C98-88F1C9D0FAB5}"/>
              </a:ext>
            </a:extLst>
          </p:cNvPr>
          <p:cNvSpPr txBox="1"/>
          <p:nvPr/>
        </p:nvSpPr>
        <p:spPr>
          <a:xfrm>
            <a:off x="5371379" y="1302711"/>
            <a:ext cx="3136449" cy="898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273C1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273C1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25, 26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B1902F-AA4B-0B08-B5A0-CB966F832125}"/>
              </a:ext>
            </a:extLst>
          </p:cNvPr>
          <p:cNvSpPr txBox="1"/>
          <p:nvPr/>
        </p:nvSpPr>
        <p:spPr>
          <a:xfrm>
            <a:off x="5352827" y="2207869"/>
            <a:ext cx="5780095" cy="272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rgbClr val="273C18"/>
                </a:solidFill>
              </a:rPr>
              <a:t>Bài</a:t>
            </a:r>
            <a:r>
              <a:rPr lang="en-US" sz="4000" b="1" dirty="0">
                <a:solidFill>
                  <a:srgbClr val="273C18"/>
                </a:solidFill>
              </a:rPr>
              <a:t> 12: </a:t>
            </a:r>
            <a:endParaRPr lang="en-US" sz="2400" b="1" dirty="0">
              <a:solidFill>
                <a:srgbClr val="273C18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4300" b="1" dirty="0">
                <a:solidFill>
                  <a:srgbClr val="273C18"/>
                </a:solidFill>
              </a:rPr>
              <a:t>VẤN ĐỀ PHÁT TRIỂN </a:t>
            </a:r>
          </a:p>
          <a:p>
            <a:pPr>
              <a:spcAft>
                <a:spcPts val="600"/>
              </a:spcAft>
            </a:pPr>
            <a:r>
              <a:rPr lang="en-US" sz="4300" b="1" dirty="0">
                <a:solidFill>
                  <a:srgbClr val="273C18"/>
                </a:solidFill>
              </a:rPr>
              <a:t>NGÀNH LÂM NGHIỆP VÀ THỦY SẢN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CB2A95-C8AE-5A25-E55D-A4CFCD04D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907" y1="34767" x2="17907" y2="34767"/>
                        <a14:foregroundMark x1="16395" y1="48605" x2="16395" y2="48605"/>
                        <a14:foregroundMark x1="73605" y1="26977" x2="73605" y2="26977"/>
                        <a14:foregroundMark x1="83605" y1="46279" x2="83605" y2="46279"/>
                        <a14:foregroundMark x1="51163" y1="56395" x2="51163" y2="56395"/>
                        <a14:foregroundMark x1="54302" y1="47907" x2="54302" y2="47907"/>
                        <a14:foregroundMark x1="51163" y1="47907" x2="53488" y2="49419"/>
                        <a14:foregroundMark x1="57326" y1="50930" x2="62791" y2="479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0600" y="411844"/>
            <a:ext cx="2007456" cy="20074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E7BF98-5EE5-6E45-92B7-FA843E328123}"/>
              </a:ext>
            </a:extLst>
          </p:cNvPr>
          <p:cNvSpPr/>
          <p:nvPr/>
        </p:nvSpPr>
        <p:spPr>
          <a:xfrm>
            <a:off x="0" y="-1322243"/>
            <a:ext cx="12191996" cy="1187703"/>
          </a:xfrm>
          <a:prstGeom prst="rect">
            <a:avLst/>
          </a:pr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0E50B9-B5F9-94FF-4D25-B52281676793}"/>
              </a:ext>
            </a:extLst>
          </p:cNvPr>
          <p:cNvGrpSpPr/>
          <p:nvPr/>
        </p:nvGrpSpPr>
        <p:grpSpPr>
          <a:xfrm>
            <a:off x="209683" y="-1099523"/>
            <a:ext cx="11883426" cy="1007858"/>
            <a:chOff x="949635" y="224429"/>
            <a:chExt cx="10259329" cy="11433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2860E8-6CDF-7833-FC2C-8E3DEAE0143D}"/>
                </a:ext>
              </a:extLst>
            </p:cNvPr>
            <p:cNvSpPr txBox="1"/>
            <p:nvPr/>
          </p:nvSpPr>
          <p:spPr>
            <a:xfrm>
              <a:off x="1045675" y="441451"/>
              <a:ext cx="1766400" cy="4458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Tiết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: 25,26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70351-5EF0-484A-0641-F12A44E18069}"/>
                </a:ext>
              </a:extLst>
            </p:cNvPr>
            <p:cNvSpPr txBox="1"/>
            <p:nvPr/>
          </p:nvSpPr>
          <p:spPr>
            <a:xfrm>
              <a:off x="949635" y="224429"/>
              <a:ext cx="10259329" cy="11433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100" b="1">
                  <a:solidFill>
                    <a:schemeClr val="bg1"/>
                  </a:solidFill>
                </a:rPr>
                <a:t>Bài 12: </a:t>
              </a:r>
              <a:r>
                <a:rPr lang="en-US" sz="6400" b="1">
                  <a:solidFill>
                    <a:srgbClr val="FFFF00"/>
                  </a:solidFill>
                </a:rPr>
                <a:t>VẤN ĐỀ PHÁT TRIỂN 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6400" b="1">
                  <a:solidFill>
                    <a:srgbClr val="FFFF00"/>
                  </a:solidFill>
                </a:rPr>
                <a:t>NGÀNH LÂM NGHIỆP VÀ THỦY SẢN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4378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F4804E-8B8F-42CF-6999-0381ACB2CBB2}"/>
              </a:ext>
            </a:extLst>
          </p:cNvPr>
          <p:cNvSpPr/>
          <p:nvPr/>
        </p:nvSpPr>
        <p:spPr>
          <a:xfrm>
            <a:off x="0" y="-20084"/>
            <a:ext cx="12191996" cy="1187703"/>
          </a:xfrm>
          <a:prstGeom prst="rect">
            <a:avLst/>
          </a:pr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969D9D-4081-B0A8-8CBE-F6D08537A6AB}"/>
              </a:ext>
            </a:extLst>
          </p:cNvPr>
          <p:cNvGrpSpPr/>
          <p:nvPr/>
        </p:nvGrpSpPr>
        <p:grpSpPr>
          <a:xfrm>
            <a:off x="723459" y="1576432"/>
            <a:ext cx="10367529" cy="3676527"/>
            <a:chOff x="-62372" y="1884654"/>
            <a:chExt cx="10367529" cy="3676527"/>
          </a:xfrm>
        </p:grpSpPr>
        <p:sp>
          <p:nvSpPr>
            <p:cNvPr id="29" name="Rectangle 28"/>
            <p:cNvSpPr/>
            <p:nvPr/>
          </p:nvSpPr>
          <p:spPr>
            <a:xfrm>
              <a:off x="-62372" y="3071263"/>
              <a:ext cx="3616137" cy="1294808"/>
            </a:xfrm>
            <a:prstGeom prst="rect">
              <a:avLst/>
            </a:prstGeom>
            <a:gradFill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14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>
                  <a:solidFill>
                    <a:srgbClr val="273C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VẤN ĐỀ PHÁT TRIỂN NGÀNH LÂM NGHIỆP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974186" y="4746793"/>
              <a:ext cx="5330971" cy="814388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273C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VẤN ĐỀ QUẢN LÍ VÀ BẢO VỆ </a:t>
              </a:r>
            </a:p>
            <a:p>
              <a:pPr algn="ctr"/>
              <a:r>
                <a:rPr lang="en-US" sz="2400" b="1" dirty="0">
                  <a:solidFill>
                    <a:srgbClr val="273C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 NGUYÊN RỪNG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974186" y="3309150"/>
              <a:ext cx="5330971" cy="814388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273C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HIỆN TRẠNG PHÁT TRIỂN VÀ PHÂN BỐ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960538" y="1884654"/>
              <a:ext cx="5330971" cy="814388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273C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THẾ MẠNH VÀ HẠN CHẾ</a:t>
              </a:r>
            </a:p>
          </p:txBody>
        </p:sp>
        <p:cxnSp>
          <p:nvCxnSpPr>
            <p:cNvPr id="31" name="Straight Connector 30"/>
            <p:cNvCxnSpPr>
              <a:cxnSpLocks/>
            </p:cNvCxnSpPr>
            <p:nvPr/>
          </p:nvCxnSpPr>
          <p:spPr>
            <a:xfrm flipV="1">
              <a:off x="4223774" y="2170891"/>
              <a:ext cx="750412" cy="17656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cxnSpLocks/>
            </p:cNvCxnSpPr>
            <p:nvPr/>
          </p:nvCxnSpPr>
          <p:spPr>
            <a:xfrm>
              <a:off x="4223774" y="3810202"/>
              <a:ext cx="750412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cxnSpLocks/>
            </p:cNvCxnSpPr>
            <p:nvPr/>
          </p:nvCxnSpPr>
          <p:spPr>
            <a:xfrm>
              <a:off x="4223779" y="5218136"/>
              <a:ext cx="736759" cy="19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4223774" y="2174900"/>
              <a:ext cx="0" cy="3043236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cxnSpLocks/>
            </p:cNvCxnSpPr>
            <p:nvPr/>
          </p:nvCxnSpPr>
          <p:spPr>
            <a:xfrm>
              <a:off x="3553765" y="3804104"/>
              <a:ext cx="670009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F3CAE88-E63D-61A3-4759-8718F4C4A2BD}"/>
              </a:ext>
            </a:extLst>
          </p:cNvPr>
          <p:cNvGrpSpPr/>
          <p:nvPr/>
        </p:nvGrpSpPr>
        <p:grpSpPr>
          <a:xfrm>
            <a:off x="154285" y="278412"/>
            <a:ext cx="11883426" cy="1007858"/>
            <a:chOff x="949635" y="329324"/>
            <a:chExt cx="10259329" cy="11433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DD46BE-0D71-6F13-857A-7A7656D6F8CF}"/>
                </a:ext>
              </a:extLst>
            </p:cNvPr>
            <p:cNvSpPr txBox="1"/>
            <p:nvPr/>
          </p:nvSpPr>
          <p:spPr>
            <a:xfrm>
              <a:off x="1045675" y="441451"/>
              <a:ext cx="1766400" cy="4458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Tiết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: 25, 26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690656-B2FD-AEC6-3ED6-8418C9168F40}"/>
                </a:ext>
              </a:extLst>
            </p:cNvPr>
            <p:cNvSpPr txBox="1"/>
            <p:nvPr/>
          </p:nvSpPr>
          <p:spPr>
            <a:xfrm>
              <a:off x="949635" y="329324"/>
              <a:ext cx="10259329" cy="11433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100" b="1" dirty="0" err="1">
                  <a:solidFill>
                    <a:schemeClr val="bg1"/>
                  </a:solidFill>
                </a:rPr>
                <a:t>Bài</a:t>
              </a:r>
              <a:r>
                <a:rPr lang="en-US" sz="5100" b="1" dirty="0">
                  <a:solidFill>
                    <a:schemeClr val="bg1"/>
                  </a:solidFill>
                </a:rPr>
                <a:t> 12: </a:t>
              </a:r>
              <a:r>
                <a:rPr lang="en-US" sz="6400" b="1" dirty="0">
                  <a:solidFill>
                    <a:srgbClr val="FFFF00"/>
                  </a:solidFill>
                </a:rPr>
                <a:t>VẤN ĐỀ PHÁT TRIỂN 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6400" b="1" dirty="0">
                  <a:solidFill>
                    <a:srgbClr val="FFFF00"/>
                  </a:solidFill>
                </a:rPr>
                <a:t>NGÀNH LÂM NGHIỆP VÀ THỦY SẢN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CA08E9-2908-E545-E28F-C2825C387B8A}"/>
              </a:ext>
            </a:extLst>
          </p:cNvPr>
          <p:cNvGrpSpPr/>
          <p:nvPr/>
        </p:nvGrpSpPr>
        <p:grpSpPr>
          <a:xfrm>
            <a:off x="154284" y="4123524"/>
            <a:ext cx="4651379" cy="2763067"/>
            <a:chOff x="154285" y="4123525"/>
            <a:chExt cx="4592388" cy="2668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CE1BF4-FF70-582F-BC49-1A22C4E2D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3086248" y="4879052"/>
              <a:ext cx="1660425" cy="18762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AAD187-92D8-1E1B-AAB5-A3731A311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243047" y="4373273"/>
              <a:ext cx="2100649" cy="2373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7E9065-6F37-9C19-C9D5-469996834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54285" y="5308167"/>
              <a:ext cx="1276496" cy="14423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085FBC-72E0-F410-918F-912DF417B4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971075" y="4123525"/>
              <a:ext cx="2334401" cy="26377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39C1EE-AAF3-0A0C-55FA-D02769C07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727184" y="4916172"/>
              <a:ext cx="1660425" cy="187622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58E5CCB-C779-6FA2-09F7-E69E7795EA54}"/>
              </a:ext>
            </a:extLst>
          </p:cNvPr>
          <p:cNvGrpSpPr/>
          <p:nvPr/>
        </p:nvGrpSpPr>
        <p:grpSpPr>
          <a:xfrm>
            <a:off x="9111916" y="4493916"/>
            <a:ext cx="3249960" cy="2392715"/>
            <a:chOff x="9380278" y="4493916"/>
            <a:chExt cx="2981598" cy="239271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0A93AB12-0249-499E-BF57-B02E347AC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1260867" y="4493916"/>
              <a:ext cx="931130" cy="22530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1659678-A8DA-1254-1D18-49F516794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380278" y="5699068"/>
              <a:ext cx="995336" cy="11246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5A2CC94-CEB3-64F8-5B09-E0576D1CA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701450" y="4996461"/>
              <a:ext cx="1660426" cy="18762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1B85A43-8C01-6425-534E-4A0113D80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411569" y="5672183"/>
              <a:ext cx="1074767" cy="121444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8D7D250-15AD-2FD5-2677-E3C9EE728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649058" y="5245773"/>
              <a:ext cx="1426795" cy="1612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0459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1F560-0A0B-8F89-8230-15A85B338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AAE64E-1861-AB81-5164-84655825DDE7}"/>
              </a:ext>
            </a:extLst>
          </p:cNvPr>
          <p:cNvSpPr/>
          <p:nvPr/>
        </p:nvSpPr>
        <p:spPr>
          <a:xfrm>
            <a:off x="0" y="-20084"/>
            <a:ext cx="12191996" cy="1187703"/>
          </a:xfrm>
          <a:prstGeom prst="rect">
            <a:avLst/>
          </a:pr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355F45-533F-B81F-3206-7FDFBABBED6A}"/>
              </a:ext>
            </a:extLst>
          </p:cNvPr>
          <p:cNvSpPr/>
          <p:nvPr/>
        </p:nvSpPr>
        <p:spPr>
          <a:xfrm>
            <a:off x="299042" y="1335272"/>
            <a:ext cx="8627470" cy="43740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VẤN ĐỀ PHÁT TRIỂN NGÀNH LÂM NGHIỆP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E23DB9-2591-316A-63EE-B34FA1C13287}"/>
              </a:ext>
            </a:extLst>
          </p:cNvPr>
          <p:cNvGrpSpPr/>
          <p:nvPr/>
        </p:nvGrpSpPr>
        <p:grpSpPr>
          <a:xfrm>
            <a:off x="154285" y="260377"/>
            <a:ext cx="11883426" cy="1007858"/>
            <a:chOff x="949635" y="308863"/>
            <a:chExt cx="10259329" cy="11433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44C965A-39BB-7349-5697-99186EED6F19}"/>
                </a:ext>
              </a:extLst>
            </p:cNvPr>
            <p:cNvSpPr txBox="1"/>
            <p:nvPr/>
          </p:nvSpPr>
          <p:spPr>
            <a:xfrm>
              <a:off x="1074608" y="441451"/>
              <a:ext cx="1766400" cy="4458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Tiết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: 25, 26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091824-9D63-6D1B-4375-3A806FE33F29}"/>
                </a:ext>
              </a:extLst>
            </p:cNvPr>
            <p:cNvSpPr txBox="1"/>
            <p:nvPr/>
          </p:nvSpPr>
          <p:spPr>
            <a:xfrm>
              <a:off x="949635" y="308863"/>
              <a:ext cx="10259329" cy="11433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100" b="1" dirty="0" err="1">
                  <a:solidFill>
                    <a:schemeClr val="bg1"/>
                  </a:solidFill>
                </a:rPr>
                <a:t>Bài</a:t>
              </a:r>
              <a:r>
                <a:rPr lang="en-US" sz="5100" b="1" dirty="0">
                  <a:solidFill>
                    <a:schemeClr val="bg1"/>
                  </a:solidFill>
                </a:rPr>
                <a:t> 12: </a:t>
              </a:r>
              <a:r>
                <a:rPr lang="en-US" sz="6400" b="1" dirty="0">
                  <a:solidFill>
                    <a:srgbClr val="FFFF00"/>
                  </a:solidFill>
                </a:rPr>
                <a:t>VẤN ĐỀ PHÁT TRIỂN 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6400" b="1" dirty="0">
                  <a:solidFill>
                    <a:srgbClr val="FFFF00"/>
                  </a:solidFill>
                </a:rPr>
                <a:t>NGÀNH LÂM NGHIỆP VÀ THỦY SẢN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419DCE-DD14-33A4-9A2F-B0892523CF6A}"/>
              </a:ext>
            </a:extLst>
          </p:cNvPr>
          <p:cNvGrpSpPr/>
          <p:nvPr/>
        </p:nvGrpSpPr>
        <p:grpSpPr>
          <a:xfrm>
            <a:off x="-4376673" y="6497782"/>
            <a:ext cx="4080660" cy="2668868"/>
            <a:chOff x="154285" y="4123525"/>
            <a:chExt cx="4592388" cy="2668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1B1353-A27D-9571-044A-0E71A9381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3086248" y="4879052"/>
              <a:ext cx="1660425" cy="18762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8AC2AF-A1BD-1353-97B7-2881F40E1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243047" y="4373273"/>
              <a:ext cx="2100649" cy="2373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7C5B42C-02BA-3E7C-B90B-B9D98FC1CB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54285" y="5308167"/>
              <a:ext cx="1276496" cy="14423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33A878F-C9AD-DF1A-82F8-5CD6DA000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971075" y="4123525"/>
              <a:ext cx="2334401" cy="26377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4166EA-793C-6957-D711-0B8DB5330F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727184" y="4916172"/>
              <a:ext cx="1660425" cy="187622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BA9086-BEE2-C112-692C-710BA63DCDD8}"/>
              </a:ext>
            </a:extLst>
          </p:cNvPr>
          <p:cNvGrpSpPr/>
          <p:nvPr/>
        </p:nvGrpSpPr>
        <p:grpSpPr>
          <a:xfrm>
            <a:off x="13695758" y="2593574"/>
            <a:ext cx="2981598" cy="2392715"/>
            <a:chOff x="9380278" y="4493916"/>
            <a:chExt cx="2981598" cy="239271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D928127-F51C-6A6D-AADE-11CFE55B6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1260867" y="4493916"/>
              <a:ext cx="931130" cy="22530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1BD0F8-0D31-9E6F-F0CA-662D2F9D7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380278" y="5699068"/>
              <a:ext cx="995336" cy="11246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A0F5D34-8C4B-BBA5-D86E-D33CF8B34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701450" y="4996461"/>
              <a:ext cx="1660426" cy="18762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38D5542-0AEB-AC67-62D1-34592AF88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411569" y="5672183"/>
              <a:ext cx="1074767" cy="121444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7F10CA3-48BC-F656-4481-2EBABF17C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649058" y="5245773"/>
              <a:ext cx="1426795" cy="161222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9FEB18-D5A5-0063-85B8-5B5BBD75CBCA}"/>
              </a:ext>
            </a:extLst>
          </p:cNvPr>
          <p:cNvGrpSpPr/>
          <p:nvPr/>
        </p:nvGrpSpPr>
        <p:grpSpPr>
          <a:xfrm>
            <a:off x="12993321" y="422422"/>
            <a:ext cx="4047218" cy="581365"/>
            <a:chOff x="2954186" y="1053287"/>
            <a:chExt cx="6586418" cy="581365"/>
          </a:xfrm>
          <a:solidFill>
            <a:schemeClr val="bg1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9140BA1-369D-69C9-1E03-2D6F201D10A3}"/>
                </a:ext>
              </a:extLst>
            </p:cNvPr>
            <p:cNvGrpSpPr/>
            <p:nvPr/>
          </p:nvGrpSpPr>
          <p:grpSpPr>
            <a:xfrm>
              <a:off x="2954186" y="1053287"/>
              <a:ext cx="6586418" cy="581365"/>
              <a:chOff x="873162" y="1716360"/>
              <a:chExt cx="6586418" cy="581365"/>
            </a:xfrm>
            <a:grpFill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A4E9398-CAA6-4D82-12CD-E651AAF1761B}"/>
                  </a:ext>
                </a:extLst>
              </p:cNvPr>
              <p:cNvSpPr/>
              <p:nvPr/>
            </p:nvSpPr>
            <p:spPr>
              <a:xfrm>
                <a:off x="873162" y="1716360"/>
                <a:ext cx="6586418" cy="581365"/>
              </a:xfrm>
              <a:prstGeom prst="rect">
                <a:avLst/>
              </a:prstGeom>
              <a:grpFill/>
              <a:ln w="12700" cap="flat" cmpd="sng" algn="ctr">
                <a:solidFill>
                  <a:srgbClr val="3268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hlinkClick r:id="rId4"/>
                <a:extLst>
                  <a:ext uri="{FF2B5EF4-FFF2-40B4-BE49-F238E27FC236}">
                    <a16:creationId xmlns:a16="http://schemas.microsoft.com/office/drawing/2014/main" id="{050AEA3F-501C-5E6F-7D91-062A04A90A5E}"/>
                  </a:ext>
                </a:extLst>
              </p:cNvPr>
              <p:cNvSpPr txBox="1"/>
              <p:nvPr/>
            </p:nvSpPr>
            <p:spPr>
              <a:xfrm>
                <a:off x="1138562" y="1776183"/>
                <a:ext cx="5080001" cy="4924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0" cap="none" spc="0" normalizeH="0" baseline="0" noProof="0">
                    <a:ln>
                      <a:noFill/>
                    </a:ln>
                    <a:solidFill>
                      <a:srgbClr val="273C18"/>
                    </a:solidFill>
                    <a:effectLst/>
                    <a:uLnTx/>
                    <a:uFillTx/>
                    <a:latin typeface="Calibri" panose="020F0502020204030204"/>
                  </a:rPr>
                  <a:t>NHIỆM VỤ HỌC TẬP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E45AAFF-3674-07EB-1906-8DFC6ED8F6BC}"/>
                </a:ext>
              </a:extLst>
            </p:cNvPr>
            <p:cNvSpPr/>
            <p:nvPr/>
          </p:nvSpPr>
          <p:spPr>
            <a:xfrm>
              <a:off x="8345298" y="1152417"/>
              <a:ext cx="1023287" cy="383103"/>
            </a:xfrm>
            <a:prstGeom prst="rect">
              <a:avLst/>
            </a:prstGeom>
            <a:solidFill>
              <a:srgbClr val="629B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C7D9208-4AEE-DA60-0A65-B2A38F3B7E33}"/>
              </a:ext>
            </a:extLst>
          </p:cNvPr>
          <p:cNvGrpSpPr/>
          <p:nvPr/>
        </p:nvGrpSpPr>
        <p:grpSpPr>
          <a:xfrm>
            <a:off x="7931624" y="1960764"/>
            <a:ext cx="4179486" cy="4266027"/>
            <a:chOff x="135656" y="1914914"/>
            <a:chExt cx="4761267" cy="466764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5B9A7FC-191D-BB20-4882-01706951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943" y="2616816"/>
              <a:ext cx="4180110" cy="3965745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8837787-7551-4D51-DE78-74ECE81B59C8}"/>
                </a:ext>
              </a:extLst>
            </p:cNvPr>
            <p:cNvSpPr/>
            <p:nvPr/>
          </p:nvSpPr>
          <p:spPr>
            <a:xfrm>
              <a:off x="135656" y="1914914"/>
              <a:ext cx="4761267" cy="54711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BA37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Trò chơi: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3268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MÊ CUNG DƯỚI TÁN RỪNG XANH</a:t>
              </a:r>
            </a:p>
          </p:txBody>
        </p:sp>
      </p:grp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58F24AF4-9B5D-06B4-F2DE-4D80DED88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960" y="1771879"/>
            <a:ext cx="7539965" cy="5004719"/>
          </a:xfr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UPU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 CUNG DƯỚI TÁN RỪNG XANH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solidFill>
                  <a:srgbClr val="BA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47173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415DA-F474-0DC7-A17B-665BA3FF9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B159268-0C7C-034E-3B9C-1D7EC6C3787F}"/>
              </a:ext>
            </a:extLst>
          </p:cNvPr>
          <p:cNvGrpSpPr/>
          <p:nvPr/>
        </p:nvGrpSpPr>
        <p:grpSpPr>
          <a:xfrm>
            <a:off x="-272233" y="-2306084"/>
            <a:ext cx="12191996" cy="1899375"/>
            <a:chOff x="0" y="-20084"/>
            <a:chExt cx="12191996" cy="18993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CE060D9-3638-3618-7751-3D19F4A32CE5}"/>
                </a:ext>
              </a:extLst>
            </p:cNvPr>
            <p:cNvSpPr/>
            <p:nvPr/>
          </p:nvSpPr>
          <p:spPr>
            <a:xfrm>
              <a:off x="0" y="-20084"/>
              <a:ext cx="12191996" cy="1187703"/>
            </a:xfrm>
            <a:prstGeom prst="rect">
              <a:avLst/>
            </a:pr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AC806B-93DE-5125-2635-F39A6C823514}"/>
                </a:ext>
              </a:extLst>
            </p:cNvPr>
            <p:cNvSpPr/>
            <p:nvPr/>
          </p:nvSpPr>
          <p:spPr>
            <a:xfrm>
              <a:off x="311814" y="1441889"/>
              <a:ext cx="9165932" cy="43740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000" b="1" dirty="0">
                  <a:solidFill>
                    <a:srgbClr val="32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b="1" dirty="0">
                  <a:solidFill>
                    <a:srgbClr val="32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VẤN ĐỀ PHÁT TRIỂN NGÀNH LÂM NGHIỆP</a:t>
              </a:r>
              <a:endParaRPr lang="en-US" sz="3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90BB454-A66C-0629-87EB-1C9E63E1473E}"/>
                </a:ext>
              </a:extLst>
            </p:cNvPr>
            <p:cNvGrpSpPr/>
            <p:nvPr/>
          </p:nvGrpSpPr>
          <p:grpSpPr>
            <a:xfrm>
              <a:off x="154285" y="185946"/>
              <a:ext cx="11883426" cy="1007858"/>
              <a:chOff x="949635" y="224429"/>
              <a:chExt cx="10259329" cy="1143350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DC3B685-8E72-6BA8-678D-8F74B924ECBA}"/>
                  </a:ext>
                </a:extLst>
              </p:cNvPr>
              <p:cNvSpPr txBox="1"/>
              <p:nvPr/>
            </p:nvSpPr>
            <p:spPr>
              <a:xfrm>
                <a:off x="1133522" y="441451"/>
                <a:ext cx="1766400" cy="44587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2800" b="1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rPr>
                  <a:t>Tiết: 26,27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AA45C4-2A8A-B084-B920-63EF51CDA768}"/>
                  </a:ext>
                </a:extLst>
              </p:cNvPr>
              <p:cNvSpPr txBox="1"/>
              <p:nvPr/>
            </p:nvSpPr>
            <p:spPr>
              <a:xfrm>
                <a:off x="949635" y="224429"/>
                <a:ext cx="10259329" cy="114335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55000" lnSpcReduction="20000"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5100" b="1">
                    <a:solidFill>
                      <a:schemeClr val="bg1"/>
                    </a:solidFill>
                  </a:rPr>
                  <a:t>Bài 12: </a:t>
                </a:r>
                <a:r>
                  <a:rPr lang="en-US" sz="6400" b="1">
                    <a:solidFill>
                      <a:srgbClr val="FFFF00"/>
                    </a:solidFill>
                  </a:rPr>
                  <a:t>VẤN ĐỀ PHÁT TRIỂN 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6400" b="1">
                    <a:solidFill>
                      <a:srgbClr val="FFFF00"/>
                    </a:solidFill>
                  </a:rPr>
                  <a:t>NGÀNH LÂM NGHIỆP VÀ THỦY SẢN</a:t>
                </a:r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45984BB-8C7D-F88F-9FF1-0312430B459B}"/>
              </a:ext>
            </a:extLst>
          </p:cNvPr>
          <p:cNvSpPr/>
          <p:nvPr/>
        </p:nvSpPr>
        <p:spPr>
          <a:xfrm>
            <a:off x="309137" y="797130"/>
            <a:ext cx="11555418" cy="589325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3268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2C73B1-D924-9490-BA1E-D2DD0CC8D830}"/>
              </a:ext>
            </a:extLst>
          </p:cNvPr>
          <p:cNvGrpSpPr/>
          <p:nvPr/>
        </p:nvGrpSpPr>
        <p:grpSpPr>
          <a:xfrm>
            <a:off x="575329" y="265520"/>
            <a:ext cx="3089845" cy="673976"/>
            <a:chOff x="873162" y="1716360"/>
            <a:chExt cx="6586418" cy="581365"/>
          </a:xfrm>
          <a:solidFill>
            <a:schemeClr val="bg1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6976077-6956-381A-D31E-B7EDBD695CCF}"/>
                </a:ext>
              </a:extLst>
            </p:cNvPr>
            <p:cNvSpPr/>
            <p:nvPr/>
          </p:nvSpPr>
          <p:spPr>
            <a:xfrm>
              <a:off x="873162" y="1716360"/>
              <a:ext cx="6586418" cy="581365"/>
            </a:xfrm>
            <a:prstGeom prst="rect">
              <a:avLst/>
            </a:prstGeom>
            <a:grpFill/>
            <a:ln w="28575" cap="flat" cmpd="sng" algn="ctr">
              <a:solidFill>
                <a:srgbClr val="3268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hlinkClick r:id="rId2"/>
              <a:extLst>
                <a:ext uri="{FF2B5EF4-FFF2-40B4-BE49-F238E27FC236}">
                  <a16:creationId xmlns:a16="http://schemas.microsoft.com/office/drawing/2014/main" id="{C727E86E-DA9C-754B-7F13-2E640FDCAA50}"/>
                </a:ext>
              </a:extLst>
            </p:cNvPr>
            <p:cNvSpPr txBox="1"/>
            <p:nvPr/>
          </p:nvSpPr>
          <p:spPr>
            <a:xfrm>
              <a:off x="1035974" y="1809049"/>
              <a:ext cx="6321019" cy="42477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srgbClr val="273C18"/>
                  </a:solidFill>
                  <a:effectLst/>
                  <a:uLnTx/>
                  <a:uFillTx/>
                  <a:latin typeface="Calibri" panose="020F0502020204030204"/>
                </a:rPr>
                <a:t>NHIỆM VỤ HỌC TẬP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8EE812A-C6AE-500F-656F-0676A1496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113633"/>
            <a:ext cx="1344614" cy="12657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875CA47-F032-5912-6525-092336789125}"/>
              </a:ext>
            </a:extLst>
          </p:cNvPr>
          <p:cNvSpPr/>
          <p:nvPr/>
        </p:nvSpPr>
        <p:spPr>
          <a:xfrm>
            <a:off x="4038092" y="106498"/>
            <a:ext cx="6954503" cy="6739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 CUNG DƯỚI TÁN RỪNG XANH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268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D15D27B-DA8E-6EBE-B9C6-B019826A8392}"/>
              </a:ext>
            </a:extLst>
          </p:cNvPr>
          <p:cNvSpPr txBox="1">
            <a:spLocks/>
          </p:cNvSpPr>
          <p:nvPr/>
        </p:nvSpPr>
        <p:spPr>
          <a:xfrm>
            <a:off x="364716" y="1058090"/>
            <a:ext cx="11462567" cy="5632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#9Slide03 SFU Futura_03" panose="000004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200" b="1" dirty="0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1200" b="1" dirty="0" err="1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1200" b="1" dirty="0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1200" b="1" dirty="0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200" dirty="0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11200" dirty="0" err="1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1200" dirty="0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1200" dirty="0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1200" dirty="0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1200" b="1" dirty="0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11200" b="1" dirty="0" err="1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1200" dirty="0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* </a:t>
            </a:r>
            <a:r>
              <a:rPr lang="en-US" sz="11200" b="1" dirty="0" err="1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1200" b="1" dirty="0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1200" b="1" dirty="0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 </a:t>
            </a:r>
            <a:r>
              <a:rPr lang="en-US" sz="11200" b="1" dirty="0" err="1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11200" b="1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1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1200" dirty="0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trạm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trạm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1200" dirty="0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ngành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1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trạm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may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mắn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trạm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1200" dirty="0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1200" dirty="0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solidFill>
                  <a:srgbClr val="2248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Do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trạm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chóng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trạm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1120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+ 10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2248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KTTX 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200" b="0" i="0" u="none" strike="noStrike" kern="1200" cap="none" spc="0" normalizeH="0" baseline="0" noProof="0" dirty="0">
              <a:ln>
                <a:noFill/>
              </a:ln>
              <a:solidFill>
                <a:srgbClr val="22481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2A9D04-5527-FAFE-20D9-AED04A80508A}"/>
              </a:ext>
            </a:extLst>
          </p:cNvPr>
          <p:cNvGrpSpPr/>
          <p:nvPr/>
        </p:nvGrpSpPr>
        <p:grpSpPr>
          <a:xfrm>
            <a:off x="7716642" y="4371279"/>
            <a:ext cx="4632341" cy="2330910"/>
            <a:chOff x="9370087" y="5440618"/>
            <a:chExt cx="2867386" cy="126157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9F3605-5558-879C-B9AD-816E2D279A2F}"/>
                </a:ext>
              </a:extLst>
            </p:cNvPr>
            <p:cNvGrpSpPr/>
            <p:nvPr/>
          </p:nvGrpSpPr>
          <p:grpSpPr>
            <a:xfrm>
              <a:off x="10572045" y="5440618"/>
              <a:ext cx="1665428" cy="1255666"/>
              <a:chOff x="9380278" y="4493916"/>
              <a:chExt cx="2981598" cy="2392715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D7BE3AA7-F236-4D66-047D-CD55C64B64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1260867" y="4493916"/>
                <a:ext cx="931130" cy="2253015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B3CFCAF-BEC6-9D0C-1F76-3D9CCF015C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380278" y="5699068"/>
                <a:ext cx="995336" cy="1124694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5BE152E-49B1-F116-AC51-C859DC4261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701450" y="4996461"/>
                <a:ext cx="1660426" cy="187622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097AB33-7D11-D686-B43F-8F6C6E5E85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411569" y="5672183"/>
                <a:ext cx="1074767" cy="121444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BA9C793-E6C2-B807-1059-D01EB7745D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649058" y="5245773"/>
                <a:ext cx="1426795" cy="1612227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CBB8F26-8E25-6D80-7AB9-0D30BA02E681}"/>
                </a:ext>
              </a:extLst>
            </p:cNvPr>
            <p:cNvGrpSpPr/>
            <p:nvPr/>
          </p:nvGrpSpPr>
          <p:grpSpPr>
            <a:xfrm>
              <a:off x="9370087" y="5759308"/>
              <a:ext cx="1489729" cy="942880"/>
              <a:chOff x="154285" y="4123525"/>
              <a:chExt cx="4592388" cy="266886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061E9DF-7D03-11C6-FA7E-685870F1E5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3086248" y="4879052"/>
                <a:ext cx="1660425" cy="187622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CB08CAE-313F-EFCD-06E0-F7E8CDB7C6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243047" y="4373273"/>
                <a:ext cx="2100649" cy="2373658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C914077-5DFF-D900-AD9D-7A3D130757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54285" y="5308167"/>
                <a:ext cx="1276496" cy="1442395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6757680-EBDF-45AE-2F0E-A0E1A751D7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971075" y="4123525"/>
                <a:ext cx="2334401" cy="263778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F749DA0-EB99-EFE9-F4D5-A2D2BA4500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727184" y="4916172"/>
                <a:ext cx="1660425" cy="1876221"/>
              </a:xfrm>
              <a:prstGeom prst="rect">
                <a:avLst/>
              </a:prstGeom>
            </p:spPr>
          </p:pic>
        </p:grpSp>
      </p:grp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858BEEC7-2413-212C-E656-54169E3852FA}"/>
              </a:ext>
            </a:extLst>
          </p:cNvPr>
          <p:cNvSpPr/>
          <p:nvPr/>
        </p:nvSpPr>
        <p:spPr>
          <a:xfrm>
            <a:off x="1962612" y="2665141"/>
            <a:ext cx="423747" cy="379142"/>
          </a:xfrm>
          <a:prstGeom prst="star5">
            <a:avLst>
              <a:gd name="adj" fmla="val 2271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72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415DA-F474-0DC7-A17B-665BA3FF9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B159268-0C7C-034E-3B9C-1D7EC6C3787F}"/>
              </a:ext>
            </a:extLst>
          </p:cNvPr>
          <p:cNvGrpSpPr/>
          <p:nvPr/>
        </p:nvGrpSpPr>
        <p:grpSpPr>
          <a:xfrm>
            <a:off x="-272233" y="-2306084"/>
            <a:ext cx="12191996" cy="1899375"/>
            <a:chOff x="0" y="-20084"/>
            <a:chExt cx="12191996" cy="18993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CE060D9-3638-3618-7751-3D19F4A32CE5}"/>
                </a:ext>
              </a:extLst>
            </p:cNvPr>
            <p:cNvSpPr/>
            <p:nvPr/>
          </p:nvSpPr>
          <p:spPr>
            <a:xfrm>
              <a:off x="0" y="-20084"/>
              <a:ext cx="12191996" cy="1187703"/>
            </a:xfrm>
            <a:prstGeom prst="rect">
              <a:avLst/>
            </a:prstGeom>
            <a:solidFill>
              <a:srgbClr val="326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AC806B-93DE-5125-2635-F39A6C823514}"/>
                </a:ext>
              </a:extLst>
            </p:cNvPr>
            <p:cNvSpPr/>
            <p:nvPr/>
          </p:nvSpPr>
          <p:spPr>
            <a:xfrm>
              <a:off x="311814" y="1441889"/>
              <a:ext cx="9165932" cy="43740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000" b="1" dirty="0">
                  <a:solidFill>
                    <a:srgbClr val="32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b="1" dirty="0">
                  <a:solidFill>
                    <a:srgbClr val="32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VẤN ĐỀ PHÁT TRIỂN NGÀNH LÂM NGHIỆP</a:t>
              </a:r>
              <a:endParaRPr lang="en-US" sz="30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90BB454-A66C-0629-87EB-1C9E63E1473E}"/>
                </a:ext>
              </a:extLst>
            </p:cNvPr>
            <p:cNvGrpSpPr/>
            <p:nvPr/>
          </p:nvGrpSpPr>
          <p:grpSpPr>
            <a:xfrm>
              <a:off x="154285" y="185946"/>
              <a:ext cx="11883426" cy="1007858"/>
              <a:chOff x="949635" y="224429"/>
              <a:chExt cx="10259329" cy="1143350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DC3B685-8E72-6BA8-678D-8F74B924ECBA}"/>
                  </a:ext>
                </a:extLst>
              </p:cNvPr>
              <p:cNvSpPr txBox="1"/>
              <p:nvPr/>
            </p:nvSpPr>
            <p:spPr>
              <a:xfrm>
                <a:off x="1133522" y="441451"/>
                <a:ext cx="1766400" cy="44587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2800" b="1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rPr>
                  <a:t>Tiết: 26,27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AA45C4-2A8A-B084-B920-63EF51CDA768}"/>
                  </a:ext>
                </a:extLst>
              </p:cNvPr>
              <p:cNvSpPr txBox="1"/>
              <p:nvPr/>
            </p:nvSpPr>
            <p:spPr>
              <a:xfrm>
                <a:off x="949635" y="224429"/>
                <a:ext cx="10259329" cy="114335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55000" lnSpcReduction="20000"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5100" b="1">
                    <a:solidFill>
                      <a:schemeClr val="bg1"/>
                    </a:solidFill>
                  </a:rPr>
                  <a:t>Bài 12: </a:t>
                </a:r>
                <a:r>
                  <a:rPr lang="en-US" sz="6400" b="1">
                    <a:solidFill>
                      <a:srgbClr val="FFFF00"/>
                    </a:solidFill>
                  </a:rPr>
                  <a:t>VẤN ĐỀ PHÁT TRIỂN 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6400" b="1">
                    <a:solidFill>
                      <a:srgbClr val="FFFF00"/>
                    </a:solidFill>
                  </a:rPr>
                  <a:t>NGÀNH LÂM NGHIỆP VÀ THỦY SẢN</a:t>
                </a:r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45984BB-8C7D-F88F-9FF1-0312430B459B}"/>
              </a:ext>
            </a:extLst>
          </p:cNvPr>
          <p:cNvSpPr/>
          <p:nvPr/>
        </p:nvSpPr>
        <p:spPr>
          <a:xfrm>
            <a:off x="309137" y="797130"/>
            <a:ext cx="11555418" cy="589325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3268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2C73B1-D924-9490-BA1E-D2DD0CC8D830}"/>
              </a:ext>
            </a:extLst>
          </p:cNvPr>
          <p:cNvGrpSpPr/>
          <p:nvPr/>
        </p:nvGrpSpPr>
        <p:grpSpPr>
          <a:xfrm>
            <a:off x="575329" y="265520"/>
            <a:ext cx="3089845" cy="673976"/>
            <a:chOff x="873162" y="1716360"/>
            <a:chExt cx="6586418" cy="581365"/>
          </a:xfrm>
          <a:solidFill>
            <a:schemeClr val="bg1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6976077-6956-381A-D31E-B7EDBD695CCF}"/>
                </a:ext>
              </a:extLst>
            </p:cNvPr>
            <p:cNvSpPr/>
            <p:nvPr/>
          </p:nvSpPr>
          <p:spPr>
            <a:xfrm>
              <a:off x="873162" y="1716360"/>
              <a:ext cx="6586418" cy="581365"/>
            </a:xfrm>
            <a:prstGeom prst="rect">
              <a:avLst/>
            </a:prstGeom>
            <a:grpFill/>
            <a:ln w="28575" cap="flat" cmpd="sng" algn="ctr">
              <a:solidFill>
                <a:srgbClr val="3268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hlinkClick r:id="rId3"/>
              <a:extLst>
                <a:ext uri="{FF2B5EF4-FFF2-40B4-BE49-F238E27FC236}">
                  <a16:creationId xmlns:a16="http://schemas.microsoft.com/office/drawing/2014/main" id="{C727E86E-DA9C-754B-7F13-2E640FDCAA50}"/>
                </a:ext>
              </a:extLst>
            </p:cNvPr>
            <p:cNvSpPr txBox="1"/>
            <p:nvPr/>
          </p:nvSpPr>
          <p:spPr>
            <a:xfrm>
              <a:off x="1035974" y="1809049"/>
              <a:ext cx="6321019" cy="42477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srgbClr val="273C18"/>
                  </a:solidFill>
                  <a:effectLst/>
                  <a:uLnTx/>
                  <a:uFillTx/>
                  <a:latin typeface="Calibri" panose="020F0502020204030204"/>
                </a:rPr>
                <a:t>NHIỆM VỤ HỌC TẬP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8EE812A-C6AE-500F-656F-0676A1496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391" y="272525"/>
            <a:ext cx="1138663" cy="107185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875CA47-F032-5912-6525-092336789125}"/>
              </a:ext>
            </a:extLst>
          </p:cNvPr>
          <p:cNvSpPr/>
          <p:nvPr/>
        </p:nvSpPr>
        <p:spPr>
          <a:xfrm>
            <a:off x="4038092" y="106498"/>
            <a:ext cx="6954503" cy="6739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26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 CUNG DƯỚI TÁN RỪNG XANH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268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5B9A7FC-191D-BB20-4882-017069515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6" y="1046950"/>
            <a:ext cx="6573704" cy="556505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92A9D04-5527-FAFE-20D9-AED04A80508A}"/>
              </a:ext>
            </a:extLst>
          </p:cNvPr>
          <p:cNvGrpSpPr/>
          <p:nvPr/>
        </p:nvGrpSpPr>
        <p:grpSpPr>
          <a:xfrm>
            <a:off x="7024525" y="4204727"/>
            <a:ext cx="4895238" cy="2407280"/>
            <a:chOff x="9370087" y="5440618"/>
            <a:chExt cx="2867386" cy="126157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69F3605-5558-879C-B9AD-816E2D279A2F}"/>
                </a:ext>
              </a:extLst>
            </p:cNvPr>
            <p:cNvGrpSpPr/>
            <p:nvPr/>
          </p:nvGrpSpPr>
          <p:grpSpPr>
            <a:xfrm>
              <a:off x="10572045" y="5440618"/>
              <a:ext cx="1665428" cy="1255666"/>
              <a:chOff x="9380278" y="4493916"/>
              <a:chExt cx="2981598" cy="2392715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D7BE3AA7-F236-4D66-047D-CD55C64B64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1260867" y="4493916"/>
                <a:ext cx="931130" cy="2253015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CB3CFCAF-BEC6-9D0C-1F76-3D9CCF015C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380278" y="5699068"/>
                <a:ext cx="995336" cy="1124694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5BE152E-49B1-F116-AC51-C859DC4261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701450" y="4996461"/>
                <a:ext cx="1660426" cy="1876221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097AB33-7D11-D686-B43F-8F6C6E5E85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0411569" y="5672183"/>
                <a:ext cx="1074767" cy="121444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BA9C793-E6C2-B807-1059-D01EB7745D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9649058" y="5245773"/>
                <a:ext cx="1426795" cy="1612227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CBB8F26-8E25-6D80-7AB9-0D30BA02E681}"/>
                </a:ext>
              </a:extLst>
            </p:cNvPr>
            <p:cNvGrpSpPr/>
            <p:nvPr/>
          </p:nvGrpSpPr>
          <p:grpSpPr>
            <a:xfrm>
              <a:off x="9370087" y="5759308"/>
              <a:ext cx="1489729" cy="942880"/>
              <a:chOff x="154285" y="4123525"/>
              <a:chExt cx="4592388" cy="2668868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A061E9DF-7D03-11C6-FA7E-685870F1E5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3086248" y="4879052"/>
                <a:ext cx="1660425" cy="187622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CB08CAE-313F-EFCD-06E0-F7E8CDB7C6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243047" y="4373273"/>
                <a:ext cx="2100649" cy="237365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CC914077-5DFF-D900-AD9D-7A3D130757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54285" y="5308167"/>
                <a:ext cx="1276496" cy="144239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6757680-EBDF-45AE-2F0E-A0E1A751D7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1971075" y="4123525"/>
                <a:ext cx="2334401" cy="263778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F749DA0-EB99-EFE9-F4D5-A2D2BA4500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2" b="89883" l="8611" r="90000">
                            <a14:foregroundMark x1="40483" y1="59735" x2="44585" y2="59335"/>
                            <a14:foregroundMark x1="35833" y1="36770" x2="40972" y2="50973"/>
                            <a14:foregroundMark x1="36389" y1="35214" x2="43472" y2="36770"/>
                            <a14:backgroundMark x1="8472" y1="60506" x2="28889" y2="74903"/>
                            <a14:backgroundMark x1="13056" y1="55447" x2="37917" y2="71790"/>
                            <a14:backgroundMark x1="29028" y1="53891" x2="43889" y2="66342"/>
                            <a14:backgroundMark x1="45417" y1="52918" x2="66806" y2="60700"/>
                            <a14:backgroundMark x1="73333" y1="51167" x2="85694" y2="51556"/>
                            <a14:backgroundMark x1="66667" y1="53113" x2="85417" y2="62840"/>
                            <a14:backgroundMark x1="84028" y1="55447" x2="91111" y2="62062"/>
                            <a14:backgroundMark x1="64722" y1="57588" x2="95139" y2="52918"/>
                            <a14:backgroundMark x1="28750" y1="79377" x2="76389" y2="63813"/>
                            <a14:backgroundMark x1="42083" y1="67899" x2="67778" y2="54280"/>
                            <a14:backgroundMark x1="46250" y1="61284" x2="59444" y2="54864"/>
                            <a14:backgroundMark x1="28472" y1="58560" x2="44306" y2="69261"/>
                            <a14:backgroundMark x1="44306" y1="69261" x2="44306" y2="69261"/>
                            <a14:backgroundMark x1="46111" y1="59339" x2="49861" y2="58755"/>
                            <a14:backgroundMark x1="44583" y1="59339" x2="46389" y2="59728"/>
                            <a14:backgroundMark x1="8333" y1="57977" x2="18333" y2="62646"/>
                            <a14:backgroundMark x1="18333" y1="62646" x2="18472" y2="6264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278" t="8171" r="36666" b="40856"/>
              <a:stretch/>
            </p:blipFill>
            <p:spPr>
              <a:xfrm flipH="1">
                <a:off x="727184" y="4916172"/>
                <a:ext cx="1660425" cy="1876221"/>
              </a:xfrm>
              <a:prstGeom prst="rect">
                <a:avLst/>
              </a:prstGeom>
            </p:spPr>
          </p:pic>
        </p:grpSp>
      </p:grpSp>
      <p:pic>
        <p:nvPicPr>
          <p:cNvPr id="7" name="Picture 6" descr="A white and purple rectangle with pink text&#10;&#10;Description automatically generated">
            <a:extLst>
              <a:ext uri="{FF2B5EF4-FFF2-40B4-BE49-F238E27FC236}">
                <a16:creationId xmlns:a16="http://schemas.microsoft.com/office/drawing/2014/main" id="{84D76FB7-A612-95BD-3386-732964F30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261" y="2304105"/>
            <a:ext cx="3222591" cy="18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05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C3EB2-820C-7D94-91CC-51153A3C9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6FFD81-6B13-C920-D397-2C7E754FBAAF}"/>
              </a:ext>
            </a:extLst>
          </p:cNvPr>
          <p:cNvSpPr/>
          <p:nvPr/>
        </p:nvSpPr>
        <p:spPr>
          <a:xfrm>
            <a:off x="0" y="-20084"/>
            <a:ext cx="12191996" cy="1187703"/>
          </a:xfrm>
          <a:prstGeom prst="rect">
            <a:avLst/>
          </a:prstGeom>
          <a:solidFill>
            <a:srgbClr val="326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40C0BD-352F-4711-3958-3A6F78CFED6B}"/>
              </a:ext>
            </a:extLst>
          </p:cNvPr>
          <p:cNvGrpSpPr/>
          <p:nvPr/>
        </p:nvGrpSpPr>
        <p:grpSpPr>
          <a:xfrm>
            <a:off x="154285" y="241770"/>
            <a:ext cx="11883426" cy="960721"/>
            <a:chOff x="949635" y="298811"/>
            <a:chExt cx="10259329" cy="11433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E7F1C36-943D-6C58-EE43-BA11FEC9F3E3}"/>
                </a:ext>
              </a:extLst>
            </p:cNvPr>
            <p:cNvSpPr txBox="1"/>
            <p:nvPr/>
          </p:nvSpPr>
          <p:spPr>
            <a:xfrm>
              <a:off x="1124311" y="605633"/>
              <a:ext cx="1766400" cy="4458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Tiết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: 25, 26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7FB896E-2D4F-91C5-92C9-DE1DFA22DABA}"/>
                </a:ext>
              </a:extLst>
            </p:cNvPr>
            <p:cNvSpPr txBox="1"/>
            <p:nvPr/>
          </p:nvSpPr>
          <p:spPr>
            <a:xfrm>
              <a:off x="949635" y="298811"/>
              <a:ext cx="10259329" cy="11433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100" b="1" dirty="0" err="1">
                  <a:solidFill>
                    <a:schemeClr val="bg1"/>
                  </a:solidFill>
                </a:rPr>
                <a:t>Bài</a:t>
              </a:r>
              <a:r>
                <a:rPr lang="en-US" sz="5100" b="1" dirty="0">
                  <a:solidFill>
                    <a:schemeClr val="bg1"/>
                  </a:solidFill>
                </a:rPr>
                <a:t> 12: </a:t>
              </a:r>
              <a:r>
                <a:rPr lang="en-US" sz="6400" b="1" dirty="0">
                  <a:solidFill>
                    <a:srgbClr val="FFFF00"/>
                  </a:solidFill>
                </a:rPr>
                <a:t>VẤN ĐỀ PHÁT TRIỂN 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6400" b="1" dirty="0">
                  <a:solidFill>
                    <a:srgbClr val="FFFF00"/>
                  </a:solidFill>
                </a:rPr>
                <a:t>NGÀNH LÂM NGHIỆP VÀ THỦY SẢN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FD817A-B506-094F-06D6-295F11CBD818}"/>
              </a:ext>
            </a:extLst>
          </p:cNvPr>
          <p:cNvGrpSpPr/>
          <p:nvPr/>
        </p:nvGrpSpPr>
        <p:grpSpPr>
          <a:xfrm>
            <a:off x="-4376673" y="6497782"/>
            <a:ext cx="4080660" cy="2668868"/>
            <a:chOff x="154285" y="4123525"/>
            <a:chExt cx="4592388" cy="2668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37B600-60F6-7D18-4A90-4A1B4B564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3086248" y="4879052"/>
              <a:ext cx="1660425" cy="18762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EF88C5-3796-EBE6-B77F-3DD351F47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243047" y="4373273"/>
              <a:ext cx="2100649" cy="2373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A58677-112C-5513-1DB1-4A6ADC2DB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54285" y="5308167"/>
              <a:ext cx="1276496" cy="14423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A4B96B6-988D-9914-6858-FBF43957C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971075" y="4123525"/>
              <a:ext cx="2334401" cy="26377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5D7B41-6A4D-C9D3-C6A4-971EF094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727184" y="4916172"/>
              <a:ext cx="1660425" cy="187622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39902E-76FA-8292-F63C-6D5B2B2051E9}"/>
              </a:ext>
            </a:extLst>
          </p:cNvPr>
          <p:cNvGrpSpPr/>
          <p:nvPr/>
        </p:nvGrpSpPr>
        <p:grpSpPr>
          <a:xfrm>
            <a:off x="13695758" y="2593574"/>
            <a:ext cx="2981598" cy="2392715"/>
            <a:chOff x="9380278" y="4493916"/>
            <a:chExt cx="2981598" cy="239271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FCF6488-1258-A0D1-6B3E-7B72BAD63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1260867" y="4493916"/>
              <a:ext cx="931130" cy="22530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FD340C-7A1C-09CD-EB78-B8DDE3D7A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380278" y="5699068"/>
              <a:ext cx="995336" cy="11246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FC7305-0A50-8258-FEF1-CCE370359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701450" y="4996461"/>
              <a:ext cx="1660426" cy="18762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1F07D0-3BC5-F705-05B6-371FF2D76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10411569" y="5672183"/>
              <a:ext cx="1074767" cy="121444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5CCF48B-7D13-93B9-ECC9-F6CE3EDC4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2" b="89883" l="8611" r="90000">
                          <a14:foregroundMark x1="40483" y1="59735" x2="44585" y2="59335"/>
                          <a14:foregroundMark x1="35833" y1="36770" x2="40972" y2="50973"/>
                          <a14:foregroundMark x1="36389" y1="35214" x2="43472" y2="36770"/>
                          <a14:backgroundMark x1="8472" y1="60506" x2="28889" y2="74903"/>
                          <a14:backgroundMark x1="13056" y1="55447" x2="37917" y2="71790"/>
                          <a14:backgroundMark x1="29028" y1="53891" x2="43889" y2="66342"/>
                          <a14:backgroundMark x1="45417" y1="52918" x2="66806" y2="60700"/>
                          <a14:backgroundMark x1="73333" y1="51167" x2="85694" y2="51556"/>
                          <a14:backgroundMark x1="66667" y1="53113" x2="85417" y2="62840"/>
                          <a14:backgroundMark x1="84028" y1="55447" x2="91111" y2="62062"/>
                          <a14:backgroundMark x1="64722" y1="57588" x2="95139" y2="52918"/>
                          <a14:backgroundMark x1="28750" y1="79377" x2="76389" y2="63813"/>
                          <a14:backgroundMark x1="42083" y1="67899" x2="67778" y2="54280"/>
                          <a14:backgroundMark x1="46250" y1="61284" x2="59444" y2="54864"/>
                          <a14:backgroundMark x1="28472" y1="58560" x2="44306" y2="69261"/>
                          <a14:backgroundMark x1="44306" y1="69261" x2="44306" y2="69261"/>
                          <a14:backgroundMark x1="46111" y1="59339" x2="49861" y2="58755"/>
                          <a14:backgroundMark x1="44583" y1="59339" x2="46389" y2="59728"/>
                          <a14:backgroundMark x1="8333" y1="57977" x2="18333" y2="62646"/>
                          <a14:backgroundMark x1="18333" y1="62646" x2="18472" y2="62646"/>
                        </a14:backgroundRemoval>
                      </a14:imgEffect>
                    </a14:imgLayer>
                  </a14:imgProps>
                </a:ext>
              </a:extLst>
            </a:blip>
            <a:srcRect l="20278" t="8171" r="36666" b="40856"/>
            <a:stretch/>
          </p:blipFill>
          <p:spPr>
            <a:xfrm flipH="1">
              <a:off x="9649058" y="5245773"/>
              <a:ext cx="1426795" cy="161222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807D2A-A610-655F-DA6D-354DE1A5BB4C}"/>
              </a:ext>
            </a:extLst>
          </p:cNvPr>
          <p:cNvGrpSpPr/>
          <p:nvPr/>
        </p:nvGrpSpPr>
        <p:grpSpPr>
          <a:xfrm>
            <a:off x="12993321" y="422422"/>
            <a:ext cx="4047218" cy="581365"/>
            <a:chOff x="2954186" y="1053287"/>
            <a:chExt cx="6586418" cy="581365"/>
          </a:xfrm>
          <a:solidFill>
            <a:schemeClr val="bg1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99BEC76-9CFE-BD71-24F4-5F21B07DA73A}"/>
                </a:ext>
              </a:extLst>
            </p:cNvPr>
            <p:cNvGrpSpPr/>
            <p:nvPr/>
          </p:nvGrpSpPr>
          <p:grpSpPr>
            <a:xfrm>
              <a:off x="2954186" y="1053287"/>
              <a:ext cx="6586418" cy="581365"/>
              <a:chOff x="873162" y="1716360"/>
              <a:chExt cx="6586418" cy="581365"/>
            </a:xfrm>
            <a:grpFill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30256DD-B56F-50B9-19BB-9933FB0E2698}"/>
                  </a:ext>
                </a:extLst>
              </p:cNvPr>
              <p:cNvSpPr/>
              <p:nvPr/>
            </p:nvSpPr>
            <p:spPr>
              <a:xfrm>
                <a:off x="873162" y="1716360"/>
                <a:ext cx="6586418" cy="581365"/>
              </a:xfrm>
              <a:prstGeom prst="rect">
                <a:avLst/>
              </a:prstGeom>
              <a:grpFill/>
              <a:ln w="12700" cap="flat" cmpd="sng" algn="ctr">
                <a:solidFill>
                  <a:srgbClr val="3268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hlinkClick r:id="rId4"/>
                <a:extLst>
                  <a:ext uri="{FF2B5EF4-FFF2-40B4-BE49-F238E27FC236}">
                    <a16:creationId xmlns:a16="http://schemas.microsoft.com/office/drawing/2014/main" id="{A39B0F1D-13F0-CC38-CCA5-41D693F7C47D}"/>
                  </a:ext>
                </a:extLst>
              </p:cNvPr>
              <p:cNvSpPr txBox="1"/>
              <p:nvPr/>
            </p:nvSpPr>
            <p:spPr>
              <a:xfrm>
                <a:off x="1138562" y="1776183"/>
                <a:ext cx="5080001" cy="4924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0" cap="none" spc="0" normalizeH="0" baseline="0" noProof="0">
                    <a:ln>
                      <a:noFill/>
                    </a:ln>
                    <a:solidFill>
                      <a:srgbClr val="273C18"/>
                    </a:solidFill>
                    <a:effectLst/>
                    <a:uLnTx/>
                    <a:uFillTx/>
                    <a:latin typeface="Calibri" panose="020F0502020204030204"/>
                  </a:rPr>
                  <a:t>NHIỆM VỤ HỌC TẬP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B9E9FFE-1BE1-1AD9-7F9D-F021AAE1BE26}"/>
                </a:ext>
              </a:extLst>
            </p:cNvPr>
            <p:cNvSpPr/>
            <p:nvPr/>
          </p:nvSpPr>
          <p:spPr>
            <a:xfrm>
              <a:off x="8345298" y="1152417"/>
              <a:ext cx="1023287" cy="383103"/>
            </a:xfrm>
            <a:prstGeom prst="rect">
              <a:avLst/>
            </a:prstGeom>
            <a:solidFill>
              <a:srgbClr val="629B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CEEB62D-A131-0DFD-EE21-0F1E43AB84AA}"/>
              </a:ext>
            </a:extLst>
          </p:cNvPr>
          <p:cNvSpPr/>
          <p:nvPr/>
        </p:nvSpPr>
        <p:spPr>
          <a:xfrm>
            <a:off x="462805" y="4350804"/>
            <a:ext cx="1301074" cy="49578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TRẠM 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AA1584-23D3-7767-F7F4-FC7834979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14" y="372874"/>
            <a:ext cx="1205973" cy="1187822"/>
          </a:xfrm>
          <a:prstGeom prst="rect">
            <a:avLst/>
          </a:prstGeom>
          <a:ln>
            <a:solidFill>
              <a:srgbClr val="326800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4E88FDA-B10F-D177-5348-8DFB12337C7F}"/>
              </a:ext>
            </a:extLst>
          </p:cNvPr>
          <p:cNvSpPr/>
          <p:nvPr/>
        </p:nvSpPr>
        <p:spPr>
          <a:xfrm>
            <a:off x="4954173" y="1200705"/>
            <a:ext cx="4569650" cy="43740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TẠI TRẠM SỐ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E88FDA-B10F-D177-5348-8DFB12337C7F}"/>
              </a:ext>
            </a:extLst>
          </p:cNvPr>
          <p:cNvSpPr/>
          <p:nvPr/>
        </p:nvSpPr>
        <p:spPr>
          <a:xfrm>
            <a:off x="2060509" y="1947655"/>
            <a:ext cx="10113890" cy="4807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“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57, 58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200" b="1" dirty="0">
              <a:solidFill>
                <a:srgbClr val="32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474124"/>
              </p:ext>
            </p:extLst>
          </p:nvPr>
        </p:nvGraphicFramePr>
        <p:xfrm>
          <a:off x="2083447" y="2425047"/>
          <a:ext cx="9965316" cy="4315423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5602665">
                  <a:extLst>
                    <a:ext uri="{9D8B030D-6E8A-4147-A177-3AD203B41FA5}">
                      <a16:colId xmlns:a16="http://schemas.microsoft.com/office/drawing/2014/main" val="3149825243"/>
                    </a:ext>
                  </a:extLst>
                </a:gridCol>
                <a:gridCol w="4362651">
                  <a:extLst>
                    <a:ext uri="{9D8B030D-6E8A-4147-A177-3AD203B41FA5}">
                      <a16:colId xmlns:a16="http://schemas.microsoft.com/office/drawing/2014/main" val="2559296348"/>
                    </a:ext>
                  </a:extLst>
                </a:gridCol>
              </a:tblGrid>
              <a:tr h="3590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MẠNH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 CHẾ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864180"/>
                  </a:ext>
                </a:extLst>
              </a:tr>
              <a:tr h="780073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…………………………………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:……………………………….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1010285" algn="l"/>
                        </a:tabLs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983035"/>
                  </a:ext>
                </a:extLst>
              </a:tr>
              <a:tr h="1017580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…………………………………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1010285" algn="l"/>
                        </a:tabLs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:…………....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…………………………………........</a:t>
                      </a: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1010285" algn="l"/>
                        </a:tabLs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200929"/>
                  </a:ext>
                </a:extLst>
              </a:tr>
              <a:tr h="61021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028345"/>
                  </a:ext>
                </a:extLst>
              </a:tr>
              <a:tr h="1241763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…………………………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010285" algn="l"/>
                        </a:tabLs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10285" algn="l"/>
                        </a:tabLst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…………………………………........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0285" algn="l"/>
                        </a:tabLs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221311"/>
                  </a:ext>
                </a:extLst>
              </a:tr>
            </a:tbl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15B4FA1A-0938-5EBD-5CAE-120D6F403B94}"/>
              </a:ext>
            </a:extLst>
          </p:cNvPr>
          <p:cNvSpPr/>
          <p:nvPr/>
        </p:nvSpPr>
        <p:spPr>
          <a:xfrm>
            <a:off x="90072" y="1374808"/>
            <a:ext cx="2123695" cy="222807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VẤN ĐỀ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32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LÂM NGHIỆP</a:t>
            </a:r>
          </a:p>
        </p:txBody>
      </p:sp>
    </p:spTree>
    <p:extLst>
      <p:ext uri="{BB962C8B-B14F-4D97-AF65-F5344CB8AC3E}">
        <p14:creationId xmlns:p14="http://schemas.microsoft.com/office/powerpoint/2010/main" val="1488749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4802</TotalTime>
  <Words>3095</Words>
  <Application>Microsoft Office PowerPoint</Application>
  <PresentationFormat>Widescreen</PresentationFormat>
  <Paragraphs>656</Paragraphs>
  <Slides>21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#9Slide03 SFU Futura_03</vt:lpstr>
      <vt:lpstr>#9Slide07 SVNAdam Gorry</vt:lpstr>
      <vt:lpstr>Aptos</vt:lpstr>
      <vt:lpstr>Aptos Display</vt:lpstr>
      <vt:lpstr>Arial</vt:lpstr>
      <vt:lpstr>Calibri</vt:lpstr>
      <vt:lpstr>Calibri Light</vt:lpstr>
      <vt:lpstr>Times New Roman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WELCOME…</dc:title>
  <dc:creator>Chan Tran</dc:creator>
  <cp:lastModifiedBy>Trường THPT Phan Chu Trinh</cp:lastModifiedBy>
  <cp:revision>190</cp:revision>
  <dcterms:created xsi:type="dcterms:W3CDTF">2024-05-16T12:46:56Z</dcterms:created>
  <dcterms:modified xsi:type="dcterms:W3CDTF">2024-11-23T00:10:48Z</dcterms:modified>
</cp:coreProperties>
</file>