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7" r:id="rId2"/>
    <p:sldId id="369" r:id="rId3"/>
    <p:sldId id="385" r:id="rId4"/>
    <p:sldId id="356" r:id="rId5"/>
    <p:sldId id="355" r:id="rId6"/>
    <p:sldId id="380" r:id="rId7"/>
    <p:sldId id="382" r:id="rId8"/>
    <p:sldId id="386" r:id="rId9"/>
    <p:sldId id="357" r:id="rId10"/>
    <p:sldId id="365" r:id="rId11"/>
    <p:sldId id="366" r:id="rId12"/>
    <p:sldId id="383" r:id="rId13"/>
    <p:sldId id="359" r:id="rId14"/>
    <p:sldId id="358" r:id="rId15"/>
    <p:sldId id="3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6/10/2025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D7924-1BD1-69A4-11D7-8FB77BED7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572172"/>
            <a:ext cx="9144000" cy="3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8C3AE-F94D-F415-35AC-4074E474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02" y="740258"/>
            <a:ext cx="7329321" cy="583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CBB838-90B8-7203-653E-14323EE87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72403"/>
            <a:ext cx="9144000" cy="5905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33E3FB-62A9-B8F0-4016-D3B1FB3D3E7E}"/>
              </a:ext>
            </a:extLst>
          </p:cNvPr>
          <p:cNvSpPr txBox="1"/>
          <p:nvPr/>
        </p:nvSpPr>
        <p:spPr>
          <a:xfrm>
            <a:off x="158403" y="1762953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2A93F3-5CB7-4C9F-6FEF-FA14FC0F6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5" y="2537332"/>
            <a:ext cx="7286625" cy="4133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ABCEDC-949F-3C6F-45C4-3E9B0A860913}"/>
              </a:ext>
            </a:extLst>
          </p:cNvPr>
          <p:cNvSpPr txBox="1"/>
          <p:nvPr/>
        </p:nvSpPr>
        <p:spPr>
          <a:xfrm>
            <a:off x="2750343" y="176295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0" i="0" dirty="0">
                <a:solidFill>
                  <a:srgbClr val="034EA2"/>
                </a:solidFill>
                <a:effectLst/>
                <a:latin typeface="ArialMT"/>
              </a:rPr>
              <a:t>Mô tả các bước tạo hình nhân vật rối nước theo hình thức vẽ.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7E8A8B-5C11-CD7B-BA34-FDB00C599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9" y="1454840"/>
            <a:ext cx="8307062" cy="48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72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A1B1BD-BBBE-C331-3D93-F0B1E5074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8773"/>
            <a:ext cx="9144000" cy="27711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9E604B-F221-5C2D-B6EE-9EF4CE68A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78223"/>
            <a:ext cx="9144000" cy="146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F0B8BF-E660-6DD6-4A4D-9C5356674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33" y="1400175"/>
            <a:ext cx="8992147" cy="50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80AF2D-A6FA-EDB7-4C0E-4C12A482E952}"/>
              </a:ext>
            </a:extLst>
          </p:cNvPr>
          <p:cNvSpPr txBox="1"/>
          <p:nvPr/>
        </p:nvSpPr>
        <p:spPr>
          <a:xfrm>
            <a:off x="332341" y="913248"/>
            <a:ext cx="2426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3F89F-3C6C-49B0-57DD-25990D7F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8" y="1552368"/>
            <a:ext cx="90297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7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386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D1878-DD52-CFDA-77C2-E72A65D07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60" y="905496"/>
            <a:ext cx="6264480" cy="59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A4E628-D8A2-8E5F-6714-B29DF3028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48" y="1064522"/>
            <a:ext cx="72771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5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D985B-7ECE-54A8-5753-E68FBF1B6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48" y="1042573"/>
            <a:ext cx="8316099" cy="570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9F6E5B-1F1A-B63C-7CF2-07299088A1B0}"/>
              </a:ext>
            </a:extLst>
          </p:cNvPr>
          <p:cNvSpPr txBox="1"/>
          <p:nvPr/>
        </p:nvSpPr>
        <p:spPr>
          <a:xfrm>
            <a:off x="277673" y="86231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BFEF23-8B28-7402-98B3-67766DA3A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8" y="1493147"/>
            <a:ext cx="76962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26D92-C5A3-C66C-444C-D4D5972A6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28" y="1189383"/>
            <a:ext cx="7921448" cy="54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9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415F04-88F9-FD6C-9AA1-835A16A5B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07" y="1075910"/>
            <a:ext cx="7715586" cy="53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1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F009BB-F514-D6D8-F662-670B07147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525" y="1267239"/>
            <a:ext cx="7496950" cy="518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5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22D2D-8FD0-11DD-7531-213E44823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2" y="1308030"/>
            <a:ext cx="8799012" cy="501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27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131</cp:revision>
  <dcterms:created xsi:type="dcterms:W3CDTF">2021-01-29T04:19:07Z</dcterms:created>
  <dcterms:modified xsi:type="dcterms:W3CDTF">2025-06-10T14:55:18Z</dcterms:modified>
</cp:coreProperties>
</file>