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69" r:id="rId3"/>
    <p:sldId id="355" r:id="rId4"/>
    <p:sldId id="380" r:id="rId5"/>
    <p:sldId id="356" r:id="rId6"/>
    <p:sldId id="382" r:id="rId7"/>
    <p:sldId id="357" r:id="rId8"/>
    <p:sldId id="365" r:id="rId9"/>
    <p:sldId id="366" r:id="rId10"/>
    <p:sldId id="383" r:id="rId11"/>
    <p:sldId id="384" r:id="rId12"/>
    <p:sldId id="359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488DA-5255-34D1-C2A4-CC489A19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42521"/>
            <a:ext cx="9144000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E3307-6A49-C502-F1F8-C6DB15FB0CF7}"/>
              </a:ext>
            </a:extLst>
          </p:cNvPr>
          <p:cNvSpPr txBox="1"/>
          <p:nvPr/>
        </p:nvSpPr>
        <p:spPr>
          <a:xfrm>
            <a:off x="319087" y="1042502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B574-66F7-6E81-E59B-92079C5C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7001"/>
            <a:ext cx="9144000" cy="4377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ADF92-7E14-007D-0FDA-28FF82113E86}"/>
              </a:ext>
            </a:extLst>
          </p:cNvPr>
          <p:cNvSpPr txBox="1"/>
          <p:nvPr/>
        </p:nvSpPr>
        <p:spPr>
          <a:xfrm>
            <a:off x="413091" y="1453919"/>
            <a:ext cx="8411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34EA2"/>
                </a:solidFill>
                <a:effectLst/>
                <a:latin typeface="ArialMT"/>
              </a:rPr>
              <a:t>Mô tả các bước thể hiện vẻ đẹp của tĩnh vật lọ hoa và trái cây bằng đất nặn.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0BBE6-5714-C28C-DC80-2129AE40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490869"/>
            <a:ext cx="8699499" cy="45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C761B-3E87-1AA2-26FE-E9A99F2C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260199"/>
            <a:ext cx="8772525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908AA-8021-0315-2700-393C033E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431610"/>
            <a:ext cx="8010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C6AE-EE8F-7F9D-4016-39072842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5" y="1374913"/>
            <a:ext cx="6886989" cy="53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75CC5-8E16-9408-D67B-0208E299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50" y="837785"/>
            <a:ext cx="6312695" cy="60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FBD53-CB9F-6EC5-A554-B34060F6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4" y="1042781"/>
            <a:ext cx="8093228" cy="58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75DD1-DCCA-918E-502F-63D0C82B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43" y="1037941"/>
            <a:ext cx="8074510" cy="5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19088" y="819377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49F72-302B-6B5F-5AB1-97376D80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1" y="1323748"/>
            <a:ext cx="7962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45592" y="1281041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C8319-12D2-58D0-16E3-84865BF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64453"/>
            <a:ext cx="9144000" cy="46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74481-5C68-4E3E-D8C0-8F8C064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19200"/>
            <a:ext cx="913421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7E2B5-9501-D046-95CE-223A8BE9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0" y="1208224"/>
            <a:ext cx="8387499" cy="53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948B8-63AA-0986-5076-82838A82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52612"/>
            <a:ext cx="8801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32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124</cp:revision>
  <dcterms:created xsi:type="dcterms:W3CDTF">2021-01-29T04:19:07Z</dcterms:created>
  <dcterms:modified xsi:type="dcterms:W3CDTF">2025-06-10T14:52:32Z</dcterms:modified>
</cp:coreProperties>
</file>