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1" r:id="rId2"/>
    <p:sldId id="324" r:id="rId3"/>
    <p:sldId id="376" r:id="rId4"/>
    <p:sldId id="337" r:id="rId5"/>
    <p:sldId id="377" r:id="rId6"/>
    <p:sldId id="351" r:id="rId7"/>
    <p:sldId id="344" r:id="rId8"/>
    <p:sldId id="379" r:id="rId9"/>
    <p:sldId id="378" r:id="rId10"/>
    <p:sldId id="367" r:id="rId11"/>
    <p:sldId id="368" r:id="rId12"/>
    <p:sldId id="345" r:id="rId13"/>
    <p:sldId id="381" r:id="rId14"/>
    <p:sldId id="347" r:id="rId15"/>
    <p:sldId id="369" r:id="rId16"/>
    <p:sldId id="355" r:id="rId17"/>
    <p:sldId id="380" r:id="rId18"/>
    <p:sldId id="356" r:id="rId19"/>
    <p:sldId id="382" r:id="rId20"/>
    <p:sldId id="357" r:id="rId21"/>
    <p:sldId id="365" r:id="rId22"/>
    <p:sldId id="366" r:id="rId23"/>
    <p:sldId id="383" r:id="rId24"/>
    <p:sldId id="384" r:id="rId25"/>
    <p:sldId id="359" r:id="rId26"/>
    <p:sldId id="35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4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3218FF-9E4F-30C4-F79E-7A0ED6AC5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71219"/>
            <a:ext cx="9143998" cy="539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F99DAB-B686-37D5-58E4-8FFFC694A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35" y="875058"/>
            <a:ext cx="7209804" cy="574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62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EF9AEC-ED0A-1787-F77D-4DA6AD259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1104072"/>
            <a:ext cx="8782050" cy="2476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DED0B0-FAC1-2824-9650-1B235959F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71" y="3861089"/>
            <a:ext cx="2431321" cy="9759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F0242B-A4A9-3BFF-0D6D-9AC0A2338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50" y="5226945"/>
            <a:ext cx="8516592" cy="6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77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FE6D6-2874-94F8-01DC-B2C8BE12A28C}"/>
              </a:ext>
            </a:extLst>
          </p:cNvPr>
          <p:cNvSpPr txBox="1"/>
          <p:nvPr/>
        </p:nvSpPr>
        <p:spPr>
          <a:xfrm>
            <a:off x="211412" y="712304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B585CE-7168-FB55-4812-32E6DD5F5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47" y="1173969"/>
            <a:ext cx="8053505" cy="546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20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FE6D6-2874-94F8-01DC-B2C8BE12A28C}"/>
              </a:ext>
            </a:extLst>
          </p:cNvPr>
          <p:cNvSpPr txBox="1"/>
          <p:nvPr/>
        </p:nvSpPr>
        <p:spPr>
          <a:xfrm>
            <a:off x="198160" y="1140606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8C125-244E-9FE1-9589-061D9E7F4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" y="1695036"/>
            <a:ext cx="814387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00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4488DA-5255-34D1-C2A4-CC489A199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942521"/>
            <a:ext cx="9144000" cy="360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6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B75CC5-8E16-9408-D67B-0208E299A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650" y="837785"/>
            <a:ext cx="6312695" cy="602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6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4FBD53-CB9F-6EC5-A554-B34060F67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84" y="1042781"/>
            <a:ext cx="8093228" cy="58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8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775DD1-DCCA-918E-502F-63D0C82B9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43" y="1037941"/>
            <a:ext cx="8074510" cy="56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94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22013C-3769-03B4-D00C-7FD205EA82D3}"/>
              </a:ext>
            </a:extLst>
          </p:cNvPr>
          <p:cNvSpPr txBox="1"/>
          <p:nvPr/>
        </p:nvSpPr>
        <p:spPr>
          <a:xfrm>
            <a:off x="319088" y="819377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249F72-302B-6B5F-5AB1-97376D80A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81" y="1323748"/>
            <a:ext cx="79629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2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22013C-3769-03B4-D00C-7FD205EA82D3}"/>
              </a:ext>
            </a:extLst>
          </p:cNvPr>
          <p:cNvSpPr txBox="1"/>
          <p:nvPr/>
        </p:nvSpPr>
        <p:spPr>
          <a:xfrm>
            <a:off x="345592" y="1281041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9C8319-12D2-58D0-16E3-84865BF44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764453"/>
            <a:ext cx="9144000" cy="461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1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5C5B14-619D-A6D6-C93B-AF6279B99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91" y="672133"/>
            <a:ext cx="6925918" cy="607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774481-5C68-4E3E-D8C0-8F8C064ED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219200"/>
            <a:ext cx="9134213" cy="52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6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37E2B5-9501-D046-95CE-223A8BE93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50" y="1208224"/>
            <a:ext cx="8387499" cy="535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2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8948B8-63AA-0986-5076-82838A820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852612"/>
            <a:ext cx="88011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7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2E3307-6A49-C502-F1F8-C6DB15FB0CF7}"/>
              </a:ext>
            </a:extLst>
          </p:cNvPr>
          <p:cNvSpPr txBox="1"/>
          <p:nvPr/>
        </p:nvSpPr>
        <p:spPr>
          <a:xfrm>
            <a:off x="319087" y="1042502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5B574-66F7-6E81-E59B-92079C5C5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7001"/>
            <a:ext cx="9144000" cy="4377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7ADF92-7E14-007D-0FDA-28FF82113E86}"/>
              </a:ext>
            </a:extLst>
          </p:cNvPr>
          <p:cNvSpPr txBox="1"/>
          <p:nvPr/>
        </p:nvSpPr>
        <p:spPr>
          <a:xfrm>
            <a:off x="413091" y="1453919"/>
            <a:ext cx="84118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34EA2"/>
                </a:solidFill>
                <a:effectLst/>
                <a:latin typeface="ArialMT"/>
              </a:rPr>
              <a:t>Mô tả các bước thể hiện vẻ đẹp của tĩnh vật lọ hoa và trái cây bằng đất nặn.</a:t>
            </a:r>
            <a:r>
              <a:rPr lang="vi-VN" sz="2000" b="1" dirty="0"/>
              <a:t> </a:t>
            </a:r>
            <a:br>
              <a:rPr lang="vi-VN" sz="2000" b="1" dirty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88472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B0BBE6-5714-C28C-DC80-2129AE403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1490869"/>
            <a:ext cx="8699499" cy="453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79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5C761B-3E87-1AA2-26FE-E9A99F2C0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" y="1260199"/>
            <a:ext cx="8772525" cy="2800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C908AA-8021-0315-2700-393C033E3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" y="4431610"/>
            <a:ext cx="80105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3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80AF2D-A6FA-EDB7-4C0E-4C12A482E952}"/>
              </a:ext>
            </a:extLst>
          </p:cNvPr>
          <p:cNvSpPr txBox="1"/>
          <p:nvPr/>
        </p:nvSpPr>
        <p:spPr>
          <a:xfrm>
            <a:off x="332341" y="913248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83C6AE-EE8F-7F9D-4016-390728423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505" y="1374913"/>
            <a:ext cx="6886989" cy="534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ADD636-A3F2-4ACE-1888-8138B939C89E}"/>
              </a:ext>
            </a:extLst>
          </p:cNvPr>
          <p:cNvSpPr txBox="1"/>
          <p:nvPr/>
        </p:nvSpPr>
        <p:spPr>
          <a:xfrm>
            <a:off x="251170" y="859134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85F9D7-461A-32EF-2D37-DB95C9B4A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70" y="1400175"/>
            <a:ext cx="8655390" cy="525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9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D20AF0-A79B-74CA-8538-00C973C7E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4031"/>
            <a:ext cx="9144000" cy="40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70BC53-671A-2276-D8E5-ED0A56ABD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74" y="1087092"/>
            <a:ext cx="8546251" cy="563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63BFBE-DCEC-5B4C-E054-037453358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18" y="1092682"/>
            <a:ext cx="7566163" cy="542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1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27CB3-B06E-50B6-7CB2-58C9CE1E3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9846"/>
            <a:ext cx="9135282" cy="483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DFC81D-EA87-B0C8-F63C-4D5FF12C9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95" y="1014412"/>
            <a:ext cx="8050743" cy="528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41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D559CB-75EF-059D-2881-332A4B11EE31}"/>
              </a:ext>
            </a:extLst>
          </p:cNvPr>
          <p:cNvSpPr txBox="1"/>
          <p:nvPr/>
        </p:nvSpPr>
        <p:spPr>
          <a:xfrm>
            <a:off x="223837" y="2858150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D550FD-A65C-7E52-6F61-2CDD1DED4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" y="57475"/>
            <a:ext cx="8696325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BE470F-476D-E1A4-D669-BC5FAD3C5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773" y="3724005"/>
            <a:ext cx="6495428" cy="30485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412A0F-37DA-4642-CC65-B2031ECACE58}"/>
              </a:ext>
            </a:extLst>
          </p:cNvPr>
          <p:cNvSpPr txBox="1"/>
          <p:nvPr/>
        </p:nvSpPr>
        <p:spPr>
          <a:xfrm>
            <a:off x="2689776" y="3088982"/>
            <a:ext cx="62303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Mô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tả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cách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mô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phỏng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đồ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vật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bằng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hình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thức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in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formex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trên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giấy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bìa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34EA2"/>
                </a:solidFill>
                <a:effectLst/>
                <a:latin typeface="ArialMT"/>
              </a:rPr>
              <a:t>đen</a:t>
            </a:r>
            <a:r>
              <a:rPr lang="en-US" sz="1800" b="0" i="0" dirty="0">
                <a:solidFill>
                  <a:srgbClr val="034EA2"/>
                </a:solidFill>
                <a:effectLst/>
                <a:latin typeface="ArialMT"/>
              </a:rPr>
              <a:t>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16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760</TotalTime>
  <Words>61</Words>
  <Application>Microsoft Office PowerPoint</Application>
  <PresentationFormat>On-screen Show (4:3)</PresentationFormat>
  <Paragraphs>10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123</cp:revision>
  <dcterms:created xsi:type="dcterms:W3CDTF">2021-01-29T04:19:07Z</dcterms:created>
  <dcterms:modified xsi:type="dcterms:W3CDTF">2025-06-10T14:50:53Z</dcterms:modified>
</cp:coreProperties>
</file>