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7" r:id="rId2"/>
    <p:sldId id="369" r:id="rId3"/>
    <p:sldId id="355" r:id="rId4"/>
    <p:sldId id="380" r:id="rId5"/>
    <p:sldId id="356" r:id="rId6"/>
    <p:sldId id="357" r:id="rId7"/>
    <p:sldId id="365" r:id="rId8"/>
    <p:sldId id="366" r:id="rId9"/>
    <p:sldId id="359" r:id="rId10"/>
    <p:sldId id="3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C19A5-6986-2CA7-DA00-177D6E6E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182"/>
            <a:ext cx="9144000" cy="4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464863" y="296733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22730-1870-8274-2063-13A53AC7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1" y="1177185"/>
            <a:ext cx="5766240" cy="56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AB101B-4264-1EF7-C047-868C11324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23" y="892596"/>
            <a:ext cx="6996319" cy="60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EFE88-8062-7840-A480-FD37BE9E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6" y="1229553"/>
            <a:ext cx="8323548" cy="5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C2F673-05B4-F4A0-44C2-6BA6E54E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47" y="1057896"/>
            <a:ext cx="7642306" cy="56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D96AC-7B77-F0B7-B959-F0F241D5C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99" y="133971"/>
            <a:ext cx="5705678" cy="6590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425106" y="117718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644DC-EEA1-8CCC-2A62-1C2DF37B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5193"/>
            <a:ext cx="9143998" cy="47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6EF9D-B139-FCFB-F2B5-502BCA6D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3" y="1308445"/>
            <a:ext cx="9012334" cy="51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AE74A9-2D14-4F8E-983D-2D202A1C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8" y="1766887"/>
            <a:ext cx="86487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3FE5C-B988-70AF-F521-073741B4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056654"/>
            <a:ext cx="8934450" cy="280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9FC7D-3D26-B6D6-944D-47925A601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4372595"/>
            <a:ext cx="8477250" cy="14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6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120</cp:revision>
  <dcterms:created xsi:type="dcterms:W3CDTF">2021-01-29T04:19:07Z</dcterms:created>
  <dcterms:modified xsi:type="dcterms:W3CDTF">2025-06-10T14:49:02Z</dcterms:modified>
</cp:coreProperties>
</file>