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24" r:id="rId3"/>
    <p:sldId id="337" r:id="rId4"/>
    <p:sldId id="351" r:id="rId5"/>
    <p:sldId id="352" r:id="rId6"/>
    <p:sldId id="344" r:id="rId7"/>
    <p:sldId id="367" r:id="rId8"/>
    <p:sldId id="368" r:id="rId9"/>
    <p:sldId id="345" r:id="rId10"/>
    <p:sldId id="353" r:id="rId11"/>
    <p:sldId id="370" r:id="rId12"/>
    <p:sldId id="336" r:id="rId13"/>
    <p:sldId id="354" r:id="rId14"/>
    <p:sldId id="346" r:id="rId15"/>
    <p:sldId id="347" r:id="rId16"/>
    <p:sldId id="369" r:id="rId17"/>
    <p:sldId id="355" r:id="rId18"/>
    <p:sldId id="356" r:id="rId19"/>
    <p:sldId id="357" r:id="rId20"/>
    <p:sldId id="365" r:id="rId21"/>
    <p:sldId id="366" r:id="rId22"/>
    <p:sldId id="358" r:id="rId23"/>
    <p:sldId id="359" r:id="rId24"/>
    <p:sldId id="374" r:id="rId25"/>
    <p:sldId id="375" r:id="rId26"/>
    <p:sldId id="360" r:id="rId27"/>
    <p:sldId id="364" r:id="rId28"/>
    <p:sldId id="371" r:id="rId29"/>
    <p:sldId id="372" r:id="rId30"/>
    <p:sldId id="3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A959B-2BC3-12BA-2805-715CB7C4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83"/>
            <a:ext cx="9144000" cy="4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B194E-68C3-C3DA-FA27-A12E87FD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138"/>
            <a:ext cx="9144000" cy="2596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40965-7815-23FC-19A9-37BF72A3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2285"/>
            <a:ext cx="2886490" cy="1018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C550B7-DC18-CF0D-9B79-64385777FB13}"/>
              </a:ext>
            </a:extLst>
          </p:cNvPr>
          <p:cNvSpPr txBox="1"/>
          <p:nvPr/>
        </p:nvSpPr>
        <p:spPr>
          <a:xfrm>
            <a:off x="651249" y="4421046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+mj-lt"/>
              </a:rPr>
              <a:t>Lập kế hoạch sưu tầm sách có thiết kế bìa đẹp để làm triển lãm trong nhà trường, với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+mj-l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+mj-lt"/>
              </a:rPr>
              <a:t>mục đích lan toả văn hoá đọc đến với mọi người.</a:t>
            </a:r>
            <a:r>
              <a:rPr lang="vi-VN" sz="2000" b="1" dirty="0">
                <a:latin typeface="+mj-lt"/>
              </a:rPr>
              <a:t> </a:t>
            </a:r>
            <a:br>
              <a:rPr lang="vi-VN" sz="2000" b="1" dirty="0">
                <a:latin typeface="+mj-lt"/>
              </a:rPr>
            </a:b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F78AFB-FA14-3195-0D6C-3ADA38CA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2" y="1173969"/>
            <a:ext cx="8592101" cy="5346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9A7F1-B55C-D161-93D4-C03C719B51AB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0CD33-4C0A-19E6-E84D-4DD3C925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0" y="1410321"/>
            <a:ext cx="8550818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8251B-AAE5-B6D1-CC2A-C494AD38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43" y="1240527"/>
            <a:ext cx="6886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86D0B-88CC-57D1-F8E0-56C61191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4" y="1165778"/>
            <a:ext cx="7966799" cy="51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2ABE8-DDB1-3177-AD49-27C46DB1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945"/>
            <a:ext cx="9144000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0D601-4F1C-5A5F-5A29-CC6D292C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888827"/>
            <a:ext cx="8516983" cy="59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E5614-4FE4-17A8-6849-DDEAB42F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24" y="780637"/>
            <a:ext cx="7067641" cy="2863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37849-889D-4A2E-28FA-E924137A5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535" y="3644349"/>
            <a:ext cx="4672220" cy="31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159889-F226-3030-D666-0C9FBB49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" y="1201599"/>
            <a:ext cx="8234619" cy="53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15A0A-2CF6-65FC-6F43-FF347B35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0" y="1050441"/>
            <a:ext cx="7539094" cy="56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0B22A-5B3C-729F-5D86-FC8738586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6" y="1287368"/>
            <a:ext cx="6692349" cy="53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780D-C1D1-7FE4-EB8E-960A3FB2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4" y="1148798"/>
            <a:ext cx="7769991" cy="55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D9149-F31F-5B0E-ACDE-ED6D5AC6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3" y="1293329"/>
            <a:ext cx="8451177" cy="50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5CFCA-4B1A-BF33-513B-9EDFEEE6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8" y="722243"/>
            <a:ext cx="7348651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9FE5B-CAE2-4C56-BA12-A5DC00E9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3" y="895823"/>
            <a:ext cx="8176273" cy="53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1217C-0A59-89F3-7F5F-4A1CA4D9083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9EC68-ECC9-C271-65B1-BDBF4274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4" y="1279986"/>
            <a:ext cx="7686784" cy="54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9C2E5A-4514-2172-22EF-A49CB64C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8" y="888100"/>
            <a:ext cx="7910383" cy="53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7EC91-ADC7-FFC8-51AE-ADA8E6A8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327"/>
            <a:ext cx="8867775" cy="2886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8E966-8C9A-DC55-DF62-72AB8EB8B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0402"/>
            <a:ext cx="246697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6DD23-E28B-D70E-74C4-B248095F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5214729"/>
            <a:ext cx="8505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533880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CC372-082E-9D12-1378-E865A60F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9" y="1903550"/>
            <a:ext cx="4991072" cy="352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8C588-7975-0B7B-5C29-A6D13F41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92" y="1553196"/>
            <a:ext cx="31527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8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729823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3909A-4E2D-85CC-6C7B-6FE12DF0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89" y="606908"/>
            <a:ext cx="5577302" cy="60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502961" y="2183295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ACA99-93E8-D5C6-7DF6-D7A33C50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07" y="279372"/>
            <a:ext cx="3664904" cy="288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85382-5A68-A2CD-29EA-9966E8B1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482" y="3314404"/>
            <a:ext cx="4369354" cy="35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04242-D4E2-3D90-C062-8CDE34AB4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211332"/>
            <a:ext cx="8458200" cy="207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877A6-9307-D61C-BE6C-F7E7DB7C0A98}"/>
              </a:ext>
            </a:extLst>
          </p:cNvPr>
          <p:cNvSpPr txBox="1"/>
          <p:nvPr/>
        </p:nvSpPr>
        <p:spPr>
          <a:xfrm>
            <a:off x="595726" y="319816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965BA-8590-00F5-0B31-D82D98ECE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86" y="3785786"/>
            <a:ext cx="7076661" cy="29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569222" y="80424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1D8D-D6D4-B186-7E6F-5CB0B6E7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9" y="1445104"/>
            <a:ext cx="5625546" cy="236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1E3EA-3AFB-E7DE-ADBC-92AF8EC95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15" y="3773277"/>
            <a:ext cx="7076659" cy="29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DD82D-BC3D-F051-7ED5-CAF309FF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4" y="844435"/>
            <a:ext cx="8449511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42D6E-7940-2D9D-F069-ED0EC087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83" y="1189589"/>
            <a:ext cx="7796075" cy="51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7FF17-617D-719A-F2FE-4E843E96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102"/>
            <a:ext cx="9144000" cy="968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6FEC0-3369-AEE8-B873-A32139C7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1" y="2216613"/>
            <a:ext cx="7572375" cy="4048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264E8-E5E4-3997-8C40-9F8A5F7FA2E1}"/>
              </a:ext>
            </a:extLst>
          </p:cNvPr>
          <p:cNvSpPr txBox="1"/>
          <p:nvPr/>
        </p:nvSpPr>
        <p:spPr>
          <a:xfrm>
            <a:off x="542339" y="1658199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CF611-DC22-1C4F-0D08-BCE2644D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18" y="906064"/>
            <a:ext cx="7090961" cy="5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62</Words>
  <Application>Microsoft Office PowerPoint</Application>
  <PresentationFormat>On-screen Show (4:3)</PresentationFormat>
  <Paragraphs>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117</cp:revision>
  <dcterms:created xsi:type="dcterms:W3CDTF">2021-01-29T04:19:07Z</dcterms:created>
  <dcterms:modified xsi:type="dcterms:W3CDTF">2025-06-10T14:44:54Z</dcterms:modified>
</cp:coreProperties>
</file>