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3" r:id="rId3"/>
    <p:sldId id="256" r:id="rId5"/>
    <p:sldId id="356" r:id="rId6"/>
    <p:sldId id="279" r:id="rId7"/>
    <p:sldId id="316" r:id="rId8"/>
    <p:sldId id="347" r:id="rId9"/>
    <p:sldId id="348" r:id="rId10"/>
    <p:sldId id="349" r:id="rId11"/>
    <p:sldId id="283" r:id="rId12"/>
    <p:sldId id="276" r:id="rId13"/>
    <p:sldId id="298" r:id="rId14"/>
    <p:sldId id="351" r:id="rId15"/>
    <p:sldId id="327" r:id="rId16"/>
    <p:sldId id="314" r:id="rId17"/>
    <p:sldId id="354" r:id="rId18"/>
    <p:sldId id="3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microsoft.com/office/2007/relationships/media" Target="../media/media4.mp3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/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69687"/>
          <a:stretch>
            <a:fillRect/>
          </a:stretch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31080" r="-1"/>
          <a:stretch>
            <a:fillRect/>
          </a:stretch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/>
                <a:gridCol w="984003"/>
                <a:gridCol w="908836"/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 anchor="ctr"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oogle Shape;1365;p29" descr="Premium Vector | Teacher anime clipart eps file anime cartoon cute  character cartoon model emotion"/>
          <p:cNvPicPr preferRelativeResize="0"/>
          <p:nvPr/>
        </p:nvPicPr>
        <p:blipFill rotWithShape="1">
          <a:blip r:embed="rId1"/>
          <a:srcRect l="23023" t="4445" r="29964" b="40677"/>
          <a:stretch>
            <a:fillRect/>
          </a:stretch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/>
          <p:cNvSpPr txBox="1"/>
          <p:nvPr/>
        </p:nvSpPr>
        <p:spPr>
          <a:xfrm>
            <a:off x="742272" y="2864362"/>
            <a:ext cx="6333144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en-US" sz="3600" b="1" smtClean="0">
              <a:solidFill>
                <a:srgbClr val="3B87C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Hoa Hoi. It’s a small village in Phu Yen province, about 30 kilometers to the west of Tuy Hoa city. The scenery here is beautiful and quiet with green field and tall moutains. </a:t>
            </a:r>
            <a:endParaRPr lang="en-US" sz="36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oogle Shape;584;p45"/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/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586;p45"/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87;p45"/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88;p45"/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89;p45"/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590;p45"/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591;p45"/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592;p45"/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593;p45"/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94;p45"/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595;p45"/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596;p45"/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597;p45"/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598;p45"/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99;p45"/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600;p45"/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601;p45"/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602;p45"/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603;p45"/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604;p45"/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605;p45"/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606;p45"/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607;p45"/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608;p45"/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609;p45"/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610;p45"/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611;p45"/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612;p45"/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613;p45"/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614;p45"/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615;p45"/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616;p45"/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617;p45"/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618;p45"/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619;p45"/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620;p45"/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621;p45"/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622;p45"/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623;p45"/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624;p45"/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625;p45"/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626;p45"/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627;p45"/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28;p45"/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29;p45"/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30;p45"/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1;p45"/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32;p45"/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33;p45"/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34;p45"/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35;p45"/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36;p45"/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37;p45"/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638;p45"/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639;p45"/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640;p45"/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641;p45"/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642;p45"/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643;p45"/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644;p45"/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645;p45"/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646;p45"/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647;p45"/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648;p45"/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649;p45"/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650;p45"/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651;p45"/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652;p45"/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653;p45"/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654;p45"/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655;p45"/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656;p45"/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657;p45"/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658;p45"/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659;p45"/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660;p45"/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661;p45"/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662;p45"/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663;p45"/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664;p45"/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665;p45"/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666;p45"/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667;p45"/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668;p45"/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669;p45"/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670;p45"/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671;p45"/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672;p45"/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673;p45"/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674;p45"/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675;p45"/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676;p45"/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677;p45"/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678;p45"/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679;p45"/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680;p45"/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681;p45"/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682;p45"/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683;p45"/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684;p45"/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</a:t>
            </a:r>
            <a:r>
              <a:rPr lang="en-US" smtClean="0">
                <a:solidFill>
                  <a:schemeClr val="tx1"/>
                </a:solidFill>
              </a:rPr>
              <a:t>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smtClean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match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highlighted words in the text with their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F (False) for each sentence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village or town where you live or which you know.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 4.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4" name="Hộp Văn bản 3"/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  <a:endParaRPr lang="en-US" sz="2800" b="1" dirty="0">
              <a:solidFill>
                <a:srgbClr val="D36113"/>
              </a:solidFill>
              <a:latin typeface="Bahnschrift" panose="020B0502040204020203" pitchFamily="34" charset="0"/>
            </a:endParaRP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/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stretch</a:t>
            </a:r>
            <a:r>
              <a:rPr lang="en-US" sz="6000" b="1" smtClean="0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112"/>
          <a:stretch>
            <a:fillRect/>
          </a:stretch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/>
          <p:cNvGraphicFramePr>
            <a:graphicFrameLocks noGrp="1"/>
          </p:cNvGraphicFramePr>
          <p:nvPr/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/>
                <a:gridCol w="2805693"/>
                <a:gridCol w="3631083"/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2203</Words>
  <Application>WPS Presentation</Application>
  <PresentationFormat>Widescreen</PresentationFormat>
  <Paragraphs>167</Paragraphs>
  <Slides>16</Slides>
  <Notes>13</Notes>
  <HiddenSlides>0</HiddenSlides>
  <MMClips>8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Myriad Pro</vt:lpstr>
      <vt:lpstr>Segoe Print</vt:lpstr>
      <vt:lpstr>Arial</vt:lpstr>
      <vt:lpstr>Adobe Gothic Std B</vt:lpstr>
      <vt:lpstr>Yu Gothic UI Semibold</vt:lpstr>
      <vt:lpstr>Calibri</vt:lpstr>
      <vt:lpstr>Bahnschrift</vt:lpstr>
      <vt:lpstr>Times New Roman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224</cp:revision>
  <dcterms:created xsi:type="dcterms:W3CDTF">2020-12-09T02:04:00Z</dcterms:created>
  <dcterms:modified xsi:type="dcterms:W3CDTF">2023-10-04T03:26:19Z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AE226950418E475C9D40D3685CC719D7_12</vt:lpwstr>
  </property>
  <property fmtid="{D5CDD505-2E9C-101B-9397-08002B2CF9AE}" pid="3" name="KSOProductBuildVer">
    <vt:lpwstr>1033-12.2.0.13215</vt:lpwstr>
  </property>
</Properties>
</file>