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3" r:id="rId3"/>
    <p:sldId id="256" r:id="rId5"/>
    <p:sldId id="356" r:id="rId6"/>
    <p:sldId id="279" r:id="rId7"/>
    <p:sldId id="276" r:id="rId8"/>
    <p:sldId id="298" r:id="rId9"/>
    <p:sldId id="373" r:id="rId10"/>
    <p:sldId id="374" r:id="rId11"/>
    <p:sldId id="351" r:id="rId12"/>
    <p:sldId id="327" r:id="rId13"/>
    <p:sldId id="367" r:id="rId14"/>
    <p:sldId id="368" r:id="rId15"/>
    <p:sldId id="352" r:id="rId16"/>
    <p:sldId id="314" r:id="rId17"/>
    <p:sldId id="355" r:id="rId18"/>
    <p:sldId id="3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D8E5E5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13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tags" Target="../tags/tag2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46096" y="18878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87045" y="64897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https://www.youtube.com/watch?v=HgVzi6jIml8</a:t>
            </a:r>
            <a:endParaRPr lang="en-US"/>
          </a:p>
        </p:txBody>
      </p:sp>
      <p:pic>
        <p:nvPicPr>
          <p:cNvPr id="4" name="Picture 3" descr="Duong-Lam-Ancient-Village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75" y="4061460"/>
            <a:ext cx="4378325" cy="2725420"/>
          </a:xfrm>
          <a:prstGeom prst="rect">
            <a:avLst/>
          </a:prstGeom>
        </p:spPr>
      </p:pic>
      <p:pic>
        <p:nvPicPr>
          <p:cNvPr id="5" name="Picture 4" descr="duong-lam-ancient-village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760" y="1000760"/>
            <a:ext cx="4498975" cy="309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87045" y="64897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https://www.youtube.com/watch?v=HgVzi6jIml8</a:t>
            </a:r>
            <a:endParaRPr lang="en-US"/>
          </a:p>
        </p:txBody>
      </p:sp>
      <p:pic>
        <p:nvPicPr>
          <p:cNvPr id="4" name="Picture 3" descr="istockphoto-1372603353-1024x10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" y="1000760"/>
            <a:ext cx="4420235" cy="2948305"/>
          </a:xfrm>
          <a:prstGeom prst="rect">
            <a:avLst/>
          </a:prstGeom>
        </p:spPr>
      </p:pic>
      <p:pic>
        <p:nvPicPr>
          <p:cNvPr id="6" name="Picture 5" descr="istockphoto-503491546-1024x1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75" y="3890645"/>
            <a:ext cx="4420235" cy="294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87045" y="64897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https://www.youtube.com/watch?v=HgVzi6jIml8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photo-503491546-1024x10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71765" y="3890645"/>
            <a:ext cx="4420235" cy="29400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5764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1205727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920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Google Shape;1365;p29" descr="Premium Vector | Teacher anime clipart eps file anime cartoon cute  character cartoon model emotion"/>
          <p:cNvPicPr preferRelativeResize="0"/>
          <p:nvPr/>
        </p:nvPicPr>
        <p:blipFill rotWithShape="1">
          <a:blip r:embed="rId3"/>
          <a:srcRect l="23023" t="4445" r="29964" b="40677"/>
          <a:stretch>
            <a:fillRect/>
          </a:stretch>
        </p:blipFill>
        <p:spPr>
          <a:xfrm>
            <a:off x="5612130" y="5171440"/>
            <a:ext cx="1859915" cy="1659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/>
          <p:cNvSpPr txBox="1"/>
          <p:nvPr/>
        </p:nvSpPr>
        <p:spPr>
          <a:xfrm>
            <a:off x="690955" y="2611129"/>
            <a:ext cx="695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en-GB" sz="2800" b="1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village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holiday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stockphoto-1372603353-1024x10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93355" y="1000760"/>
            <a:ext cx="4420235" cy="294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2570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355824"/>
            <a:ext cx="1034534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give and respond to compliments</a:t>
            </a:r>
            <a:endParaRPr lang="en-US" sz="28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9" y="2048784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EVERYDAY ENGLISH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700368"/>
            <a:ext cx="1930072" cy="82566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ADVERTS FOR BEAUTIFUL VILLAGES 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Jumbled conversation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12911"/>
            <a:ext cx="6078497" cy="117697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conversations. Pay attention to the highlighted sentences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393556"/>
            <a:ext cx="6064184" cy="20892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adverts for the two beautiful villages.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boxes to show which village the statements describe.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both boxes need to be ticked.</a:t>
            </a:r>
            <a:endParaRPr lang="en-US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Take turns to talk about the similarities and differences between Duong Lam and Hollum.</a:t>
            </a:r>
            <a:endParaRPr lang="en-US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5: Work in pairs. Which village in 3 would you like to visit for a holiday? Explain your choice to your partner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0"/>
            <a:ext cx="1246051" cy="16257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5113200"/>
            <a:ext cx="1196183" cy="8455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85039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688815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vi-VN"/>
          </a:p>
        </p:txBody>
      </p:sp>
      <p:sp>
        <p:nvSpPr>
          <p:cNvPr id="32" name="Hình chữ nhật 31"/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JUMBLED </a:t>
            </a:r>
            <a:endParaRPr lang="en-US" sz="5400" b="1" dirty="0">
              <a:ln w="0"/>
              <a:solidFill>
                <a:srgbClr val="EF4B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</a:t>
            </a:r>
            <a:endParaRPr lang="en-US" sz="5400" b="1" dirty="0">
              <a:ln w="0"/>
              <a:solidFill>
                <a:srgbClr val="EF4B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/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</a:t>
            </a:r>
            <a:r>
              <a:rPr lang="vi-VN" sz="3000" b="1" smtClean="0">
                <a:latin typeface="Bahnschrift" panose="020B0502040204020203" pitchFamily="34" charset="0"/>
              </a:rPr>
              <a:t>beautiful</a:t>
            </a:r>
            <a:r>
              <a:rPr lang="en-GB" sz="3000" b="1" smtClean="0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/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 smtClean="0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/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 smtClean="0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/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 smtClean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/>
                <a:gridCol w="4814556"/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 smtClean="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 smtClean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  <a:endParaRPr lang="en-US" sz="2400" b="0" baseline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</a:tr>
            </a:tbl>
          </a:graphicData>
        </a:graphic>
      </p:graphicFrame>
      <p:pic>
        <p:nvPicPr>
          <p:cNvPr id="7" name="Google Shape;582;p29" descr="Boy Vectors &amp; Illustrations for Free Download | Freepik"/>
          <p:cNvPicPr preferRelativeResize="0"/>
          <p:nvPr/>
        </p:nvPicPr>
        <p:blipFill rotWithShape="1">
          <a:blip r:embed="rId1"/>
          <a:srcRect l="26803" t="15399" r="26806" b="15329"/>
          <a:stretch>
            <a:fillRect/>
          </a:stretch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/>
          <p:cNvPicPr preferRelativeResize="0"/>
          <p:nvPr/>
        </p:nvPicPr>
        <p:blipFill rotWithShape="1">
          <a:blip r:embed="rId2"/>
          <a:srcRect l="26308" t="3705" r="28364" b="5874"/>
          <a:stretch>
            <a:fillRect/>
          </a:stretch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51" t="2667" r="4826" b="3675"/>
          <a:stretch>
            <a:fillRect/>
          </a:stretch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83185" y="1860550"/>
            <a:ext cx="708977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87045" y="64897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https://www.youtube.com/watch?v=HgVzi6jIml8</a:t>
            </a:r>
            <a:endParaRPr lang="en-US"/>
          </a:p>
        </p:txBody>
      </p:sp>
      <p:pic>
        <p:nvPicPr>
          <p:cNvPr id="4" name="Picture 3" descr="Duong-Lam-Ancient-Village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75" y="4061460"/>
            <a:ext cx="4378325" cy="2725420"/>
          </a:xfrm>
          <a:prstGeom prst="rect">
            <a:avLst/>
          </a:prstGeom>
        </p:spPr>
      </p:pic>
      <p:pic>
        <p:nvPicPr>
          <p:cNvPr id="5" name="Picture 4" descr="duong-lam-ancient-village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760" y="1000760"/>
            <a:ext cx="4498975" cy="309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52060" y="982980"/>
            <a:ext cx="743902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5180330" y="1750695"/>
            <a:ext cx="779970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87045" y="64897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https://www.youtube.com/watch?v=HgVzi6jIml8</a:t>
            </a:r>
            <a:endParaRPr lang="en-US"/>
          </a:p>
        </p:txBody>
      </p:sp>
      <p:pic>
        <p:nvPicPr>
          <p:cNvPr id="4" name="Picture 3" descr="istockphoto-1372603353-1024x10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65" y="1000760"/>
            <a:ext cx="4420235" cy="2948305"/>
          </a:xfrm>
          <a:prstGeom prst="rect">
            <a:avLst/>
          </a:prstGeom>
        </p:spPr>
      </p:pic>
      <p:pic>
        <p:nvPicPr>
          <p:cNvPr id="6" name="Picture 5" descr="istockphoto-503491546-1024x1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75" y="3890645"/>
            <a:ext cx="4420235" cy="294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79" y="1071259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831" y="98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314140" y="2160185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/>
                <a:gridCol w="2361629"/>
                <a:gridCol w="2344864"/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 smtClean="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  <a:endParaRPr lang="en-US" sz="2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Sao: 5 Cánh 6"/>
          <p:cNvSpPr/>
          <p:nvPr/>
        </p:nvSpPr>
        <p:spPr>
          <a:xfrm>
            <a:off x="8095784" y="2945444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/>
          <p:cNvSpPr/>
          <p:nvPr/>
        </p:nvSpPr>
        <p:spPr>
          <a:xfrm>
            <a:off x="10470994" y="2981900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/>
          <p:cNvSpPr/>
          <p:nvPr/>
        </p:nvSpPr>
        <p:spPr>
          <a:xfrm>
            <a:off x="8095783" y="383218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/>
          <p:cNvSpPr/>
          <p:nvPr/>
        </p:nvSpPr>
        <p:spPr>
          <a:xfrm>
            <a:off x="10554628" y="476334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/>
          <p:cNvSpPr/>
          <p:nvPr/>
        </p:nvSpPr>
        <p:spPr>
          <a:xfrm>
            <a:off x="8095782" y="5504191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/>
          <p:cNvSpPr/>
          <p:nvPr/>
        </p:nvSpPr>
        <p:spPr>
          <a:xfrm>
            <a:off x="10554627" y="617473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3406</Words>
  <Application>WPS Presentation</Application>
  <PresentationFormat>Widescreen</PresentationFormat>
  <Paragraphs>173</Paragraphs>
  <Slides>16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Calibri</vt:lpstr>
      <vt:lpstr>Bahnschrift</vt:lpstr>
      <vt:lpstr>Times New Roman</vt:lpstr>
      <vt:lpstr>ChronicaPro-Book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220</cp:revision>
  <dcterms:created xsi:type="dcterms:W3CDTF">2020-12-09T02:04:00Z</dcterms:created>
  <dcterms:modified xsi:type="dcterms:W3CDTF">2024-09-30T14:56:27Z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36610DF338844658A8B6BEF54A51AB10_12</vt:lpwstr>
  </property>
  <property fmtid="{D5CDD505-2E9C-101B-9397-08002B2CF9AE}" pid="3" name="KSOProductBuildVer">
    <vt:lpwstr>1033-12.2.0.17153</vt:lpwstr>
  </property>
</Properties>
</file>