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5" r:id="rId2"/>
    <p:sldId id="356" r:id="rId3"/>
    <p:sldId id="357" r:id="rId4"/>
    <p:sldId id="365" r:id="rId5"/>
    <p:sldId id="366" r:id="rId6"/>
    <p:sldId id="358" r:id="rId7"/>
    <p:sldId id="359" r:id="rId8"/>
    <p:sldId id="360" r:id="rId9"/>
    <p:sldId id="363" r:id="rId10"/>
    <p:sldId id="3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4BF28B-BDC8-222F-0A35-5B56EEE2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924050"/>
            <a:ext cx="838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343935" y="2236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2B26-8F8E-8C2D-BB78-EABE102D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73" y="1181675"/>
            <a:ext cx="5938897" cy="5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89F64-6BA2-404B-9FF2-A291B0A8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8" y="1204705"/>
            <a:ext cx="8050009" cy="52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EC7957-F702-7F8B-A421-601CFCFB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753842"/>
            <a:ext cx="91059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681995-6FC4-B9C7-9971-664EA55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5" y="1042988"/>
            <a:ext cx="7606127" cy="5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9707C-C7AB-B64D-F4DE-0AB41D27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0" y="1323559"/>
            <a:ext cx="7644660" cy="51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18C05-9029-4F4E-C2A0-157081AA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54" y="784362"/>
            <a:ext cx="5595709" cy="59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F7DBD-A6EB-1507-FF5A-815782EA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96" y="124135"/>
            <a:ext cx="8689674" cy="2725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4E0A5-6EDB-CB7D-513E-77C1F196B414}"/>
              </a:ext>
            </a:extLst>
          </p:cNvPr>
          <p:cNvSpPr txBox="1"/>
          <p:nvPr/>
        </p:nvSpPr>
        <p:spPr>
          <a:xfrm>
            <a:off x="370439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40153-725F-5988-BA1C-8D8C4C37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960" y="2801127"/>
            <a:ext cx="6144040" cy="40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622231" y="72402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84746-CB20-3D1A-66FD-E1CE2ACC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60662"/>
            <a:ext cx="9144000" cy="55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57E74-2C46-1D34-D933-82DEB900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041124"/>
            <a:ext cx="870585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A1497-F9E8-476D-604A-C3CDEB32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4140476"/>
            <a:ext cx="8763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9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112</cp:revision>
  <dcterms:created xsi:type="dcterms:W3CDTF">2021-01-29T04:19:07Z</dcterms:created>
  <dcterms:modified xsi:type="dcterms:W3CDTF">2025-06-10T14:20:58Z</dcterms:modified>
</cp:coreProperties>
</file>