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4" r:id="rId3"/>
    <p:sldId id="337" r:id="rId4"/>
    <p:sldId id="351" r:id="rId5"/>
    <p:sldId id="352" r:id="rId6"/>
    <p:sldId id="344" r:id="rId7"/>
    <p:sldId id="367" r:id="rId8"/>
    <p:sldId id="368" r:id="rId9"/>
    <p:sldId id="345" r:id="rId10"/>
    <p:sldId id="353" r:id="rId11"/>
    <p:sldId id="336" r:id="rId12"/>
    <p:sldId id="354" r:id="rId13"/>
    <p:sldId id="346" r:id="rId14"/>
    <p:sldId id="347" r:id="rId15"/>
    <p:sldId id="369" r:id="rId16"/>
    <p:sldId id="355" r:id="rId17"/>
    <p:sldId id="356" r:id="rId18"/>
    <p:sldId id="357" r:id="rId19"/>
    <p:sldId id="365" r:id="rId20"/>
    <p:sldId id="366" r:id="rId21"/>
    <p:sldId id="358" r:id="rId22"/>
    <p:sldId id="359" r:id="rId23"/>
    <p:sldId id="360" r:id="rId24"/>
    <p:sldId id="363" r:id="rId25"/>
    <p:sldId id="3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FCC2F-1C1C-5544-A375-E73756E2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235558"/>
            <a:ext cx="8382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1BEE3-0BEE-DDAC-95EA-B30BDD8F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5" y="1128092"/>
            <a:ext cx="7944046" cy="54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7AC35-9A9A-6457-0E74-2640DEAE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" y="1064213"/>
            <a:ext cx="7911550" cy="2364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463204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7AA8D-2C94-B413-8A57-178B25CF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91" y="3440700"/>
            <a:ext cx="5110163" cy="3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CC43E-C7F1-B355-21D1-3BCEF11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5" y="819564"/>
            <a:ext cx="7182887" cy="56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7E01F-A542-3F4E-28F9-6348FD0F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83745"/>
            <a:ext cx="9144000" cy="279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0D90E-44AD-4B2C-647E-602476EA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659"/>
            <a:ext cx="9144000" cy="1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CFE4F-B2E5-F87E-08F5-89404F0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675528"/>
            <a:ext cx="9144000" cy="41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5F9B-ADEE-4BAA-4A50-4A5A03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0" y="1782624"/>
            <a:ext cx="7343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BF28B-BDC8-222F-0A35-5B56EEE2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924050"/>
            <a:ext cx="838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89F64-6BA2-404B-9FF2-A291B0A8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" y="1204705"/>
            <a:ext cx="8050009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C7957-F702-7F8B-A421-601CFCFB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53842"/>
            <a:ext cx="9105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81995-6FC4-B9C7-9971-664EA55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" y="1042988"/>
            <a:ext cx="7606127" cy="5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DB4E0-46EC-08B6-D033-2B9DE57A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9" y="804448"/>
            <a:ext cx="7065065" cy="56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707C-C7AB-B64D-F4DE-0AB41D27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0" y="1323559"/>
            <a:ext cx="7644660" cy="5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18C05-9029-4F4E-C2A0-157081AA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4" y="784362"/>
            <a:ext cx="5595709" cy="59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F7DBD-A6EB-1507-FF5A-815782EA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6" y="124135"/>
            <a:ext cx="8689674" cy="272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4E0A5-6EDB-CB7D-513E-77C1F196B414}"/>
              </a:ext>
            </a:extLst>
          </p:cNvPr>
          <p:cNvSpPr txBox="1"/>
          <p:nvPr/>
        </p:nvSpPr>
        <p:spPr>
          <a:xfrm>
            <a:off x="370439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0153-725F-5988-BA1C-8D8C4C37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0" y="2801127"/>
            <a:ext cx="6144040" cy="40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22231" y="72402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4746-CB20-3D1A-66FD-E1CE2AC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60662"/>
            <a:ext cx="9144000" cy="5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E74-2C46-1D34-D933-82DEB900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041124"/>
            <a:ext cx="870585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A1497-F9E8-476D-604A-C3CDEB32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140476"/>
            <a:ext cx="876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343935" y="2236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2B26-8F8E-8C2D-BB78-EABE102D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73" y="1181675"/>
            <a:ext cx="5938897" cy="5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F9FC9-63C2-1679-C0DC-A7C62822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28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6C8C-2322-CA2B-54BD-B8FCE463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3328634"/>
            <a:ext cx="9144000" cy="36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2B6AF-E5A1-5FDF-17BD-7003466B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1" y="1208639"/>
            <a:ext cx="8694677" cy="4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39E61-965D-AF84-AACF-80341C5B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8" y="1663471"/>
            <a:ext cx="8449903" cy="4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E6BB-D07B-02BA-01CE-576C288E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0" y="1243840"/>
            <a:ext cx="8658480" cy="40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05E96-BDD7-132D-D81D-890FC05D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7" y="1098687"/>
            <a:ext cx="7882809" cy="5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C14EA-3DED-97B2-DA80-5482035A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4" y="1201805"/>
            <a:ext cx="8517471" cy="54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49BA-FED6-6246-949F-4C1A7F17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21</Words>
  <Application>Microsoft Office PowerPoint</Application>
  <PresentationFormat>On-screen Show (4:3)</PresentationFormat>
  <Paragraphs>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111</cp:revision>
  <dcterms:created xsi:type="dcterms:W3CDTF">2021-01-29T04:19:07Z</dcterms:created>
  <dcterms:modified xsi:type="dcterms:W3CDTF">2025-06-10T14:18:36Z</dcterms:modified>
</cp:coreProperties>
</file>