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55" r:id="rId2"/>
    <p:sldId id="367" r:id="rId3"/>
    <p:sldId id="356" r:id="rId4"/>
    <p:sldId id="357" r:id="rId5"/>
    <p:sldId id="365" r:id="rId6"/>
    <p:sldId id="366" r:id="rId7"/>
    <p:sldId id="358" r:id="rId8"/>
    <p:sldId id="359" r:id="rId9"/>
    <p:sldId id="360" r:id="rId10"/>
    <p:sldId id="361" r:id="rId11"/>
    <p:sldId id="362" r:id="rId12"/>
    <p:sldId id="363" r:id="rId13"/>
    <p:sldId id="3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9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4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8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4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6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9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9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3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2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7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1F1214-A642-F07B-8FDE-5267A5666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89354"/>
            <a:ext cx="9144000" cy="32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24AF6F-47D8-4D21-230C-2137CDD9C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423" y="817077"/>
            <a:ext cx="6519192" cy="451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04DECF-CA0F-3335-3C05-7634C7EC1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531" y="5432089"/>
            <a:ext cx="7744939" cy="7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5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C23D54-E275-9266-9B99-E7C7B7548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10764"/>
            <a:ext cx="9144000" cy="2381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C530D0-93D4-B00C-15FD-51C783216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785523"/>
            <a:ext cx="2438400" cy="1022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2C37F7-4CC8-B285-2EE8-9E01401F773F}"/>
              </a:ext>
            </a:extLst>
          </p:cNvPr>
          <p:cNvSpPr txBox="1"/>
          <p:nvPr/>
        </p:nvSpPr>
        <p:spPr>
          <a:xfrm>
            <a:off x="2133601" y="4808077"/>
            <a:ext cx="78452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242021"/>
                </a:solidFill>
                <a:latin typeface="ArialMT"/>
              </a:rPr>
              <a:t>Viết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một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đoạn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văn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khoảng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5 – 10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câu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giới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thiệu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vẻ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đẹp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,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sự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cần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thiết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của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phụ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kiện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thời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trang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trong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cuộc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sống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8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7C92BA-AE95-2904-84D1-91FD995FDB93}"/>
              </a:ext>
            </a:extLst>
          </p:cNvPr>
          <p:cNvSpPr txBox="1"/>
          <p:nvPr/>
        </p:nvSpPr>
        <p:spPr>
          <a:xfrm>
            <a:off x="2172736" y="1042782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0370D-68B4-CE2F-00CB-E15F5127C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735" y="1504447"/>
            <a:ext cx="4095750" cy="447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4A0BE4-8976-C43A-E8C0-697F5DEBC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351" y="1966112"/>
            <a:ext cx="3586798" cy="3771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F45E4F-CDC2-1926-9A2A-D9678CED6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503" y="2291170"/>
            <a:ext cx="4211015" cy="34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1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3516B-BE4C-9999-DCE0-21C4D684B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416" y="0"/>
            <a:ext cx="3551584" cy="685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CF5AA0-49F4-57C4-6B93-9D4D1CDBB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083" y="1921599"/>
            <a:ext cx="4735650" cy="34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9391B5-2043-123B-C8A0-7ECD76164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3" y="1011892"/>
            <a:ext cx="6872342" cy="42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5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1A9971-DC94-6993-5894-C0F3F8BCF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951" y="711902"/>
            <a:ext cx="6983277" cy="2717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BEAC15-6A3B-476D-83DC-F2B4619EA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723" y="3596381"/>
            <a:ext cx="3637928" cy="3094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9A62D4-8953-5989-A762-FC274102B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969" y="3533775"/>
            <a:ext cx="4371015" cy="31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ABE4A-8CD0-EF5A-E882-B108E0D54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334" y="1133060"/>
            <a:ext cx="3642117" cy="5360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0062ED-C06F-6EA4-71FA-B390FDC65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154" y="1133060"/>
            <a:ext cx="4652502" cy="2593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304818-8F40-5AE6-A002-11CB62E6C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424" y="3769212"/>
            <a:ext cx="4425272" cy="27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BC8D3B-2BAE-CD5F-2521-61B826B42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712" y="1271173"/>
            <a:ext cx="7286577" cy="50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370EF5-2A11-BD50-EFF1-17F9A1BB6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577" y="1285047"/>
            <a:ext cx="7640846" cy="46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355299-3163-EF85-23C9-0D91235E3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814" y="1442416"/>
            <a:ext cx="3771900" cy="2847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0C1506-186C-5816-6ADB-438FC792D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714" y="16202"/>
            <a:ext cx="3397664" cy="4274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0F0D9B-FC3D-5961-EB6F-5BECAD084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147" y="4602438"/>
            <a:ext cx="8491931" cy="12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E9B76-18FB-46FC-1F22-B42BA1DF1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182" y="721208"/>
            <a:ext cx="5841636" cy="6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E5DB49-E4ED-6D47-7426-76D4AB01D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783" y="1758399"/>
            <a:ext cx="8274431" cy="4056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C9A73E-FA11-F6CE-1AAD-EEE6C8F81E55}"/>
              </a:ext>
            </a:extLst>
          </p:cNvPr>
          <p:cNvSpPr txBox="1"/>
          <p:nvPr/>
        </p:nvSpPr>
        <p:spPr>
          <a:xfrm>
            <a:off x="2172736" y="1042782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97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759</TotalTime>
  <Words>32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113</cp:revision>
  <dcterms:created xsi:type="dcterms:W3CDTF">2021-01-29T04:19:07Z</dcterms:created>
  <dcterms:modified xsi:type="dcterms:W3CDTF">2025-06-10T14:17:05Z</dcterms:modified>
</cp:coreProperties>
</file>