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2"/>
  </p:notesMasterIdLst>
  <p:sldIdLst>
    <p:sldId id="256" r:id="rId2"/>
    <p:sldId id="257" r:id="rId3"/>
    <p:sldId id="266" r:id="rId4"/>
    <p:sldId id="262" r:id="rId5"/>
    <p:sldId id="258" r:id="rId6"/>
    <p:sldId id="259" r:id="rId7"/>
    <p:sldId id="319" r:id="rId8"/>
    <p:sldId id="270" r:id="rId9"/>
    <p:sldId id="260" r:id="rId10"/>
    <p:sldId id="320" r:id="rId11"/>
    <p:sldId id="261" r:id="rId12"/>
    <p:sldId id="264" r:id="rId13"/>
    <p:sldId id="265" r:id="rId14"/>
    <p:sldId id="321" r:id="rId15"/>
    <p:sldId id="268" r:id="rId16"/>
    <p:sldId id="269" r:id="rId17"/>
    <p:sldId id="272" r:id="rId18"/>
    <p:sldId id="267" r:id="rId19"/>
    <p:sldId id="271" r:id="rId20"/>
    <p:sldId id="273" r:id="rId21"/>
    <p:sldId id="275" r:id="rId22"/>
    <p:sldId id="322" r:id="rId23"/>
    <p:sldId id="283" r:id="rId24"/>
    <p:sldId id="276" r:id="rId25"/>
    <p:sldId id="279" r:id="rId26"/>
    <p:sldId id="280" r:id="rId27"/>
    <p:sldId id="284" r:id="rId28"/>
    <p:sldId id="288" r:id="rId29"/>
    <p:sldId id="263" r:id="rId30"/>
    <p:sldId id="323" r:id="rId31"/>
  </p:sldIdLst>
  <p:sldSz cx="9144000" cy="5143500" type="screen16x9"/>
  <p:notesSz cx="6858000" cy="9144000"/>
  <p:embeddedFontLst>
    <p:embeddedFont>
      <p:font typeface="Patrick Hand" panose="020B0604020202020204" charset="0"/>
      <p:regular r:id="rId33"/>
    </p:embeddedFont>
    <p:embeddedFont>
      <p:font typeface="Open Sans"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Poppins" panose="020B0604020202020204" charset="0"/>
      <p:regular r:id="rId42"/>
      <p:bold r:id="rId43"/>
      <p:italic r:id="rId44"/>
      <p:boldItalic r:id="rId45"/>
    </p:embeddedFont>
    <p:embeddedFont>
      <p:font typeface="Bebas Neue" panose="020B0604020202020204" charset="0"/>
      <p:regular r:id="rId46"/>
    </p:embeddedFont>
    <p:embeddedFont>
      <p:font typeface="Roboto Condensed Light" panose="020B0604020202020204" charset="0"/>
      <p:regular r:id="rId47"/>
      <p:italic r:id="rId48"/>
    </p:embeddedFont>
    <p:embeddedFont>
      <p:font typeface="Roboto Condensed" panose="020B0604020202020204" charset="0"/>
      <p:regular r:id="rId49"/>
      <p:bold r:id="rId50"/>
      <p:italic r:id="rId51"/>
      <p:boldItalic r:id="rId52"/>
    </p:embeddedFont>
    <p:embeddedFont>
      <p:font typeface="Yeseva One" panose="020B060402020202020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5DD"/>
    <a:srgbClr val="E3DFDC"/>
    <a:srgbClr val="FFF4EC"/>
    <a:srgbClr val="000000"/>
    <a:srgbClr val="393D49"/>
    <a:srgbClr val="36017D"/>
    <a:srgbClr val="2B0163"/>
    <a:srgbClr val="1B6800"/>
    <a:srgbClr val="FF913F"/>
    <a:srgbClr val="FF9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A06ECD-BED9-44B8-9381-1C7532B1B86E}">
  <a:tblStyle styleId="{A9A06ECD-BED9-44B8-9381-1C7532B1B8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97" autoAdjust="0"/>
  </p:normalViewPr>
  <p:slideViewPr>
    <p:cSldViewPr snapToGrid="0">
      <p:cViewPr varScale="1">
        <p:scale>
          <a:sx n="100" d="100"/>
          <a:sy n="100" d="100"/>
        </p:scale>
        <p:origin x="5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59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c7e36bced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c7e36bced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c7e36bced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c7e36bced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c7e36bce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c7e36bced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76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7e36bced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c7e36bced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c7e36bced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c7e36bced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d93c9eda8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d93c9eda8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c7e36bced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c7e36bced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574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98f34ce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98f34ce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7bad7da5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7bad7da5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c7e36bced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c7e36bced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09a5bf4f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09a5bf4f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c7e36bced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c7e36bced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b6770a611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b6770a611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41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c7e36bced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c7e36bced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19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c7e36bced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c7e36bced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30.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4.png"/><Relationship Id="rId1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5.pn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png"/><Relationship Id="rId1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10"/>
        <p:cNvGrpSpPr/>
        <p:nvPr/>
      </p:nvGrpSpPr>
      <p:grpSpPr>
        <a:xfrm>
          <a:off x="0" y="0"/>
          <a:ext cx="0" cy="0"/>
          <a:chOff x="0" y="0"/>
          <a:chExt cx="0" cy="0"/>
        </a:xfrm>
      </p:grpSpPr>
      <p:pic>
        <p:nvPicPr>
          <p:cNvPr id="311" name="Google Shape;311;p17"/>
          <p:cNvPicPr preferRelativeResize="0"/>
          <p:nvPr/>
        </p:nvPicPr>
        <p:blipFill>
          <a:blip r:embed="rId2">
            <a:alphaModFix amt="15000"/>
          </a:blip>
          <a:stretch>
            <a:fillRect/>
          </a:stretch>
        </p:blipFill>
        <p:spPr>
          <a:xfrm rot="8099946">
            <a:off x="-1773819" y="-305270"/>
            <a:ext cx="4987634" cy="9550863"/>
          </a:xfrm>
          <a:prstGeom prst="rect">
            <a:avLst/>
          </a:prstGeom>
          <a:noFill/>
          <a:ln>
            <a:noFill/>
          </a:ln>
        </p:spPr>
      </p:pic>
      <p:sp>
        <p:nvSpPr>
          <p:cNvPr id="312" name="Google Shape;312;p17"/>
          <p:cNvSpPr txBox="1">
            <a:spLocks noGrp="1"/>
          </p:cNvSpPr>
          <p:nvPr>
            <p:ph type="title"/>
          </p:nvPr>
        </p:nvSpPr>
        <p:spPr>
          <a:xfrm>
            <a:off x="2303450" y="3161026"/>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3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1"/>
          </p:nvPr>
        </p:nvSpPr>
        <p:spPr>
          <a:xfrm>
            <a:off x="1861800" y="1213738"/>
            <a:ext cx="5420400" cy="194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14" name="Google Shape;314;p17"/>
          <p:cNvPicPr preferRelativeResize="0"/>
          <p:nvPr/>
        </p:nvPicPr>
        <p:blipFill>
          <a:blip r:embed="rId3">
            <a:alphaModFix amt="84000"/>
          </a:blip>
          <a:stretch>
            <a:fillRect/>
          </a:stretch>
        </p:blipFill>
        <p:spPr>
          <a:xfrm rot="1812251">
            <a:off x="-193079" y="1008240"/>
            <a:ext cx="1134280" cy="2239515"/>
          </a:xfrm>
          <a:prstGeom prst="rect">
            <a:avLst/>
          </a:prstGeom>
          <a:noFill/>
          <a:ln>
            <a:noFill/>
          </a:ln>
        </p:spPr>
      </p:pic>
      <p:pic>
        <p:nvPicPr>
          <p:cNvPr id="315" name="Google Shape;315;p17"/>
          <p:cNvPicPr preferRelativeResize="0"/>
          <p:nvPr/>
        </p:nvPicPr>
        <p:blipFill>
          <a:blip r:embed="rId4">
            <a:alphaModFix/>
          </a:blip>
          <a:stretch>
            <a:fillRect/>
          </a:stretch>
        </p:blipFill>
        <p:spPr>
          <a:xfrm rot="273298">
            <a:off x="4655196" y="4475475"/>
            <a:ext cx="3681680" cy="2070950"/>
          </a:xfrm>
          <a:prstGeom prst="rect">
            <a:avLst/>
          </a:prstGeom>
          <a:noFill/>
          <a:ln>
            <a:noFill/>
          </a:ln>
        </p:spPr>
      </p:pic>
      <p:pic>
        <p:nvPicPr>
          <p:cNvPr id="316" name="Google Shape;316;p17"/>
          <p:cNvPicPr preferRelativeResize="0"/>
          <p:nvPr/>
        </p:nvPicPr>
        <p:blipFill>
          <a:blip r:embed="rId5">
            <a:alphaModFix/>
          </a:blip>
          <a:stretch>
            <a:fillRect/>
          </a:stretch>
        </p:blipFill>
        <p:spPr>
          <a:xfrm>
            <a:off x="7565525" y="152253"/>
            <a:ext cx="1211448" cy="1096595"/>
          </a:xfrm>
          <a:prstGeom prst="rect">
            <a:avLst/>
          </a:prstGeom>
          <a:noFill/>
          <a:ln>
            <a:noFill/>
          </a:ln>
        </p:spPr>
      </p:pic>
      <p:pic>
        <p:nvPicPr>
          <p:cNvPr id="317" name="Google Shape;317;p17"/>
          <p:cNvPicPr preferRelativeResize="0"/>
          <p:nvPr/>
        </p:nvPicPr>
        <p:blipFill>
          <a:blip r:embed="rId6">
            <a:alphaModFix/>
          </a:blip>
          <a:stretch>
            <a:fillRect/>
          </a:stretch>
        </p:blipFill>
        <p:spPr>
          <a:xfrm rot="-10150833" flipH="1">
            <a:off x="-1670200" y="3376001"/>
            <a:ext cx="4088499" cy="4010550"/>
          </a:xfrm>
          <a:prstGeom prst="rect">
            <a:avLst/>
          </a:prstGeom>
          <a:noFill/>
          <a:ln>
            <a:noFill/>
          </a:ln>
        </p:spPr>
      </p:pic>
      <p:pic>
        <p:nvPicPr>
          <p:cNvPr id="318" name="Google Shape;318;p17"/>
          <p:cNvPicPr preferRelativeResize="0"/>
          <p:nvPr/>
        </p:nvPicPr>
        <p:blipFill>
          <a:blip r:embed="rId7">
            <a:alphaModFix amt="95000"/>
          </a:blip>
          <a:stretch>
            <a:fillRect/>
          </a:stretch>
        </p:blipFill>
        <p:spPr>
          <a:xfrm rot="-7951769">
            <a:off x="7140738" y="2965626"/>
            <a:ext cx="2337922" cy="3566323"/>
          </a:xfrm>
          <a:prstGeom prst="rect">
            <a:avLst/>
          </a:prstGeom>
          <a:noFill/>
          <a:ln>
            <a:noFill/>
          </a:ln>
        </p:spPr>
      </p:pic>
      <p:pic>
        <p:nvPicPr>
          <p:cNvPr id="319" name="Google Shape;319;p17"/>
          <p:cNvPicPr preferRelativeResize="0"/>
          <p:nvPr/>
        </p:nvPicPr>
        <p:blipFill rotWithShape="1">
          <a:blip r:embed="rId4">
            <a:alphaModFix amt="82000"/>
          </a:blip>
          <a:srcRect l="9978" t="7909" r="6171" b="5839"/>
          <a:stretch/>
        </p:blipFill>
        <p:spPr>
          <a:xfrm rot="-2469882">
            <a:off x="-1447294" y="-424587"/>
            <a:ext cx="3415385" cy="1831552"/>
          </a:xfrm>
          <a:prstGeom prst="rect">
            <a:avLst/>
          </a:prstGeom>
          <a:noFill/>
          <a:ln>
            <a:noFill/>
          </a:ln>
        </p:spPr>
      </p:pic>
      <p:pic>
        <p:nvPicPr>
          <p:cNvPr id="320" name="Google Shape;320;p17"/>
          <p:cNvPicPr preferRelativeResize="0"/>
          <p:nvPr/>
        </p:nvPicPr>
        <p:blipFill>
          <a:blip r:embed="rId8">
            <a:alphaModFix amt="70000"/>
          </a:blip>
          <a:stretch>
            <a:fillRect/>
          </a:stretch>
        </p:blipFill>
        <p:spPr>
          <a:xfrm rot="-2003701">
            <a:off x="2037777" y="3911306"/>
            <a:ext cx="549171" cy="1117718"/>
          </a:xfrm>
          <a:prstGeom prst="rect">
            <a:avLst/>
          </a:prstGeom>
          <a:noFill/>
          <a:ln>
            <a:noFill/>
          </a:ln>
        </p:spPr>
      </p:pic>
      <p:pic>
        <p:nvPicPr>
          <p:cNvPr id="321" name="Google Shape;321;p17"/>
          <p:cNvPicPr preferRelativeResize="0"/>
          <p:nvPr/>
        </p:nvPicPr>
        <p:blipFill>
          <a:blip r:embed="rId9">
            <a:alphaModFix amt="67000"/>
          </a:blip>
          <a:stretch>
            <a:fillRect/>
          </a:stretch>
        </p:blipFill>
        <p:spPr>
          <a:xfrm rot="-7836186">
            <a:off x="444535" y="-29328"/>
            <a:ext cx="1193432" cy="1138660"/>
          </a:xfrm>
          <a:prstGeom prst="rect">
            <a:avLst/>
          </a:prstGeom>
          <a:noFill/>
          <a:ln>
            <a:noFill/>
          </a:ln>
        </p:spPr>
      </p:pic>
      <p:pic>
        <p:nvPicPr>
          <p:cNvPr id="322" name="Google Shape;322;p17"/>
          <p:cNvPicPr preferRelativeResize="0"/>
          <p:nvPr/>
        </p:nvPicPr>
        <p:blipFill>
          <a:blip r:embed="rId10">
            <a:alphaModFix amt="75000"/>
          </a:blip>
          <a:stretch>
            <a:fillRect/>
          </a:stretch>
        </p:blipFill>
        <p:spPr>
          <a:xfrm rot="864916">
            <a:off x="455127" y="2982437"/>
            <a:ext cx="374546" cy="357622"/>
          </a:xfrm>
          <a:prstGeom prst="rect">
            <a:avLst/>
          </a:prstGeom>
          <a:noFill/>
          <a:ln>
            <a:noFill/>
          </a:ln>
        </p:spPr>
      </p:pic>
      <p:pic>
        <p:nvPicPr>
          <p:cNvPr id="323" name="Google Shape;323;p17"/>
          <p:cNvPicPr preferRelativeResize="0"/>
          <p:nvPr/>
        </p:nvPicPr>
        <p:blipFill>
          <a:blip r:embed="rId11">
            <a:alphaModFix amt="84000"/>
          </a:blip>
          <a:stretch>
            <a:fillRect/>
          </a:stretch>
        </p:blipFill>
        <p:spPr>
          <a:xfrm rot="5975978">
            <a:off x="8530329" y="1602793"/>
            <a:ext cx="754689" cy="1490056"/>
          </a:xfrm>
          <a:prstGeom prst="rect">
            <a:avLst/>
          </a:prstGeom>
          <a:noFill/>
          <a:ln>
            <a:noFill/>
          </a:ln>
        </p:spPr>
      </p:pic>
      <p:pic>
        <p:nvPicPr>
          <p:cNvPr id="324" name="Google Shape;324;p17"/>
          <p:cNvPicPr preferRelativeResize="0"/>
          <p:nvPr/>
        </p:nvPicPr>
        <p:blipFill>
          <a:blip r:embed="rId12">
            <a:alphaModFix amt="70000"/>
          </a:blip>
          <a:stretch>
            <a:fillRect/>
          </a:stretch>
        </p:blipFill>
        <p:spPr>
          <a:xfrm rot="6227545">
            <a:off x="8384125" y="2678004"/>
            <a:ext cx="549173" cy="1802738"/>
          </a:xfrm>
          <a:prstGeom prst="rect">
            <a:avLst/>
          </a:prstGeom>
          <a:noFill/>
          <a:ln>
            <a:noFill/>
          </a:ln>
        </p:spPr>
      </p:pic>
      <p:pic>
        <p:nvPicPr>
          <p:cNvPr id="325" name="Google Shape;325;p17"/>
          <p:cNvPicPr preferRelativeResize="0"/>
          <p:nvPr/>
        </p:nvPicPr>
        <p:blipFill>
          <a:blip r:embed="rId13">
            <a:alphaModFix amt="78000"/>
          </a:blip>
          <a:stretch>
            <a:fillRect/>
          </a:stretch>
        </p:blipFill>
        <p:spPr>
          <a:xfrm rot="6215125">
            <a:off x="8625815" y="2216438"/>
            <a:ext cx="382175" cy="1490055"/>
          </a:xfrm>
          <a:prstGeom prst="rect">
            <a:avLst/>
          </a:prstGeom>
          <a:noFill/>
          <a:ln>
            <a:noFill/>
          </a:ln>
        </p:spPr>
      </p:pic>
      <p:pic>
        <p:nvPicPr>
          <p:cNvPr id="326" name="Google Shape;326;p17"/>
          <p:cNvPicPr preferRelativeResize="0"/>
          <p:nvPr/>
        </p:nvPicPr>
        <p:blipFill>
          <a:blip r:embed="rId14">
            <a:alphaModFix amt="92000"/>
          </a:blip>
          <a:stretch>
            <a:fillRect/>
          </a:stretch>
        </p:blipFill>
        <p:spPr>
          <a:xfrm rot="-8787004">
            <a:off x="7758970" y="2612790"/>
            <a:ext cx="224704" cy="203423"/>
          </a:xfrm>
          <a:prstGeom prst="rect">
            <a:avLst/>
          </a:prstGeom>
          <a:noFill/>
          <a:ln>
            <a:noFill/>
          </a:ln>
        </p:spPr>
      </p:pic>
      <p:pic>
        <p:nvPicPr>
          <p:cNvPr id="327" name="Google Shape;327;p17"/>
          <p:cNvPicPr preferRelativeResize="0"/>
          <p:nvPr/>
        </p:nvPicPr>
        <p:blipFill>
          <a:blip r:embed="rId15">
            <a:alphaModFix/>
          </a:blip>
          <a:stretch>
            <a:fillRect/>
          </a:stretch>
        </p:blipFill>
        <p:spPr>
          <a:xfrm rot="1173630">
            <a:off x="7349574" y="78245"/>
            <a:ext cx="388631" cy="3518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6">
    <p:spTree>
      <p:nvGrpSpPr>
        <p:cNvPr id="1" name="Shape 366"/>
        <p:cNvGrpSpPr/>
        <p:nvPr/>
      </p:nvGrpSpPr>
      <p:grpSpPr>
        <a:xfrm>
          <a:off x="0" y="0"/>
          <a:ext cx="0" cy="0"/>
          <a:chOff x="0" y="0"/>
          <a:chExt cx="0" cy="0"/>
        </a:xfrm>
      </p:grpSpPr>
      <p:pic>
        <p:nvPicPr>
          <p:cNvPr id="367" name="Google Shape;367;p20"/>
          <p:cNvPicPr preferRelativeResize="0"/>
          <p:nvPr/>
        </p:nvPicPr>
        <p:blipFill>
          <a:blip r:embed="rId2">
            <a:alphaModFix amt="15000"/>
          </a:blip>
          <a:stretch>
            <a:fillRect/>
          </a:stretch>
        </p:blipFill>
        <p:spPr>
          <a:xfrm rot="3087750" flipH="1">
            <a:off x="8222600" y="1165250"/>
            <a:ext cx="3357197" cy="6428724"/>
          </a:xfrm>
          <a:prstGeom prst="rect">
            <a:avLst/>
          </a:prstGeom>
          <a:noFill/>
          <a:ln>
            <a:noFill/>
          </a:ln>
        </p:spPr>
      </p:pic>
      <p:sp>
        <p:nvSpPr>
          <p:cNvPr id="368" name="Google Shape;368;p20"/>
          <p:cNvSpPr txBox="1">
            <a:spLocks noGrp="1"/>
          </p:cNvSpPr>
          <p:nvPr>
            <p:ph type="subTitle" idx="1"/>
          </p:nvPr>
        </p:nvSpPr>
        <p:spPr>
          <a:xfrm>
            <a:off x="7200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69" name="Google Shape;369;p20"/>
          <p:cNvSpPr txBox="1">
            <a:spLocks noGrp="1"/>
          </p:cNvSpPr>
          <p:nvPr>
            <p:ph type="subTitle" idx="2"/>
          </p:nvPr>
        </p:nvSpPr>
        <p:spPr>
          <a:xfrm>
            <a:off x="46205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70" name="Google Shape;370;p20"/>
          <p:cNvSpPr txBox="1">
            <a:spLocks noGrp="1"/>
          </p:cNvSpPr>
          <p:nvPr>
            <p:ph type="subTitle" idx="3"/>
          </p:nvPr>
        </p:nvSpPr>
        <p:spPr>
          <a:xfrm>
            <a:off x="720050" y="2281950"/>
            <a:ext cx="3803400" cy="2157900"/>
          </a:xfrm>
          <a:prstGeom prst="rect">
            <a:avLst/>
          </a:prstGeom>
        </p:spPr>
        <p:txBody>
          <a:bodyPr spcFirstLastPara="1" wrap="square" lIns="91425" tIns="91425" rIns="91425" bIns="91425" anchor="t" anchorCtr="0">
            <a:noAutofit/>
          </a:bodyPr>
          <a:lstStyle>
            <a:lvl1pPr lvl="0" rtl="0">
              <a:lnSpc>
                <a:spcPct val="100000"/>
              </a:lnSpc>
              <a:spcBef>
                <a:spcPts val="1200"/>
              </a:spcBef>
              <a:spcAft>
                <a:spcPts val="0"/>
              </a:spcAft>
              <a:buClr>
                <a:srgbClr val="B08980"/>
              </a:buClr>
              <a:buSzPts val="1400"/>
              <a:buFont typeface="Arial"/>
              <a:buChar char="●"/>
              <a:defRPr/>
            </a:lvl1pPr>
            <a:lvl2pPr lvl="1" algn="ctr" rtl="0">
              <a:lnSpc>
                <a:spcPct val="100000"/>
              </a:lnSpc>
              <a:spcBef>
                <a:spcPts val="12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1" name="Google Shape;371;p20"/>
          <p:cNvSpPr txBox="1">
            <a:spLocks noGrp="1"/>
          </p:cNvSpPr>
          <p:nvPr>
            <p:ph type="subTitle" idx="4"/>
          </p:nvPr>
        </p:nvSpPr>
        <p:spPr>
          <a:xfrm>
            <a:off x="4620550" y="2281950"/>
            <a:ext cx="3803400" cy="21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2" name="Google Shape;37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73" name="Google Shape;373;p20"/>
          <p:cNvPicPr preferRelativeResize="0"/>
          <p:nvPr/>
        </p:nvPicPr>
        <p:blipFill>
          <a:blip r:embed="rId3">
            <a:alphaModFix/>
          </a:blip>
          <a:stretch>
            <a:fillRect/>
          </a:stretch>
        </p:blipFill>
        <p:spPr>
          <a:xfrm rot="3023622" flipH="1">
            <a:off x="8188405" y="3708013"/>
            <a:ext cx="1134280" cy="2239511"/>
          </a:xfrm>
          <a:prstGeom prst="rect">
            <a:avLst/>
          </a:prstGeom>
          <a:noFill/>
          <a:ln>
            <a:noFill/>
          </a:ln>
        </p:spPr>
      </p:pic>
      <p:pic>
        <p:nvPicPr>
          <p:cNvPr id="374" name="Google Shape;374;p20"/>
          <p:cNvPicPr preferRelativeResize="0"/>
          <p:nvPr/>
        </p:nvPicPr>
        <p:blipFill rotWithShape="1">
          <a:blip r:embed="rId4">
            <a:alphaModFix amt="82000"/>
          </a:blip>
          <a:srcRect l="9978" t="7909" r="6171" b="5839"/>
          <a:stretch/>
        </p:blipFill>
        <p:spPr>
          <a:xfrm rot="-2469882">
            <a:off x="-1227557" y="-530862"/>
            <a:ext cx="3415385" cy="1831552"/>
          </a:xfrm>
          <a:prstGeom prst="rect">
            <a:avLst/>
          </a:prstGeom>
          <a:noFill/>
          <a:ln>
            <a:noFill/>
          </a:ln>
        </p:spPr>
      </p:pic>
      <p:pic>
        <p:nvPicPr>
          <p:cNvPr id="375" name="Google Shape;375;p20"/>
          <p:cNvPicPr preferRelativeResize="0"/>
          <p:nvPr/>
        </p:nvPicPr>
        <p:blipFill>
          <a:blip r:embed="rId5">
            <a:alphaModFix amt="90000"/>
          </a:blip>
          <a:stretch>
            <a:fillRect/>
          </a:stretch>
        </p:blipFill>
        <p:spPr>
          <a:xfrm rot="2307012" flipH="1">
            <a:off x="8627363" y="3851523"/>
            <a:ext cx="362621" cy="328280"/>
          </a:xfrm>
          <a:prstGeom prst="rect">
            <a:avLst/>
          </a:prstGeom>
          <a:noFill/>
          <a:ln>
            <a:noFill/>
          </a:ln>
        </p:spPr>
      </p:pic>
      <p:pic>
        <p:nvPicPr>
          <p:cNvPr id="376" name="Google Shape;376;p20"/>
          <p:cNvPicPr preferRelativeResize="0"/>
          <p:nvPr/>
        </p:nvPicPr>
        <p:blipFill>
          <a:blip r:embed="rId6">
            <a:alphaModFix amt="72000"/>
          </a:blip>
          <a:stretch>
            <a:fillRect/>
          </a:stretch>
        </p:blipFill>
        <p:spPr>
          <a:xfrm rot="-7836186">
            <a:off x="676884" y="-184416"/>
            <a:ext cx="1193432" cy="1138660"/>
          </a:xfrm>
          <a:prstGeom prst="rect">
            <a:avLst/>
          </a:prstGeom>
          <a:noFill/>
          <a:ln>
            <a:noFill/>
          </a:ln>
        </p:spPr>
      </p:pic>
      <p:pic>
        <p:nvPicPr>
          <p:cNvPr id="377" name="Google Shape;377;p20"/>
          <p:cNvPicPr preferRelativeResize="0"/>
          <p:nvPr/>
        </p:nvPicPr>
        <p:blipFill>
          <a:blip r:embed="rId7">
            <a:alphaModFix amt="75000"/>
          </a:blip>
          <a:stretch>
            <a:fillRect/>
          </a:stretch>
        </p:blipFill>
        <p:spPr>
          <a:xfrm rot="4853428" flipH="1">
            <a:off x="8214886" y="4284601"/>
            <a:ext cx="199004" cy="19001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18">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80" name="Google Shape;380;p21"/>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381" name="Google Shape;381;p21"/>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382" name="Google Shape;382;p21"/>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383" name="Google Shape;383;p21"/>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384" name="Google Shape;384;p21"/>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385" name="Google Shape;385;p21"/>
          <p:cNvPicPr preferRelativeResize="0"/>
          <p:nvPr/>
        </p:nvPicPr>
        <p:blipFill>
          <a:blip r:embed="rId7">
            <a:alphaModFix/>
          </a:blip>
          <a:stretch>
            <a:fillRect/>
          </a:stretch>
        </p:blipFill>
        <p:spPr>
          <a:xfrm>
            <a:off x="8337553" y="117364"/>
            <a:ext cx="651643" cy="589924"/>
          </a:xfrm>
          <a:prstGeom prst="rect">
            <a:avLst/>
          </a:prstGeom>
          <a:noFill/>
          <a:ln>
            <a:noFill/>
          </a:ln>
        </p:spPr>
      </p:pic>
      <p:pic>
        <p:nvPicPr>
          <p:cNvPr id="386" name="Google Shape;386;p21"/>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387" name="Google Shape;387;p21"/>
          <p:cNvPicPr preferRelativeResize="0"/>
          <p:nvPr/>
        </p:nvPicPr>
        <p:blipFill>
          <a:blip r:embed="rId9">
            <a:alphaModFix amt="78000"/>
          </a:blip>
          <a:stretch>
            <a:fillRect/>
          </a:stretch>
        </p:blipFill>
        <p:spPr>
          <a:xfrm rot="1908782">
            <a:off x="611678" y="3607746"/>
            <a:ext cx="295879" cy="805593"/>
          </a:xfrm>
          <a:prstGeom prst="rect">
            <a:avLst/>
          </a:prstGeom>
          <a:noFill/>
          <a:ln>
            <a:noFill/>
          </a:ln>
        </p:spPr>
      </p:pic>
      <p:pic>
        <p:nvPicPr>
          <p:cNvPr id="388" name="Google Shape;388;p21"/>
          <p:cNvPicPr preferRelativeResize="0"/>
          <p:nvPr/>
        </p:nvPicPr>
        <p:blipFill>
          <a:blip r:embed="rId10">
            <a:alphaModFix amt="72000"/>
          </a:blip>
          <a:stretch>
            <a:fillRect/>
          </a:stretch>
        </p:blipFill>
        <p:spPr>
          <a:xfrm rot="-10150095">
            <a:off x="186662" y="3329525"/>
            <a:ext cx="278189" cy="913191"/>
          </a:xfrm>
          <a:prstGeom prst="rect">
            <a:avLst/>
          </a:prstGeom>
          <a:noFill/>
          <a:ln>
            <a:noFill/>
          </a:ln>
        </p:spPr>
      </p:pic>
      <p:pic>
        <p:nvPicPr>
          <p:cNvPr id="389" name="Google Shape;389;p21"/>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390" name="Google Shape;390;p21"/>
          <p:cNvSpPr txBox="1">
            <a:spLocks noGrp="1"/>
          </p:cNvSpPr>
          <p:nvPr>
            <p:ph type="subTitle" idx="1"/>
          </p:nvPr>
        </p:nvSpPr>
        <p:spPr>
          <a:xfrm>
            <a:off x="1060499"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1" name="Google Shape;391;p21"/>
          <p:cNvSpPr txBox="1">
            <a:spLocks noGrp="1"/>
          </p:cNvSpPr>
          <p:nvPr>
            <p:ph type="subTitle" idx="2"/>
          </p:nvPr>
        </p:nvSpPr>
        <p:spPr>
          <a:xfrm>
            <a:off x="4652100"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2" name="Google Shape;392;p21"/>
          <p:cNvSpPr txBox="1">
            <a:spLocks noGrp="1"/>
          </p:cNvSpPr>
          <p:nvPr>
            <p:ph type="subTitle" idx="3"/>
          </p:nvPr>
        </p:nvSpPr>
        <p:spPr>
          <a:xfrm>
            <a:off x="1060500" y="1859100"/>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93" name="Google Shape;393;p21"/>
          <p:cNvSpPr txBox="1">
            <a:spLocks noGrp="1"/>
          </p:cNvSpPr>
          <p:nvPr>
            <p:ph type="subTitle" idx="4"/>
          </p:nvPr>
        </p:nvSpPr>
        <p:spPr>
          <a:xfrm>
            <a:off x="4652100" y="1859214"/>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394" name="Google Shape;394;p21"/>
          <p:cNvPicPr preferRelativeResize="0"/>
          <p:nvPr/>
        </p:nvPicPr>
        <p:blipFill>
          <a:blip r:embed="rId11">
            <a:alphaModFix amt="78000"/>
          </a:blip>
          <a:stretch>
            <a:fillRect/>
          </a:stretch>
        </p:blipFill>
        <p:spPr>
          <a:xfrm rot="-1323419">
            <a:off x="8627274" y="2855029"/>
            <a:ext cx="295879" cy="805593"/>
          </a:xfrm>
          <a:prstGeom prst="rect">
            <a:avLst/>
          </a:prstGeom>
          <a:noFill/>
          <a:ln>
            <a:noFill/>
          </a:ln>
        </p:spPr>
      </p:pic>
      <p:pic>
        <p:nvPicPr>
          <p:cNvPr id="395" name="Google Shape;395;p21"/>
          <p:cNvPicPr preferRelativeResize="0"/>
          <p:nvPr/>
        </p:nvPicPr>
        <p:blipFill>
          <a:blip r:embed="rId8">
            <a:alphaModFix amt="75000"/>
          </a:blip>
          <a:stretch>
            <a:fillRect/>
          </a:stretch>
        </p:blipFill>
        <p:spPr>
          <a:xfrm rot="-9721932">
            <a:off x="8484753" y="3518809"/>
            <a:ext cx="177991" cy="1699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96"/>
        <p:cNvGrpSpPr/>
        <p:nvPr/>
      </p:nvGrpSpPr>
      <p:grpSpPr>
        <a:xfrm>
          <a:off x="0" y="0"/>
          <a:ext cx="0" cy="0"/>
          <a:chOff x="0" y="0"/>
          <a:chExt cx="0" cy="0"/>
        </a:xfrm>
      </p:grpSpPr>
      <p:pic>
        <p:nvPicPr>
          <p:cNvPr id="397" name="Google Shape;397;p22"/>
          <p:cNvPicPr preferRelativeResize="0"/>
          <p:nvPr/>
        </p:nvPicPr>
        <p:blipFill>
          <a:blip r:embed="rId2">
            <a:alphaModFix amt="15000"/>
          </a:blip>
          <a:stretch>
            <a:fillRect/>
          </a:stretch>
        </p:blipFill>
        <p:spPr>
          <a:xfrm rot="-3473745" flipH="1">
            <a:off x="-1157829" y="3133116"/>
            <a:ext cx="2593020" cy="3980747"/>
          </a:xfrm>
          <a:prstGeom prst="rect">
            <a:avLst/>
          </a:prstGeom>
          <a:noFill/>
          <a:ln>
            <a:noFill/>
          </a:ln>
        </p:spPr>
      </p:pic>
      <p:pic>
        <p:nvPicPr>
          <p:cNvPr id="398" name="Google Shape;398;p22"/>
          <p:cNvPicPr preferRelativeResize="0"/>
          <p:nvPr/>
        </p:nvPicPr>
        <p:blipFill>
          <a:blip r:embed="rId2">
            <a:alphaModFix amt="15000"/>
          </a:blip>
          <a:stretch>
            <a:fillRect/>
          </a:stretch>
        </p:blipFill>
        <p:spPr>
          <a:xfrm rot="3055372" flipH="1">
            <a:off x="-632654" y="-1439540"/>
            <a:ext cx="2182018" cy="4178351"/>
          </a:xfrm>
          <a:prstGeom prst="rect">
            <a:avLst/>
          </a:prstGeom>
          <a:noFill/>
          <a:ln>
            <a:noFill/>
          </a:ln>
        </p:spPr>
      </p:pic>
      <p:pic>
        <p:nvPicPr>
          <p:cNvPr id="399" name="Google Shape;399;p22"/>
          <p:cNvPicPr preferRelativeResize="0"/>
          <p:nvPr/>
        </p:nvPicPr>
        <p:blipFill>
          <a:blip r:embed="rId3">
            <a:alphaModFix amt="75000"/>
          </a:blip>
          <a:stretch>
            <a:fillRect/>
          </a:stretch>
        </p:blipFill>
        <p:spPr>
          <a:xfrm rot="-8430343" flipH="1">
            <a:off x="-245553" y="2997"/>
            <a:ext cx="963766" cy="1845503"/>
          </a:xfrm>
          <a:prstGeom prst="rect">
            <a:avLst/>
          </a:prstGeom>
          <a:noFill/>
          <a:ln>
            <a:noFill/>
          </a:ln>
        </p:spPr>
      </p:pic>
      <p:pic>
        <p:nvPicPr>
          <p:cNvPr id="400" name="Google Shape;400;p22"/>
          <p:cNvPicPr preferRelativeResize="0"/>
          <p:nvPr/>
        </p:nvPicPr>
        <p:blipFill>
          <a:blip r:embed="rId4">
            <a:alphaModFix/>
          </a:blip>
          <a:stretch>
            <a:fillRect/>
          </a:stretch>
        </p:blipFill>
        <p:spPr>
          <a:xfrm rot="6551902" flipH="1">
            <a:off x="-330811" y="-1005849"/>
            <a:ext cx="1134280" cy="2239510"/>
          </a:xfrm>
          <a:prstGeom prst="rect">
            <a:avLst/>
          </a:prstGeom>
          <a:noFill/>
          <a:ln>
            <a:noFill/>
          </a:ln>
        </p:spPr>
      </p:pic>
      <p:pic>
        <p:nvPicPr>
          <p:cNvPr id="401" name="Google Shape;401;p22"/>
          <p:cNvPicPr preferRelativeResize="0"/>
          <p:nvPr/>
        </p:nvPicPr>
        <p:blipFill>
          <a:blip r:embed="rId2">
            <a:alphaModFix amt="15000"/>
          </a:blip>
          <a:stretch>
            <a:fillRect/>
          </a:stretch>
        </p:blipFill>
        <p:spPr>
          <a:xfrm rot="-7664369" flipH="1">
            <a:off x="7319420" y="3133116"/>
            <a:ext cx="2593021" cy="3980747"/>
          </a:xfrm>
          <a:prstGeom prst="rect">
            <a:avLst/>
          </a:prstGeom>
          <a:noFill/>
          <a:ln>
            <a:noFill/>
          </a:ln>
        </p:spPr>
      </p:pic>
      <p:pic>
        <p:nvPicPr>
          <p:cNvPr id="402" name="Google Shape;402;p22"/>
          <p:cNvPicPr preferRelativeResize="0"/>
          <p:nvPr/>
        </p:nvPicPr>
        <p:blipFill>
          <a:blip r:embed="rId5">
            <a:alphaModFix/>
          </a:blip>
          <a:stretch>
            <a:fillRect/>
          </a:stretch>
        </p:blipFill>
        <p:spPr>
          <a:xfrm rot="4248098">
            <a:off x="8538564" y="3819750"/>
            <a:ext cx="1134280" cy="2239510"/>
          </a:xfrm>
          <a:prstGeom prst="rect">
            <a:avLst/>
          </a:prstGeom>
          <a:noFill/>
          <a:ln>
            <a:noFill/>
          </a:ln>
        </p:spPr>
      </p:pic>
      <p:pic>
        <p:nvPicPr>
          <p:cNvPr id="403" name="Google Shape;403;p22"/>
          <p:cNvPicPr preferRelativeResize="0"/>
          <p:nvPr/>
        </p:nvPicPr>
        <p:blipFill>
          <a:blip r:embed="rId2">
            <a:alphaModFix amt="15000"/>
          </a:blip>
          <a:stretch>
            <a:fillRect/>
          </a:stretch>
        </p:blipFill>
        <p:spPr>
          <a:xfrm rot="7635631" flipH="1">
            <a:off x="7212727" y="-1609860"/>
            <a:ext cx="2593021" cy="3980748"/>
          </a:xfrm>
          <a:prstGeom prst="rect">
            <a:avLst/>
          </a:prstGeom>
          <a:noFill/>
          <a:ln>
            <a:noFill/>
          </a:ln>
        </p:spPr>
      </p:pic>
      <p:sp>
        <p:nvSpPr>
          <p:cNvPr id="404" name="Google Shape;40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5" name="Google Shape;405;p22"/>
          <p:cNvSpPr txBox="1">
            <a:spLocks noGrp="1"/>
          </p:cNvSpPr>
          <p:nvPr>
            <p:ph type="title" idx="2"/>
          </p:nvPr>
        </p:nvSpPr>
        <p:spPr>
          <a:xfrm>
            <a:off x="720000" y="1679350"/>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6" name="Google Shape;406;p22"/>
          <p:cNvSpPr txBox="1">
            <a:spLocks noGrp="1"/>
          </p:cNvSpPr>
          <p:nvPr>
            <p:ph type="subTitle" idx="1"/>
          </p:nvPr>
        </p:nvSpPr>
        <p:spPr>
          <a:xfrm>
            <a:off x="720000" y="2184575"/>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2"/>
          <p:cNvSpPr txBox="1">
            <a:spLocks noGrp="1"/>
          </p:cNvSpPr>
          <p:nvPr>
            <p:ph type="title" idx="3"/>
          </p:nvPr>
        </p:nvSpPr>
        <p:spPr>
          <a:xfrm>
            <a:off x="6019800" y="1679350"/>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8" name="Google Shape;408;p22"/>
          <p:cNvSpPr txBox="1">
            <a:spLocks noGrp="1"/>
          </p:cNvSpPr>
          <p:nvPr>
            <p:ph type="subTitle" idx="4"/>
          </p:nvPr>
        </p:nvSpPr>
        <p:spPr>
          <a:xfrm>
            <a:off x="6019800" y="2184575"/>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2"/>
          <p:cNvSpPr txBox="1">
            <a:spLocks noGrp="1"/>
          </p:cNvSpPr>
          <p:nvPr>
            <p:ph type="title" idx="5"/>
          </p:nvPr>
        </p:nvSpPr>
        <p:spPr>
          <a:xfrm>
            <a:off x="720000" y="3041758"/>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0" name="Google Shape;410;p22"/>
          <p:cNvSpPr txBox="1">
            <a:spLocks noGrp="1"/>
          </p:cNvSpPr>
          <p:nvPr>
            <p:ph type="subTitle" idx="6"/>
          </p:nvPr>
        </p:nvSpPr>
        <p:spPr>
          <a:xfrm>
            <a:off x="720525" y="3550908"/>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2"/>
          <p:cNvSpPr txBox="1">
            <a:spLocks noGrp="1"/>
          </p:cNvSpPr>
          <p:nvPr>
            <p:ph type="title" idx="7"/>
          </p:nvPr>
        </p:nvSpPr>
        <p:spPr>
          <a:xfrm>
            <a:off x="6019800" y="3041758"/>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2" name="Google Shape;412;p22"/>
          <p:cNvSpPr txBox="1">
            <a:spLocks noGrp="1"/>
          </p:cNvSpPr>
          <p:nvPr>
            <p:ph type="subTitle" idx="8"/>
          </p:nvPr>
        </p:nvSpPr>
        <p:spPr>
          <a:xfrm>
            <a:off x="6020325" y="3550908"/>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13" name="Google Shape;413;p22"/>
          <p:cNvPicPr preferRelativeResize="0"/>
          <p:nvPr/>
        </p:nvPicPr>
        <p:blipFill>
          <a:blip r:embed="rId6">
            <a:alphaModFix amt="84000"/>
          </a:blip>
          <a:stretch>
            <a:fillRect/>
          </a:stretch>
        </p:blipFill>
        <p:spPr>
          <a:xfrm rot="8717672" flipH="1">
            <a:off x="147969" y="1475341"/>
            <a:ext cx="176699" cy="168718"/>
          </a:xfrm>
          <a:prstGeom prst="rect">
            <a:avLst/>
          </a:prstGeom>
          <a:noFill/>
          <a:ln>
            <a:noFill/>
          </a:ln>
        </p:spPr>
      </p:pic>
      <p:pic>
        <p:nvPicPr>
          <p:cNvPr id="414" name="Google Shape;414;p22"/>
          <p:cNvPicPr preferRelativeResize="0"/>
          <p:nvPr/>
        </p:nvPicPr>
        <p:blipFill>
          <a:blip r:embed="rId7">
            <a:alphaModFix/>
          </a:blip>
          <a:stretch>
            <a:fillRect/>
          </a:stretch>
        </p:blipFill>
        <p:spPr>
          <a:xfrm rot="-8492839" flipH="1">
            <a:off x="1152814" y="82703"/>
            <a:ext cx="388634" cy="351840"/>
          </a:xfrm>
          <a:prstGeom prst="rect">
            <a:avLst/>
          </a:prstGeom>
          <a:noFill/>
          <a:ln>
            <a:noFill/>
          </a:ln>
        </p:spPr>
      </p:pic>
      <p:pic>
        <p:nvPicPr>
          <p:cNvPr id="415" name="Google Shape;415;p22"/>
          <p:cNvPicPr preferRelativeResize="0"/>
          <p:nvPr/>
        </p:nvPicPr>
        <p:blipFill>
          <a:blip r:embed="rId6">
            <a:alphaModFix amt="75000"/>
          </a:blip>
          <a:stretch>
            <a:fillRect/>
          </a:stretch>
        </p:blipFill>
        <p:spPr>
          <a:xfrm rot="-9935084">
            <a:off x="8695182" y="4204892"/>
            <a:ext cx="374546" cy="357622"/>
          </a:xfrm>
          <a:prstGeom prst="rect">
            <a:avLst/>
          </a:prstGeom>
          <a:noFill/>
          <a:ln>
            <a:noFill/>
          </a:ln>
        </p:spPr>
      </p:pic>
      <p:pic>
        <p:nvPicPr>
          <p:cNvPr id="416" name="Google Shape;416;p22"/>
          <p:cNvPicPr preferRelativeResize="0"/>
          <p:nvPr/>
        </p:nvPicPr>
        <p:blipFill>
          <a:blip r:embed="rId8">
            <a:alphaModFix/>
          </a:blip>
          <a:stretch>
            <a:fillRect/>
          </a:stretch>
        </p:blipFill>
        <p:spPr>
          <a:xfrm rot="9911164">
            <a:off x="803042" y="4501782"/>
            <a:ext cx="224700" cy="203423"/>
          </a:xfrm>
          <a:prstGeom prst="rect">
            <a:avLst/>
          </a:prstGeom>
          <a:noFill/>
          <a:ln>
            <a:noFill/>
          </a:ln>
        </p:spPr>
      </p:pic>
      <p:pic>
        <p:nvPicPr>
          <p:cNvPr id="417" name="Google Shape;417;p22"/>
          <p:cNvPicPr preferRelativeResize="0"/>
          <p:nvPr/>
        </p:nvPicPr>
        <p:blipFill>
          <a:blip r:embed="rId9">
            <a:alphaModFix amt="68000"/>
          </a:blip>
          <a:stretch>
            <a:fillRect/>
          </a:stretch>
        </p:blipFill>
        <p:spPr>
          <a:xfrm rot="894501">
            <a:off x="8139628" y="188589"/>
            <a:ext cx="952601" cy="908875"/>
          </a:xfrm>
          <a:prstGeom prst="rect">
            <a:avLst/>
          </a:prstGeom>
          <a:noFill/>
          <a:ln>
            <a:noFill/>
          </a:ln>
        </p:spPr>
      </p:pic>
      <p:pic>
        <p:nvPicPr>
          <p:cNvPr id="418" name="Google Shape;418;p22"/>
          <p:cNvPicPr preferRelativeResize="0"/>
          <p:nvPr/>
        </p:nvPicPr>
        <p:blipFill>
          <a:blip r:embed="rId6">
            <a:alphaModFix amt="75000"/>
          </a:blip>
          <a:stretch>
            <a:fillRect/>
          </a:stretch>
        </p:blipFill>
        <p:spPr>
          <a:xfrm rot="5364912">
            <a:off x="7776415" y="171962"/>
            <a:ext cx="374547" cy="357623"/>
          </a:xfrm>
          <a:prstGeom prst="rect">
            <a:avLst/>
          </a:prstGeom>
          <a:noFill/>
          <a:ln>
            <a:noFill/>
          </a:ln>
        </p:spPr>
      </p:pic>
      <p:pic>
        <p:nvPicPr>
          <p:cNvPr id="419" name="Google Shape;419;p22"/>
          <p:cNvPicPr preferRelativeResize="0"/>
          <p:nvPr/>
        </p:nvPicPr>
        <p:blipFill>
          <a:blip r:embed="rId10">
            <a:alphaModFix amt="70000"/>
          </a:blip>
          <a:stretch>
            <a:fillRect/>
          </a:stretch>
        </p:blipFill>
        <p:spPr>
          <a:xfrm rot="-2307161">
            <a:off x="8688133" y="1203606"/>
            <a:ext cx="388634" cy="351840"/>
          </a:xfrm>
          <a:prstGeom prst="rect">
            <a:avLst/>
          </a:prstGeom>
          <a:noFill/>
          <a:ln>
            <a:noFill/>
          </a:ln>
        </p:spPr>
      </p:pic>
      <p:pic>
        <p:nvPicPr>
          <p:cNvPr id="420" name="Google Shape;420;p22"/>
          <p:cNvPicPr preferRelativeResize="0"/>
          <p:nvPr/>
        </p:nvPicPr>
        <p:blipFill>
          <a:blip r:embed="rId6">
            <a:alphaModFix amt="84000"/>
          </a:blip>
          <a:stretch>
            <a:fillRect/>
          </a:stretch>
        </p:blipFill>
        <p:spPr>
          <a:xfrm rot="-2082350" flipH="1">
            <a:off x="107425" y="4460639"/>
            <a:ext cx="569241" cy="543532"/>
          </a:xfrm>
          <a:prstGeom prst="rect">
            <a:avLst/>
          </a:prstGeom>
          <a:noFill/>
          <a:ln>
            <a:noFill/>
          </a:ln>
        </p:spPr>
      </p:pic>
      <p:pic>
        <p:nvPicPr>
          <p:cNvPr id="421" name="Google Shape;421;p22"/>
          <p:cNvPicPr preferRelativeResize="0"/>
          <p:nvPr/>
        </p:nvPicPr>
        <p:blipFill>
          <a:blip r:embed="rId11">
            <a:alphaModFix/>
          </a:blip>
          <a:stretch>
            <a:fillRect/>
          </a:stretch>
        </p:blipFill>
        <p:spPr>
          <a:xfrm rot="5399990">
            <a:off x="1037508" y="4444204"/>
            <a:ext cx="278190" cy="913191"/>
          </a:xfrm>
          <a:prstGeom prst="rect">
            <a:avLst/>
          </a:prstGeom>
          <a:noFill/>
          <a:ln>
            <a:noFill/>
          </a:ln>
        </p:spPr>
      </p:pic>
      <p:pic>
        <p:nvPicPr>
          <p:cNvPr id="422" name="Google Shape;422;p22"/>
          <p:cNvPicPr preferRelativeResize="0"/>
          <p:nvPr/>
        </p:nvPicPr>
        <p:blipFill rotWithShape="1">
          <a:blip r:embed="rId12">
            <a:alphaModFix amt="70000"/>
          </a:blip>
          <a:srcRect l="9978" t="7909" r="6171" b="5839"/>
          <a:stretch/>
        </p:blipFill>
        <p:spPr>
          <a:xfrm rot="-10799997" flipH="1">
            <a:off x="1870687" y="4035699"/>
            <a:ext cx="5695949" cy="32956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69"/>
        <p:cNvGrpSpPr/>
        <p:nvPr/>
      </p:nvGrpSpPr>
      <p:grpSpPr>
        <a:xfrm>
          <a:off x="0" y="0"/>
          <a:ext cx="0" cy="0"/>
          <a:chOff x="0" y="0"/>
          <a:chExt cx="0" cy="0"/>
        </a:xfrm>
      </p:grpSpPr>
      <p:pic>
        <p:nvPicPr>
          <p:cNvPr id="470" name="Google Shape;470;p25"/>
          <p:cNvPicPr preferRelativeResize="0"/>
          <p:nvPr/>
        </p:nvPicPr>
        <p:blipFill>
          <a:blip r:embed="rId2">
            <a:alphaModFix amt="15000"/>
          </a:blip>
          <a:stretch>
            <a:fillRect/>
          </a:stretch>
        </p:blipFill>
        <p:spPr>
          <a:xfrm rot="-5999713">
            <a:off x="7056297" y="3258985"/>
            <a:ext cx="2125805" cy="3081865"/>
          </a:xfrm>
          <a:prstGeom prst="rect">
            <a:avLst/>
          </a:prstGeom>
          <a:noFill/>
          <a:ln>
            <a:noFill/>
          </a:ln>
        </p:spPr>
      </p:pic>
      <p:sp>
        <p:nvSpPr>
          <p:cNvPr id="471" name="Google Shape;47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2" name="Google Shape;472;p25"/>
          <p:cNvSpPr txBox="1">
            <a:spLocks noGrp="1"/>
          </p:cNvSpPr>
          <p:nvPr>
            <p:ph type="body" idx="1"/>
          </p:nvPr>
        </p:nvSpPr>
        <p:spPr>
          <a:xfrm>
            <a:off x="720000" y="2346275"/>
            <a:ext cx="3857700" cy="19713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rgbClr val="999999"/>
              </a:buClr>
              <a:buSzPts val="1500"/>
              <a:buFont typeface="Roboto Condensed"/>
              <a:buAutoNum type="arabicPeriod"/>
              <a:defRPr>
                <a:solidFill>
                  <a:srgbClr val="434343"/>
                </a:solidFill>
              </a:defRPr>
            </a:lvl1pPr>
            <a:lvl2pPr marL="914400" lvl="1" indent="-279400" rtl="0">
              <a:lnSpc>
                <a:spcPct val="100000"/>
              </a:lnSpc>
              <a:spcBef>
                <a:spcPts val="0"/>
              </a:spcBef>
              <a:spcAft>
                <a:spcPts val="0"/>
              </a:spcAft>
              <a:buClr>
                <a:srgbClr val="999999"/>
              </a:buClr>
              <a:buSzPts val="800"/>
              <a:buFont typeface="Open Sans"/>
              <a:buAutoNum type="alphaLcPeriod"/>
              <a:defRPr>
                <a:solidFill>
                  <a:srgbClr val="434343"/>
                </a:solidFill>
              </a:defRPr>
            </a:lvl2pPr>
            <a:lvl3pPr marL="1371600" lvl="2" indent="-279400" rtl="0">
              <a:lnSpc>
                <a:spcPct val="100000"/>
              </a:lnSpc>
              <a:spcBef>
                <a:spcPts val="0"/>
              </a:spcBef>
              <a:spcAft>
                <a:spcPts val="0"/>
              </a:spcAft>
              <a:buClr>
                <a:srgbClr val="999999"/>
              </a:buClr>
              <a:buSzPts val="800"/>
              <a:buFont typeface="Open Sans"/>
              <a:buAutoNum type="romanLcPeriod"/>
              <a:defRPr>
                <a:solidFill>
                  <a:srgbClr val="434343"/>
                </a:solidFill>
              </a:defRPr>
            </a:lvl3pPr>
            <a:lvl4pPr marL="1828800" lvl="3" indent="-279400" rtl="0">
              <a:lnSpc>
                <a:spcPct val="100000"/>
              </a:lnSpc>
              <a:spcBef>
                <a:spcPts val="0"/>
              </a:spcBef>
              <a:spcAft>
                <a:spcPts val="0"/>
              </a:spcAft>
              <a:buClr>
                <a:srgbClr val="999999"/>
              </a:buClr>
              <a:buSzPts val="800"/>
              <a:buFont typeface="Open Sans"/>
              <a:buAutoNum type="arabicPeriod"/>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AutoNum type="alphaLcPeriod"/>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AutoNum type="romanLcPeriod"/>
              <a:defRPr>
                <a:solidFill>
                  <a:srgbClr val="434343"/>
                </a:solidFill>
              </a:defRPr>
            </a:lvl6pPr>
            <a:lvl7pPr marL="3200400" lvl="6" indent="-273050" rtl="0">
              <a:lnSpc>
                <a:spcPct val="100000"/>
              </a:lnSpc>
              <a:spcBef>
                <a:spcPts val="0"/>
              </a:spcBef>
              <a:spcAft>
                <a:spcPts val="0"/>
              </a:spcAft>
              <a:buClr>
                <a:srgbClr val="999999"/>
              </a:buClr>
              <a:buSzPts val="700"/>
              <a:buFont typeface="Open Sans"/>
              <a:buAutoNum type="arabicPeriod"/>
              <a:defRPr>
                <a:solidFill>
                  <a:srgbClr val="434343"/>
                </a:solidFill>
              </a:defRPr>
            </a:lvl7pPr>
            <a:lvl8pPr marL="3657600" lvl="7" indent="-273050" rtl="0">
              <a:lnSpc>
                <a:spcPct val="100000"/>
              </a:lnSpc>
              <a:spcBef>
                <a:spcPts val="0"/>
              </a:spcBef>
              <a:spcAft>
                <a:spcPts val="0"/>
              </a:spcAft>
              <a:buClr>
                <a:srgbClr val="999999"/>
              </a:buClr>
              <a:buSzPts val="700"/>
              <a:buFont typeface="Open Sans"/>
              <a:buAutoNum type="alphaLcPeriod"/>
              <a:defRPr>
                <a:solidFill>
                  <a:srgbClr val="434343"/>
                </a:solidFill>
              </a:defRPr>
            </a:lvl8pPr>
            <a:lvl9pPr marL="4114800" lvl="8" indent="-266700" rtl="0">
              <a:lnSpc>
                <a:spcPct val="100000"/>
              </a:lnSpc>
              <a:spcBef>
                <a:spcPts val="0"/>
              </a:spcBef>
              <a:spcAft>
                <a:spcPts val="0"/>
              </a:spcAft>
              <a:buClr>
                <a:srgbClr val="999999"/>
              </a:buClr>
              <a:buSzPts val="600"/>
              <a:buFont typeface="Open Sans"/>
              <a:buAutoNum type="romanLcPeriod"/>
              <a:defRPr>
                <a:solidFill>
                  <a:srgbClr val="434343"/>
                </a:solidFill>
              </a:defRPr>
            </a:lvl9pPr>
          </a:lstStyle>
          <a:p>
            <a:endParaRPr/>
          </a:p>
        </p:txBody>
      </p:sp>
      <p:sp>
        <p:nvSpPr>
          <p:cNvPr id="473" name="Google Shape;473;p25"/>
          <p:cNvSpPr txBox="1">
            <a:spLocks noGrp="1"/>
          </p:cNvSpPr>
          <p:nvPr>
            <p:ph type="title" idx="2"/>
          </p:nvPr>
        </p:nvSpPr>
        <p:spPr>
          <a:xfrm>
            <a:off x="720000" y="1666175"/>
            <a:ext cx="3221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pic>
        <p:nvPicPr>
          <p:cNvPr id="474" name="Google Shape;474;p25"/>
          <p:cNvPicPr preferRelativeResize="0"/>
          <p:nvPr/>
        </p:nvPicPr>
        <p:blipFill>
          <a:blip r:embed="rId2">
            <a:alphaModFix amt="15000"/>
          </a:blip>
          <a:stretch>
            <a:fillRect/>
          </a:stretch>
        </p:blipFill>
        <p:spPr>
          <a:xfrm rot="-978972">
            <a:off x="-1147778" y="3258985"/>
            <a:ext cx="2125805" cy="3081864"/>
          </a:xfrm>
          <a:prstGeom prst="rect">
            <a:avLst/>
          </a:prstGeom>
          <a:noFill/>
          <a:ln>
            <a:noFill/>
          </a:ln>
        </p:spPr>
      </p:pic>
      <p:pic>
        <p:nvPicPr>
          <p:cNvPr id="475" name="Google Shape;475;p25"/>
          <p:cNvPicPr preferRelativeResize="0"/>
          <p:nvPr/>
        </p:nvPicPr>
        <p:blipFill>
          <a:blip r:embed="rId2">
            <a:alphaModFix amt="15000"/>
          </a:blip>
          <a:stretch>
            <a:fillRect/>
          </a:stretch>
        </p:blipFill>
        <p:spPr>
          <a:xfrm rot="-2402289">
            <a:off x="6171791" y="-2098138"/>
            <a:ext cx="3889291" cy="5970726"/>
          </a:xfrm>
          <a:prstGeom prst="rect">
            <a:avLst/>
          </a:prstGeom>
          <a:noFill/>
          <a:ln>
            <a:noFill/>
          </a:ln>
        </p:spPr>
      </p:pic>
      <p:pic>
        <p:nvPicPr>
          <p:cNvPr id="476" name="Google Shape;476;p25"/>
          <p:cNvPicPr preferRelativeResize="0"/>
          <p:nvPr/>
        </p:nvPicPr>
        <p:blipFill>
          <a:blip r:embed="rId3">
            <a:alphaModFix amt="52999"/>
          </a:blip>
          <a:stretch>
            <a:fillRect/>
          </a:stretch>
        </p:blipFill>
        <p:spPr>
          <a:xfrm rot="8359814" flipH="1">
            <a:off x="-1803585" y="4428315"/>
            <a:ext cx="2911942" cy="1637967"/>
          </a:xfrm>
          <a:prstGeom prst="rect">
            <a:avLst/>
          </a:prstGeom>
          <a:noFill/>
          <a:ln>
            <a:noFill/>
          </a:ln>
        </p:spPr>
      </p:pic>
      <p:pic>
        <p:nvPicPr>
          <p:cNvPr id="477" name="Google Shape;477;p25"/>
          <p:cNvPicPr preferRelativeResize="0"/>
          <p:nvPr/>
        </p:nvPicPr>
        <p:blipFill>
          <a:blip r:embed="rId4">
            <a:alphaModFix amt="95000"/>
          </a:blip>
          <a:stretch>
            <a:fillRect/>
          </a:stretch>
        </p:blipFill>
        <p:spPr>
          <a:xfrm rot="-7004572">
            <a:off x="7770676" y="3400313"/>
            <a:ext cx="2337922" cy="3566323"/>
          </a:xfrm>
          <a:prstGeom prst="rect">
            <a:avLst/>
          </a:prstGeom>
          <a:noFill/>
          <a:ln>
            <a:noFill/>
          </a:ln>
        </p:spPr>
      </p:pic>
      <p:pic>
        <p:nvPicPr>
          <p:cNvPr id="478" name="Google Shape;478;p25"/>
          <p:cNvPicPr preferRelativeResize="0"/>
          <p:nvPr/>
        </p:nvPicPr>
        <p:blipFill>
          <a:blip r:embed="rId5">
            <a:alphaModFix/>
          </a:blip>
          <a:stretch>
            <a:fillRect/>
          </a:stretch>
        </p:blipFill>
        <p:spPr>
          <a:xfrm flipH="1">
            <a:off x="-462986" y="-262001"/>
            <a:ext cx="885898" cy="801999"/>
          </a:xfrm>
          <a:prstGeom prst="rect">
            <a:avLst/>
          </a:prstGeom>
          <a:noFill/>
          <a:ln>
            <a:noFill/>
          </a:ln>
        </p:spPr>
      </p:pic>
      <p:pic>
        <p:nvPicPr>
          <p:cNvPr id="479" name="Google Shape;479;p25"/>
          <p:cNvPicPr preferRelativeResize="0"/>
          <p:nvPr/>
        </p:nvPicPr>
        <p:blipFill>
          <a:blip r:embed="rId5">
            <a:alphaModFix/>
          </a:blip>
          <a:stretch>
            <a:fillRect/>
          </a:stretch>
        </p:blipFill>
        <p:spPr>
          <a:xfrm rot="-8492988" flipH="1">
            <a:off x="4511402" y="1441660"/>
            <a:ext cx="362621" cy="328280"/>
          </a:xfrm>
          <a:prstGeom prst="rect">
            <a:avLst/>
          </a:prstGeom>
          <a:noFill/>
          <a:ln>
            <a:noFill/>
          </a:ln>
        </p:spPr>
      </p:pic>
      <p:pic>
        <p:nvPicPr>
          <p:cNvPr id="480" name="Google Shape;480;p25"/>
          <p:cNvPicPr preferRelativeResize="0"/>
          <p:nvPr/>
        </p:nvPicPr>
        <p:blipFill>
          <a:blip r:embed="rId6">
            <a:alphaModFix/>
          </a:blip>
          <a:stretch>
            <a:fillRect/>
          </a:stretch>
        </p:blipFill>
        <p:spPr>
          <a:xfrm rot="-8493016" flipH="1">
            <a:off x="7167246" y="4791712"/>
            <a:ext cx="205433" cy="18597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81"/>
        <p:cNvGrpSpPr/>
        <p:nvPr/>
      </p:nvGrpSpPr>
      <p:grpSpPr>
        <a:xfrm>
          <a:off x="0" y="0"/>
          <a:ext cx="0" cy="0"/>
          <a:chOff x="0" y="0"/>
          <a:chExt cx="0" cy="0"/>
        </a:xfrm>
      </p:grpSpPr>
      <p:pic>
        <p:nvPicPr>
          <p:cNvPr id="482" name="Google Shape;482;p26"/>
          <p:cNvPicPr preferRelativeResize="0"/>
          <p:nvPr/>
        </p:nvPicPr>
        <p:blipFill>
          <a:blip r:embed="rId2">
            <a:alphaModFix/>
          </a:blip>
          <a:stretch>
            <a:fillRect/>
          </a:stretch>
        </p:blipFill>
        <p:spPr>
          <a:xfrm rot="-7141679">
            <a:off x="-1581307" y="-105953"/>
            <a:ext cx="2273191" cy="2170732"/>
          </a:xfrm>
          <a:prstGeom prst="rect">
            <a:avLst/>
          </a:prstGeom>
          <a:noFill/>
          <a:ln>
            <a:noFill/>
          </a:ln>
        </p:spPr>
      </p:pic>
      <p:sp>
        <p:nvSpPr>
          <p:cNvPr id="483" name="Google Shape;483;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84" name="Google Shape;484;p26"/>
          <p:cNvPicPr preferRelativeResize="0"/>
          <p:nvPr/>
        </p:nvPicPr>
        <p:blipFill>
          <a:blip r:embed="rId3">
            <a:alphaModFix amt="15000"/>
          </a:blip>
          <a:stretch>
            <a:fillRect/>
          </a:stretch>
        </p:blipFill>
        <p:spPr>
          <a:xfrm rot="-3055372">
            <a:off x="7332996" y="-1825289"/>
            <a:ext cx="2182018" cy="4178351"/>
          </a:xfrm>
          <a:prstGeom prst="rect">
            <a:avLst/>
          </a:prstGeom>
          <a:noFill/>
          <a:ln>
            <a:noFill/>
          </a:ln>
        </p:spPr>
      </p:pic>
      <p:pic>
        <p:nvPicPr>
          <p:cNvPr id="485" name="Google Shape;485;p26"/>
          <p:cNvPicPr preferRelativeResize="0"/>
          <p:nvPr/>
        </p:nvPicPr>
        <p:blipFill>
          <a:blip r:embed="rId4">
            <a:alphaModFix amt="75000"/>
          </a:blip>
          <a:stretch>
            <a:fillRect/>
          </a:stretch>
        </p:blipFill>
        <p:spPr>
          <a:xfrm rot="-8100046">
            <a:off x="8164147" y="-382751"/>
            <a:ext cx="963767" cy="1845502"/>
          </a:xfrm>
          <a:prstGeom prst="rect">
            <a:avLst/>
          </a:prstGeom>
          <a:noFill/>
          <a:ln>
            <a:noFill/>
          </a:ln>
        </p:spPr>
      </p:pic>
      <p:pic>
        <p:nvPicPr>
          <p:cNvPr id="486" name="Google Shape;486;p26"/>
          <p:cNvPicPr preferRelativeResize="0"/>
          <p:nvPr/>
        </p:nvPicPr>
        <p:blipFill>
          <a:blip r:embed="rId5">
            <a:alphaModFix amt="84000"/>
          </a:blip>
          <a:stretch>
            <a:fillRect/>
          </a:stretch>
        </p:blipFill>
        <p:spPr>
          <a:xfrm rot="-8717682">
            <a:off x="541986" y="1340275"/>
            <a:ext cx="299682" cy="286145"/>
          </a:xfrm>
          <a:prstGeom prst="rect">
            <a:avLst/>
          </a:prstGeom>
          <a:noFill/>
          <a:ln>
            <a:noFill/>
          </a:ln>
        </p:spPr>
      </p:pic>
      <p:pic>
        <p:nvPicPr>
          <p:cNvPr id="487" name="Google Shape;487;p26"/>
          <p:cNvPicPr preferRelativeResize="0"/>
          <p:nvPr/>
        </p:nvPicPr>
        <p:blipFill>
          <a:blip r:embed="rId6">
            <a:alphaModFix/>
          </a:blip>
          <a:stretch>
            <a:fillRect/>
          </a:stretch>
        </p:blipFill>
        <p:spPr>
          <a:xfrm rot="8492839">
            <a:off x="8560512" y="1307430"/>
            <a:ext cx="388634" cy="351840"/>
          </a:xfrm>
          <a:prstGeom prst="rect">
            <a:avLst/>
          </a:prstGeom>
          <a:noFill/>
          <a:ln>
            <a:noFill/>
          </a:ln>
        </p:spPr>
      </p:pic>
      <p:pic>
        <p:nvPicPr>
          <p:cNvPr id="488" name="Google Shape;488;p26"/>
          <p:cNvPicPr preferRelativeResize="0"/>
          <p:nvPr/>
        </p:nvPicPr>
        <p:blipFill rotWithShape="1">
          <a:blip r:embed="rId7">
            <a:alphaModFix/>
          </a:blip>
          <a:srcRect l="9978" t="7909" r="6171" b="5839"/>
          <a:stretch/>
        </p:blipFill>
        <p:spPr>
          <a:xfrm rot="-2556754">
            <a:off x="-1166203" y="-828212"/>
            <a:ext cx="3165536" cy="1831553"/>
          </a:xfrm>
          <a:prstGeom prst="rect">
            <a:avLst/>
          </a:prstGeom>
          <a:noFill/>
          <a:ln>
            <a:noFill/>
          </a:ln>
        </p:spPr>
      </p:pic>
      <p:pic>
        <p:nvPicPr>
          <p:cNvPr id="489" name="Google Shape;489;p26"/>
          <p:cNvPicPr preferRelativeResize="0"/>
          <p:nvPr/>
        </p:nvPicPr>
        <p:blipFill>
          <a:blip r:embed="rId8">
            <a:alphaModFix/>
          </a:blip>
          <a:stretch>
            <a:fillRect/>
          </a:stretch>
        </p:blipFill>
        <p:spPr>
          <a:xfrm rot="7836657">
            <a:off x="31014" y="-234899"/>
            <a:ext cx="922347" cy="1821069"/>
          </a:xfrm>
          <a:prstGeom prst="rect">
            <a:avLst/>
          </a:prstGeom>
          <a:noFill/>
          <a:ln>
            <a:noFill/>
          </a:ln>
        </p:spPr>
      </p:pic>
      <p:pic>
        <p:nvPicPr>
          <p:cNvPr id="490" name="Google Shape;490;p26"/>
          <p:cNvPicPr preferRelativeResize="0"/>
          <p:nvPr/>
        </p:nvPicPr>
        <p:blipFill>
          <a:blip r:embed="rId5">
            <a:alphaModFix amt="84000"/>
          </a:blip>
          <a:stretch>
            <a:fillRect/>
          </a:stretch>
        </p:blipFill>
        <p:spPr>
          <a:xfrm rot="-8717687">
            <a:off x="7898755" y="236217"/>
            <a:ext cx="199719" cy="1906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2847513"/>
            <a:ext cx="3253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964165"/>
            <a:ext cx="31947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3574125"/>
            <a:ext cx="300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1366231" y="183455"/>
            <a:ext cx="4987634"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2543475"/>
            <a:ext cx="3317075" cy="3192901"/>
          </a:xfrm>
          <a:prstGeom prst="rect">
            <a:avLst/>
          </a:prstGeom>
          <a:noFill/>
          <a:ln>
            <a:noFill/>
          </a:ln>
        </p:spPr>
      </p:pic>
      <p:pic>
        <p:nvPicPr>
          <p:cNvPr id="49" name="Google Shape;49;p3"/>
          <p:cNvPicPr preferRelativeResize="0"/>
          <p:nvPr/>
        </p:nvPicPr>
        <p:blipFill>
          <a:blip r:embed="rId4">
            <a:alphaModFix amt="84000"/>
          </a:blip>
          <a:stretch>
            <a:fillRect/>
          </a:stretch>
        </p:blipFill>
        <p:spPr>
          <a:xfrm rot="4048042">
            <a:off x="1883022" y="3711587"/>
            <a:ext cx="904429" cy="1785705"/>
          </a:xfrm>
          <a:prstGeom prst="rect">
            <a:avLst/>
          </a:prstGeom>
          <a:noFill/>
          <a:ln>
            <a:noFill/>
          </a:ln>
        </p:spPr>
      </p:pic>
      <p:pic>
        <p:nvPicPr>
          <p:cNvPr id="50" name="Google Shape;50;p3"/>
          <p:cNvPicPr preferRelativeResize="0"/>
          <p:nvPr/>
        </p:nvPicPr>
        <p:blipFill rotWithShape="1">
          <a:blip r:embed="rId5">
            <a:alphaModFix amt="57000"/>
          </a:blip>
          <a:srcRect l="9978" t="7909" r="6171" b="5839"/>
          <a:stretch/>
        </p:blipFill>
        <p:spPr>
          <a:xfrm rot="8100016">
            <a:off x="-663359" y="186726"/>
            <a:ext cx="3165521" cy="1831550"/>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2928075"/>
            <a:ext cx="2337922" cy="3566324"/>
          </a:xfrm>
          <a:prstGeom prst="rect">
            <a:avLst/>
          </a:prstGeom>
          <a:noFill/>
          <a:ln>
            <a:noFill/>
          </a:ln>
        </p:spPr>
      </p:pic>
      <p:pic>
        <p:nvPicPr>
          <p:cNvPr id="52" name="Google Shape;52;p3"/>
          <p:cNvPicPr preferRelativeResize="0"/>
          <p:nvPr/>
        </p:nvPicPr>
        <p:blipFill>
          <a:blip r:embed="rId7">
            <a:alphaModFix/>
          </a:blip>
          <a:stretch>
            <a:fillRect/>
          </a:stretch>
        </p:blipFill>
        <p:spPr>
          <a:xfrm rot="2699997">
            <a:off x="81430" y="1508177"/>
            <a:ext cx="1134280" cy="2239512"/>
          </a:xfrm>
          <a:prstGeom prst="rect">
            <a:avLst/>
          </a:prstGeom>
          <a:noFill/>
          <a:ln>
            <a:noFill/>
          </a:ln>
        </p:spPr>
      </p:pic>
      <p:pic>
        <p:nvPicPr>
          <p:cNvPr id="53" name="Google Shape;53;p3"/>
          <p:cNvPicPr preferRelativeResize="0"/>
          <p:nvPr/>
        </p:nvPicPr>
        <p:blipFill>
          <a:blip r:embed="rId8">
            <a:alphaModFix/>
          </a:blip>
          <a:stretch>
            <a:fillRect/>
          </a:stretch>
        </p:blipFill>
        <p:spPr>
          <a:xfrm rot="8492988">
            <a:off x="2260801" y="938360"/>
            <a:ext cx="362621" cy="328280"/>
          </a:xfrm>
          <a:prstGeom prst="rect">
            <a:avLst/>
          </a:prstGeom>
          <a:noFill/>
          <a:ln>
            <a:noFill/>
          </a:ln>
        </p:spPr>
      </p:pic>
      <p:pic>
        <p:nvPicPr>
          <p:cNvPr id="54" name="Google Shape;54;p3"/>
          <p:cNvPicPr preferRelativeResize="0"/>
          <p:nvPr/>
        </p:nvPicPr>
        <p:blipFill>
          <a:blip r:embed="rId9">
            <a:alphaModFix/>
          </a:blip>
          <a:stretch>
            <a:fillRect/>
          </a:stretch>
        </p:blipFill>
        <p:spPr>
          <a:xfrm rot="-4499999">
            <a:off x="7227926" y="1969124"/>
            <a:ext cx="2729251" cy="2606200"/>
          </a:xfrm>
          <a:prstGeom prst="rect">
            <a:avLst/>
          </a:prstGeom>
          <a:noFill/>
          <a:ln>
            <a:noFill/>
          </a:ln>
        </p:spPr>
      </p:pic>
      <p:pic>
        <p:nvPicPr>
          <p:cNvPr id="55" name="Google Shape;55;p3"/>
          <p:cNvPicPr preferRelativeResize="0"/>
          <p:nvPr/>
        </p:nvPicPr>
        <p:blipFill>
          <a:blip r:embed="rId8">
            <a:alphaModFix/>
          </a:blip>
          <a:stretch>
            <a:fillRect/>
          </a:stretch>
        </p:blipFill>
        <p:spPr>
          <a:xfrm>
            <a:off x="8046800" y="1234862"/>
            <a:ext cx="885898" cy="801999"/>
          </a:xfrm>
          <a:prstGeom prst="rect">
            <a:avLst/>
          </a:prstGeom>
          <a:noFill/>
          <a:ln>
            <a:noFill/>
          </a:ln>
        </p:spPr>
      </p:pic>
      <p:pic>
        <p:nvPicPr>
          <p:cNvPr id="56" name="Google Shape;56;p3"/>
          <p:cNvPicPr preferRelativeResize="0"/>
          <p:nvPr/>
        </p:nvPicPr>
        <p:blipFill>
          <a:blip r:embed="rId10">
            <a:alphaModFix amt="78000"/>
          </a:blip>
          <a:stretch>
            <a:fillRect/>
          </a:stretch>
        </p:blipFill>
        <p:spPr>
          <a:xfrm rot="-2700009">
            <a:off x="8079673" y="779769"/>
            <a:ext cx="382175"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777673" y="3927423"/>
            <a:ext cx="2125805" cy="3081865"/>
          </a:xfrm>
          <a:prstGeom prst="rect">
            <a:avLst/>
          </a:prstGeom>
          <a:noFill/>
          <a:ln>
            <a:noFill/>
          </a:ln>
        </p:spPr>
      </p:pic>
      <p:pic>
        <p:nvPicPr>
          <p:cNvPr id="58" name="Google Shape;58;p3"/>
          <p:cNvPicPr preferRelativeResize="0"/>
          <p:nvPr/>
        </p:nvPicPr>
        <p:blipFill>
          <a:blip r:embed="rId11">
            <a:alphaModFix amt="75000"/>
          </a:blip>
          <a:stretch>
            <a:fillRect/>
          </a:stretch>
        </p:blipFill>
        <p:spPr>
          <a:xfrm rot="5946572">
            <a:off x="7924437" y="645009"/>
            <a:ext cx="199004" cy="190015"/>
          </a:xfrm>
          <a:prstGeom prst="rect">
            <a:avLst/>
          </a:prstGeom>
          <a:noFill/>
          <a:ln>
            <a:noFill/>
          </a:ln>
        </p:spPr>
      </p:pic>
      <p:pic>
        <p:nvPicPr>
          <p:cNvPr id="59" name="Google Shape;59;p3"/>
          <p:cNvPicPr preferRelativeResize="0"/>
          <p:nvPr/>
        </p:nvPicPr>
        <p:blipFill>
          <a:blip r:embed="rId12">
            <a:alphaModFix amt="84000"/>
          </a:blip>
          <a:stretch>
            <a:fillRect/>
          </a:stretch>
        </p:blipFill>
        <p:spPr>
          <a:xfrm rot="-8717672">
            <a:off x="8401399" y="898156"/>
            <a:ext cx="176699" cy="168718"/>
          </a:xfrm>
          <a:prstGeom prst="rect">
            <a:avLst/>
          </a:prstGeom>
          <a:noFill/>
          <a:ln>
            <a:noFill/>
          </a:ln>
        </p:spPr>
      </p:pic>
      <p:pic>
        <p:nvPicPr>
          <p:cNvPr id="60" name="Google Shape;60;p3"/>
          <p:cNvPicPr preferRelativeResize="0"/>
          <p:nvPr/>
        </p:nvPicPr>
        <p:blipFill>
          <a:blip r:embed="rId7">
            <a:alphaModFix/>
          </a:blip>
          <a:stretch>
            <a:fillRect/>
          </a:stretch>
        </p:blipFill>
        <p:spPr>
          <a:xfrm rot="-7308893">
            <a:off x="8462956" y="-944873"/>
            <a:ext cx="1134279" cy="2239512"/>
          </a:xfrm>
          <a:prstGeom prst="rect">
            <a:avLst/>
          </a:prstGeom>
          <a:noFill/>
          <a:ln>
            <a:noFill/>
          </a:ln>
        </p:spPr>
      </p:pic>
      <p:pic>
        <p:nvPicPr>
          <p:cNvPr id="61" name="Google Shape;61;p3"/>
          <p:cNvPicPr preferRelativeResize="0"/>
          <p:nvPr/>
        </p:nvPicPr>
        <p:blipFill>
          <a:blip r:embed="rId13">
            <a:alphaModFix/>
          </a:blip>
          <a:stretch>
            <a:fillRect/>
          </a:stretch>
        </p:blipFill>
        <p:spPr>
          <a:xfrm rot="3656161">
            <a:off x="1908930" y="3145179"/>
            <a:ext cx="467759" cy="4234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8">
    <p:spTree>
      <p:nvGrpSpPr>
        <p:cNvPr id="1" name="Shape 514"/>
        <p:cNvGrpSpPr/>
        <p:nvPr/>
      </p:nvGrpSpPr>
      <p:grpSpPr>
        <a:xfrm>
          <a:off x="0" y="0"/>
          <a:ext cx="0" cy="0"/>
          <a:chOff x="0" y="0"/>
          <a:chExt cx="0" cy="0"/>
        </a:xfrm>
      </p:grpSpPr>
      <p:sp>
        <p:nvSpPr>
          <p:cNvPr id="515" name="Google Shape;515;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6" name="Google Shape;516;p28"/>
          <p:cNvPicPr preferRelativeResize="0"/>
          <p:nvPr/>
        </p:nvPicPr>
        <p:blipFill>
          <a:blip r:embed="rId2">
            <a:alphaModFix amt="15000"/>
          </a:blip>
          <a:stretch>
            <a:fillRect/>
          </a:stretch>
        </p:blipFill>
        <p:spPr>
          <a:xfrm rot="-10180231">
            <a:off x="-1217874" y="-1585551"/>
            <a:ext cx="2593020" cy="3980749"/>
          </a:xfrm>
          <a:prstGeom prst="rect">
            <a:avLst/>
          </a:prstGeom>
          <a:noFill/>
          <a:ln>
            <a:noFill/>
          </a:ln>
        </p:spPr>
      </p:pic>
      <p:pic>
        <p:nvPicPr>
          <p:cNvPr id="517" name="Google Shape;517;p28"/>
          <p:cNvPicPr preferRelativeResize="0"/>
          <p:nvPr/>
        </p:nvPicPr>
        <p:blipFill>
          <a:blip r:embed="rId2">
            <a:alphaModFix amt="15000"/>
          </a:blip>
          <a:stretch>
            <a:fillRect/>
          </a:stretch>
        </p:blipFill>
        <p:spPr>
          <a:xfrm rot="-4272585" flipH="1">
            <a:off x="7087964" y="-1603863"/>
            <a:ext cx="2182019" cy="4178351"/>
          </a:xfrm>
          <a:prstGeom prst="rect">
            <a:avLst/>
          </a:prstGeom>
          <a:noFill/>
          <a:ln>
            <a:noFill/>
          </a:ln>
        </p:spPr>
      </p:pic>
      <p:pic>
        <p:nvPicPr>
          <p:cNvPr id="518" name="Google Shape;518;p28"/>
          <p:cNvPicPr preferRelativeResize="0"/>
          <p:nvPr/>
        </p:nvPicPr>
        <p:blipFill>
          <a:blip r:embed="rId3">
            <a:alphaModFix amt="75000"/>
          </a:blip>
          <a:stretch>
            <a:fillRect/>
          </a:stretch>
        </p:blipFill>
        <p:spPr>
          <a:xfrm rot="2369657" flipH="1">
            <a:off x="8267666" y="-697303"/>
            <a:ext cx="963766" cy="1845503"/>
          </a:xfrm>
          <a:prstGeom prst="rect">
            <a:avLst/>
          </a:prstGeom>
          <a:noFill/>
          <a:ln>
            <a:noFill/>
          </a:ln>
        </p:spPr>
      </p:pic>
      <p:pic>
        <p:nvPicPr>
          <p:cNvPr id="519" name="Google Shape;519;p28"/>
          <p:cNvPicPr preferRelativeResize="0"/>
          <p:nvPr/>
        </p:nvPicPr>
        <p:blipFill>
          <a:blip r:embed="rId4">
            <a:alphaModFix amt="68000"/>
          </a:blip>
          <a:stretch>
            <a:fillRect/>
          </a:stretch>
        </p:blipFill>
        <p:spPr>
          <a:xfrm rot="-8004180" flipH="1">
            <a:off x="-276913" y="486489"/>
            <a:ext cx="952601" cy="908874"/>
          </a:xfrm>
          <a:prstGeom prst="rect">
            <a:avLst/>
          </a:prstGeom>
          <a:noFill/>
          <a:ln>
            <a:noFill/>
          </a:ln>
        </p:spPr>
      </p:pic>
      <p:pic>
        <p:nvPicPr>
          <p:cNvPr id="520" name="Google Shape;520;p28"/>
          <p:cNvPicPr preferRelativeResize="0"/>
          <p:nvPr/>
        </p:nvPicPr>
        <p:blipFill>
          <a:blip r:embed="rId5">
            <a:alphaModFix amt="75000"/>
          </a:blip>
          <a:stretch>
            <a:fillRect/>
          </a:stretch>
        </p:blipFill>
        <p:spPr>
          <a:xfrm rot="9125404" flipH="1">
            <a:off x="125238" y="1525848"/>
            <a:ext cx="374547" cy="357621"/>
          </a:xfrm>
          <a:prstGeom prst="rect">
            <a:avLst/>
          </a:prstGeom>
          <a:noFill/>
          <a:ln>
            <a:noFill/>
          </a:ln>
        </p:spPr>
      </p:pic>
      <p:pic>
        <p:nvPicPr>
          <p:cNvPr id="521" name="Google Shape;521;p28"/>
          <p:cNvPicPr preferRelativeResize="0"/>
          <p:nvPr/>
        </p:nvPicPr>
        <p:blipFill>
          <a:blip r:embed="rId5">
            <a:alphaModFix amt="84000"/>
          </a:blip>
          <a:stretch>
            <a:fillRect/>
          </a:stretch>
        </p:blipFill>
        <p:spPr>
          <a:xfrm rot="-2082328" flipH="1">
            <a:off x="7689523" y="141087"/>
            <a:ext cx="176699" cy="168718"/>
          </a:xfrm>
          <a:prstGeom prst="rect">
            <a:avLst/>
          </a:prstGeom>
          <a:noFill/>
          <a:ln>
            <a:noFill/>
          </a:ln>
        </p:spPr>
      </p:pic>
      <p:pic>
        <p:nvPicPr>
          <p:cNvPr id="522" name="Google Shape;522;p28"/>
          <p:cNvPicPr preferRelativeResize="0"/>
          <p:nvPr/>
        </p:nvPicPr>
        <p:blipFill>
          <a:blip r:embed="rId6">
            <a:alphaModFix/>
          </a:blip>
          <a:stretch>
            <a:fillRect/>
          </a:stretch>
        </p:blipFill>
        <p:spPr>
          <a:xfrm rot="-10720877" flipH="1">
            <a:off x="121502" y="123728"/>
            <a:ext cx="224700" cy="203423"/>
          </a:xfrm>
          <a:prstGeom prst="rect">
            <a:avLst/>
          </a:prstGeom>
          <a:noFill/>
          <a:ln>
            <a:noFill/>
          </a:ln>
        </p:spPr>
      </p:pic>
      <p:pic>
        <p:nvPicPr>
          <p:cNvPr id="523" name="Google Shape;523;p28"/>
          <p:cNvPicPr preferRelativeResize="0"/>
          <p:nvPr/>
        </p:nvPicPr>
        <p:blipFill>
          <a:blip r:embed="rId7">
            <a:alphaModFix/>
          </a:blip>
          <a:stretch>
            <a:fillRect/>
          </a:stretch>
        </p:blipFill>
        <p:spPr>
          <a:xfrm rot="-1725101" flipH="1">
            <a:off x="8456347" y="3825398"/>
            <a:ext cx="1134280" cy="2239510"/>
          </a:xfrm>
          <a:prstGeom prst="rect">
            <a:avLst/>
          </a:prstGeom>
          <a:noFill/>
          <a:ln>
            <a:noFill/>
          </a:ln>
        </p:spPr>
      </p:pic>
      <p:pic>
        <p:nvPicPr>
          <p:cNvPr id="524" name="Google Shape;524;p28"/>
          <p:cNvPicPr preferRelativeResize="0"/>
          <p:nvPr/>
        </p:nvPicPr>
        <p:blipFill>
          <a:blip r:embed="rId8">
            <a:alphaModFix amt="78000"/>
          </a:blip>
          <a:stretch>
            <a:fillRect/>
          </a:stretch>
        </p:blipFill>
        <p:spPr>
          <a:xfrm rot="7554770" flipH="1">
            <a:off x="809070" y="372810"/>
            <a:ext cx="295880" cy="805592"/>
          </a:xfrm>
          <a:prstGeom prst="rect">
            <a:avLst/>
          </a:prstGeom>
          <a:noFill/>
          <a:ln>
            <a:noFill/>
          </a:ln>
        </p:spPr>
      </p:pic>
      <p:pic>
        <p:nvPicPr>
          <p:cNvPr id="525" name="Google Shape;525;p28"/>
          <p:cNvPicPr preferRelativeResize="0"/>
          <p:nvPr/>
        </p:nvPicPr>
        <p:blipFill>
          <a:blip r:embed="rId9">
            <a:alphaModFix amt="72000"/>
          </a:blip>
          <a:stretch>
            <a:fillRect/>
          </a:stretch>
        </p:blipFill>
        <p:spPr>
          <a:xfrm rot="-4300193" flipH="1">
            <a:off x="899769" y="-51770"/>
            <a:ext cx="278190" cy="913191"/>
          </a:xfrm>
          <a:prstGeom prst="rect">
            <a:avLst/>
          </a:prstGeom>
          <a:noFill/>
          <a:ln>
            <a:noFill/>
          </a:ln>
        </p:spPr>
      </p:pic>
      <p:pic>
        <p:nvPicPr>
          <p:cNvPr id="526" name="Google Shape;526;p28"/>
          <p:cNvPicPr preferRelativeResize="0"/>
          <p:nvPr/>
        </p:nvPicPr>
        <p:blipFill>
          <a:blip r:embed="rId10">
            <a:alphaModFix/>
          </a:blip>
          <a:stretch>
            <a:fillRect/>
          </a:stretch>
        </p:blipFill>
        <p:spPr>
          <a:xfrm rot="2307161" flipH="1">
            <a:off x="7691755" y="962004"/>
            <a:ext cx="388634" cy="351840"/>
          </a:xfrm>
          <a:prstGeom prst="rect">
            <a:avLst/>
          </a:prstGeom>
          <a:noFill/>
          <a:ln>
            <a:noFill/>
          </a:ln>
        </p:spPr>
      </p:pic>
      <p:pic>
        <p:nvPicPr>
          <p:cNvPr id="527" name="Google Shape;527;p28"/>
          <p:cNvPicPr preferRelativeResize="0"/>
          <p:nvPr/>
        </p:nvPicPr>
        <p:blipFill>
          <a:blip r:embed="rId11">
            <a:alphaModFix amt="95000"/>
          </a:blip>
          <a:stretch>
            <a:fillRect/>
          </a:stretch>
        </p:blipFill>
        <p:spPr>
          <a:xfrm rot="7951769" flipH="1">
            <a:off x="-448961" y="3161988"/>
            <a:ext cx="2337922" cy="3566323"/>
          </a:xfrm>
          <a:prstGeom prst="rect">
            <a:avLst/>
          </a:prstGeom>
          <a:noFill/>
          <a:ln>
            <a:noFill/>
          </a:ln>
        </p:spPr>
      </p:pic>
      <p:pic>
        <p:nvPicPr>
          <p:cNvPr id="528" name="Google Shape;528;p28"/>
          <p:cNvPicPr preferRelativeResize="0"/>
          <p:nvPr/>
        </p:nvPicPr>
        <p:blipFill>
          <a:blip r:embed="rId12">
            <a:alphaModFix/>
          </a:blip>
          <a:stretch>
            <a:fillRect/>
          </a:stretch>
        </p:blipFill>
        <p:spPr>
          <a:xfrm rot="6300001">
            <a:off x="-1573453" y="2629953"/>
            <a:ext cx="2729251" cy="2606200"/>
          </a:xfrm>
          <a:prstGeom prst="rect">
            <a:avLst/>
          </a:prstGeom>
          <a:noFill/>
          <a:ln>
            <a:noFill/>
          </a:ln>
        </p:spPr>
      </p:pic>
      <p:pic>
        <p:nvPicPr>
          <p:cNvPr id="529" name="Google Shape;529;p28"/>
          <p:cNvPicPr preferRelativeResize="0"/>
          <p:nvPr/>
        </p:nvPicPr>
        <p:blipFill>
          <a:blip r:embed="rId2">
            <a:alphaModFix amt="15000"/>
          </a:blip>
          <a:stretch>
            <a:fillRect/>
          </a:stretch>
        </p:blipFill>
        <p:spPr>
          <a:xfrm rot="-2402303">
            <a:off x="1921922" y="4012826"/>
            <a:ext cx="2125804" cy="30818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2" name="Google Shape;532;p29"/>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533" name="Google Shape;533;p29"/>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534" name="Google Shape;534;p29"/>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535" name="Google Shape;535;p29"/>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536" name="Google Shape;536;p29"/>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537" name="Google Shape;537;p29"/>
          <p:cNvPicPr preferRelativeResize="0"/>
          <p:nvPr/>
        </p:nvPicPr>
        <p:blipFill>
          <a:blip r:embed="rId7">
            <a:alphaModFix/>
          </a:blip>
          <a:stretch>
            <a:fillRect/>
          </a:stretch>
        </p:blipFill>
        <p:spPr>
          <a:xfrm>
            <a:off x="8098178" y="245039"/>
            <a:ext cx="651643" cy="589924"/>
          </a:xfrm>
          <a:prstGeom prst="rect">
            <a:avLst/>
          </a:prstGeom>
          <a:noFill/>
          <a:ln>
            <a:noFill/>
          </a:ln>
        </p:spPr>
      </p:pic>
      <p:pic>
        <p:nvPicPr>
          <p:cNvPr id="538" name="Google Shape;538;p29"/>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539" name="Google Shape;539;p29"/>
          <p:cNvPicPr preferRelativeResize="0"/>
          <p:nvPr/>
        </p:nvPicPr>
        <p:blipFill>
          <a:blip r:embed="rId9">
            <a:alphaModFix amt="78000"/>
          </a:blip>
          <a:stretch>
            <a:fillRect/>
          </a:stretch>
        </p:blipFill>
        <p:spPr>
          <a:xfrm rot="-1725380">
            <a:off x="409705" y="3464331"/>
            <a:ext cx="295879" cy="805592"/>
          </a:xfrm>
          <a:prstGeom prst="rect">
            <a:avLst/>
          </a:prstGeom>
          <a:noFill/>
          <a:ln>
            <a:noFill/>
          </a:ln>
        </p:spPr>
      </p:pic>
      <p:pic>
        <p:nvPicPr>
          <p:cNvPr id="540" name="Google Shape;540;p29"/>
          <p:cNvPicPr preferRelativeResize="0"/>
          <p:nvPr/>
        </p:nvPicPr>
        <p:blipFill>
          <a:blip r:embed="rId10">
            <a:alphaModFix amt="72000"/>
          </a:blip>
          <a:stretch>
            <a:fillRect/>
          </a:stretch>
        </p:blipFill>
        <p:spPr>
          <a:xfrm rot="7815743">
            <a:off x="272835" y="3608488"/>
            <a:ext cx="278190" cy="913194"/>
          </a:xfrm>
          <a:prstGeom prst="rect">
            <a:avLst/>
          </a:prstGeom>
          <a:noFill/>
          <a:ln>
            <a:noFill/>
          </a:ln>
        </p:spPr>
      </p:pic>
      <p:pic>
        <p:nvPicPr>
          <p:cNvPr id="541" name="Google Shape;541;p29"/>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10">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44" name="Google Shape;544;p30"/>
          <p:cNvPicPr preferRelativeResize="0"/>
          <p:nvPr/>
        </p:nvPicPr>
        <p:blipFill>
          <a:blip r:embed="rId2">
            <a:alphaModFix amt="15000"/>
          </a:blip>
          <a:stretch>
            <a:fillRect/>
          </a:stretch>
        </p:blipFill>
        <p:spPr>
          <a:xfrm rot="-7744628" flipH="1">
            <a:off x="7621016" y="3024039"/>
            <a:ext cx="2182018" cy="4178351"/>
          </a:xfrm>
          <a:prstGeom prst="rect">
            <a:avLst/>
          </a:prstGeom>
          <a:noFill/>
          <a:ln>
            <a:noFill/>
          </a:ln>
        </p:spPr>
      </p:pic>
      <p:pic>
        <p:nvPicPr>
          <p:cNvPr id="545" name="Google Shape;545;p30"/>
          <p:cNvPicPr preferRelativeResize="0"/>
          <p:nvPr/>
        </p:nvPicPr>
        <p:blipFill>
          <a:blip r:embed="rId3">
            <a:alphaModFix/>
          </a:blip>
          <a:stretch>
            <a:fillRect/>
          </a:stretch>
        </p:blipFill>
        <p:spPr>
          <a:xfrm rot="2369657" flipH="1">
            <a:off x="8449142" y="3637649"/>
            <a:ext cx="963766" cy="1845503"/>
          </a:xfrm>
          <a:prstGeom prst="rect">
            <a:avLst/>
          </a:prstGeom>
          <a:noFill/>
          <a:ln>
            <a:noFill/>
          </a:ln>
        </p:spPr>
      </p:pic>
      <p:pic>
        <p:nvPicPr>
          <p:cNvPr id="546" name="Google Shape;546;p30"/>
          <p:cNvPicPr preferRelativeResize="0"/>
          <p:nvPr/>
        </p:nvPicPr>
        <p:blipFill>
          <a:blip r:embed="rId4">
            <a:alphaModFix amt="84000"/>
          </a:blip>
          <a:stretch>
            <a:fillRect/>
          </a:stretch>
        </p:blipFill>
        <p:spPr>
          <a:xfrm rot="-2082328" flipH="1">
            <a:off x="165862" y="832589"/>
            <a:ext cx="176699" cy="168718"/>
          </a:xfrm>
          <a:prstGeom prst="rect">
            <a:avLst/>
          </a:prstGeom>
          <a:noFill/>
          <a:ln>
            <a:noFill/>
          </a:ln>
        </p:spPr>
      </p:pic>
      <p:pic>
        <p:nvPicPr>
          <p:cNvPr id="547" name="Google Shape;547;p30"/>
          <p:cNvPicPr preferRelativeResize="0"/>
          <p:nvPr/>
        </p:nvPicPr>
        <p:blipFill>
          <a:blip r:embed="rId5">
            <a:alphaModFix/>
          </a:blip>
          <a:stretch>
            <a:fillRect/>
          </a:stretch>
        </p:blipFill>
        <p:spPr>
          <a:xfrm rot="-1725101" flipH="1">
            <a:off x="8728036" y="4183538"/>
            <a:ext cx="1134280" cy="2239510"/>
          </a:xfrm>
          <a:prstGeom prst="rect">
            <a:avLst/>
          </a:prstGeom>
          <a:noFill/>
          <a:ln>
            <a:noFill/>
          </a:ln>
        </p:spPr>
      </p:pic>
      <p:pic>
        <p:nvPicPr>
          <p:cNvPr id="548" name="Google Shape;548;p30"/>
          <p:cNvPicPr preferRelativeResize="0"/>
          <p:nvPr/>
        </p:nvPicPr>
        <p:blipFill>
          <a:blip r:embed="rId6">
            <a:alphaModFix amt="66000"/>
          </a:blip>
          <a:stretch>
            <a:fillRect/>
          </a:stretch>
        </p:blipFill>
        <p:spPr>
          <a:xfrm rot="2307161" flipH="1">
            <a:off x="8697569" y="3522756"/>
            <a:ext cx="388634" cy="351840"/>
          </a:xfrm>
          <a:prstGeom prst="rect">
            <a:avLst/>
          </a:prstGeom>
          <a:noFill/>
          <a:ln>
            <a:noFill/>
          </a:ln>
        </p:spPr>
      </p:pic>
      <p:pic>
        <p:nvPicPr>
          <p:cNvPr id="549" name="Google Shape;549;p30"/>
          <p:cNvPicPr preferRelativeResize="0"/>
          <p:nvPr/>
        </p:nvPicPr>
        <p:blipFill>
          <a:blip r:embed="rId2">
            <a:alphaModFix amt="15000"/>
          </a:blip>
          <a:stretch>
            <a:fillRect/>
          </a:stretch>
        </p:blipFill>
        <p:spPr>
          <a:xfrm rot="-7635631">
            <a:off x="-761098" y="-1655535"/>
            <a:ext cx="2593021" cy="3980748"/>
          </a:xfrm>
          <a:prstGeom prst="rect">
            <a:avLst/>
          </a:prstGeom>
          <a:noFill/>
          <a:ln>
            <a:noFill/>
          </a:ln>
        </p:spPr>
      </p:pic>
      <p:pic>
        <p:nvPicPr>
          <p:cNvPr id="550" name="Google Shape;550;p30"/>
          <p:cNvPicPr preferRelativeResize="0"/>
          <p:nvPr/>
        </p:nvPicPr>
        <p:blipFill>
          <a:blip r:embed="rId7">
            <a:alphaModFix amt="68000"/>
          </a:blip>
          <a:stretch>
            <a:fillRect/>
          </a:stretch>
        </p:blipFill>
        <p:spPr>
          <a:xfrm rot="-894501" flipH="1">
            <a:off x="-222092" y="-200086"/>
            <a:ext cx="952601" cy="908875"/>
          </a:xfrm>
          <a:prstGeom prst="rect">
            <a:avLst/>
          </a:prstGeom>
          <a:noFill/>
          <a:ln>
            <a:noFill/>
          </a:ln>
        </p:spPr>
      </p:pic>
      <p:pic>
        <p:nvPicPr>
          <p:cNvPr id="551" name="Google Shape;551;p30"/>
          <p:cNvPicPr preferRelativeResize="0"/>
          <p:nvPr/>
        </p:nvPicPr>
        <p:blipFill>
          <a:blip r:embed="rId4">
            <a:alphaModFix amt="75000"/>
          </a:blip>
          <a:stretch>
            <a:fillRect/>
          </a:stretch>
        </p:blipFill>
        <p:spPr>
          <a:xfrm rot="-5364912" flipH="1">
            <a:off x="722912" y="-60488"/>
            <a:ext cx="374547" cy="357623"/>
          </a:xfrm>
          <a:prstGeom prst="rect">
            <a:avLst/>
          </a:prstGeom>
          <a:noFill/>
          <a:ln>
            <a:noFill/>
          </a:ln>
        </p:spPr>
      </p:pic>
      <p:pic>
        <p:nvPicPr>
          <p:cNvPr id="552" name="Google Shape;552;p30"/>
          <p:cNvPicPr preferRelativeResize="0"/>
          <p:nvPr/>
        </p:nvPicPr>
        <p:blipFill>
          <a:blip r:embed="rId6">
            <a:alphaModFix amt="91000"/>
          </a:blip>
          <a:stretch>
            <a:fillRect/>
          </a:stretch>
        </p:blipFill>
        <p:spPr>
          <a:xfrm rot="-3611149" flipH="1">
            <a:off x="814055" y="411646"/>
            <a:ext cx="224700" cy="203422"/>
          </a:xfrm>
          <a:prstGeom prst="rect">
            <a:avLst/>
          </a:prstGeom>
          <a:noFill/>
          <a:ln>
            <a:noFill/>
          </a:ln>
        </p:spPr>
      </p:pic>
      <p:pic>
        <p:nvPicPr>
          <p:cNvPr id="553" name="Google Shape;553;p30"/>
          <p:cNvPicPr preferRelativeResize="0"/>
          <p:nvPr/>
        </p:nvPicPr>
        <p:blipFill>
          <a:blip r:embed="rId8">
            <a:alphaModFix amt="84000"/>
          </a:blip>
          <a:stretch>
            <a:fillRect/>
          </a:stretch>
        </p:blipFill>
        <p:spPr>
          <a:xfrm rot="3802261">
            <a:off x="8065887" y="847869"/>
            <a:ext cx="754690" cy="1490057"/>
          </a:xfrm>
          <a:prstGeom prst="rect">
            <a:avLst/>
          </a:prstGeom>
          <a:noFill/>
          <a:ln>
            <a:noFill/>
          </a:ln>
        </p:spPr>
      </p:pic>
      <p:pic>
        <p:nvPicPr>
          <p:cNvPr id="554" name="Google Shape;554;p30"/>
          <p:cNvPicPr preferRelativeResize="0"/>
          <p:nvPr/>
        </p:nvPicPr>
        <p:blipFill>
          <a:blip r:embed="rId9">
            <a:alphaModFix amt="70000"/>
          </a:blip>
          <a:stretch>
            <a:fillRect/>
          </a:stretch>
        </p:blipFill>
        <p:spPr>
          <a:xfrm rot="3133016">
            <a:off x="7610912" y="-284496"/>
            <a:ext cx="549172" cy="1802739"/>
          </a:xfrm>
          <a:prstGeom prst="rect">
            <a:avLst/>
          </a:prstGeom>
          <a:noFill/>
          <a:ln>
            <a:noFill/>
          </a:ln>
        </p:spPr>
      </p:pic>
      <p:pic>
        <p:nvPicPr>
          <p:cNvPr id="555" name="Google Shape;555;p30"/>
          <p:cNvPicPr preferRelativeResize="0"/>
          <p:nvPr/>
        </p:nvPicPr>
        <p:blipFill>
          <a:blip r:embed="rId10">
            <a:alphaModFix amt="78000"/>
          </a:blip>
          <a:stretch>
            <a:fillRect/>
          </a:stretch>
        </p:blipFill>
        <p:spPr>
          <a:xfrm rot="3536681">
            <a:off x="8189265" y="171917"/>
            <a:ext cx="382175" cy="1490058"/>
          </a:xfrm>
          <a:prstGeom prst="rect">
            <a:avLst/>
          </a:prstGeom>
          <a:noFill/>
          <a:ln>
            <a:noFill/>
          </a:ln>
        </p:spPr>
      </p:pic>
      <p:pic>
        <p:nvPicPr>
          <p:cNvPr id="556" name="Google Shape;556;p30"/>
          <p:cNvPicPr preferRelativeResize="0"/>
          <p:nvPr/>
        </p:nvPicPr>
        <p:blipFill>
          <a:blip r:embed="rId11">
            <a:alphaModFix amt="92000"/>
          </a:blip>
          <a:stretch>
            <a:fillRect/>
          </a:stretch>
        </p:blipFill>
        <p:spPr>
          <a:xfrm rot="10134493">
            <a:off x="7421668" y="1303939"/>
            <a:ext cx="224700" cy="203419"/>
          </a:xfrm>
          <a:prstGeom prst="rect">
            <a:avLst/>
          </a:prstGeom>
          <a:noFill/>
          <a:ln>
            <a:noFill/>
          </a:ln>
        </p:spPr>
      </p:pic>
      <p:pic>
        <p:nvPicPr>
          <p:cNvPr id="557" name="Google Shape;557;p30"/>
          <p:cNvPicPr preferRelativeResize="0"/>
          <p:nvPr/>
        </p:nvPicPr>
        <p:blipFill>
          <a:blip r:embed="rId12">
            <a:alphaModFix/>
          </a:blip>
          <a:stretch>
            <a:fillRect/>
          </a:stretch>
        </p:blipFill>
        <p:spPr>
          <a:xfrm rot="-2083648">
            <a:off x="8817334" y="151427"/>
            <a:ext cx="227377" cy="205846"/>
          </a:xfrm>
          <a:prstGeom prst="rect">
            <a:avLst/>
          </a:prstGeom>
          <a:noFill/>
          <a:ln>
            <a:noFill/>
          </a:ln>
        </p:spPr>
      </p:pic>
      <p:pic>
        <p:nvPicPr>
          <p:cNvPr id="558" name="Google Shape;558;p30"/>
          <p:cNvPicPr preferRelativeResize="0"/>
          <p:nvPr/>
        </p:nvPicPr>
        <p:blipFill>
          <a:blip r:embed="rId12">
            <a:alphaModFix/>
          </a:blip>
          <a:stretch>
            <a:fillRect/>
          </a:stretch>
        </p:blipFill>
        <p:spPr>
          <a:xfrm rot="-2083556">
            <a:off x="8801750" y="1895241"/>
            <a:ext cx="180271" cy="163196"/>
          </a:xfrm>
          <a:prstGeom prst="rect">
            <a:avLst/>
          </a:prstGeom>
          <a:noFill/>
          <a:ln>
            <a:noFill/>
          </a:ln>
        </p:spPr>
      </p:pic>
      <p:pic>
        <p:nvPicPr>
          <p:cNvPr id="559" name="Google Shape;559;p30"/>
          <p:cNvPicPr preferRelativeResize="0"/>
          <p:nvPr/>
        </p:nvPicPr>
        <p:blipFill>
          <a:blip r:embed="rId2">
            <a:alphaModFix amt="15000"/>
          </a:blip>
          <a:stretch>
            <a:fillRect/>
          </a:stretch>
        </p:blipFill>
        <p:spPr>
          <a:xfrm rot="-2904438">
            <a:off x="4781876" y="481740"/>
            <a:ext cx="2593022" cy="39807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560"/>
        <p:cNvGrpSpPr/>
        <p:nvPr/>
      </p:nvGrpSpPr>
      <p:grpSpPr>
        <a:xfrm>
          <a:off x="0" y="0"/>
          <a:ext cx="0" cy="0"/>
          <a:chOff x="0" y="0"/>
          <a:chExt cx="0" cy="0"/>
        </a:xfrm>
      </p:grpSpPr>
      <p:pic>
        <p:nvPicPr>
          <p:cNvPr id="561" name="Google Shape;561;p31"/>
          <p:cNvPicPr preferRelativeResize="0"/>
          <p:nvPr/>
        </p:nvPicPr>
        <p:blipFill>
          <a:blip r:embed="rId2">
            <a:alphaModFix amt="15000"/>
          </a:blip>
          <a:stretch>
            <a:fillRect/>
          </a:stretch>
        </p:blipFill>
        <p:spPr>
          <a:xfrm rot="4186754" flipH="1">
            <a:off x="7485856" y="3062564"/>
            <a:ext cx="2125804" cy="3081864"/>
          </a:xfrm>
          <a:prstGeom prst="rect">
            <a:avLst/>
          </a:prstGeom>
          <a:noFill/>
          <a:ln>
            <a:noFill/>
          </a:ln>
        </p:spPr>
      </p:pic>
      <p:pic>
        <p:nvPicPr>
          <p:cNvPr id="562" name="Google Shape;562;p31"/>
          <p:cNvPicPr preferRelativeResize="0"/>
          <p:nvPr/>
        </p:nvPicPr>
        <p:blipFill>
          <a:blip r:embed="rId2">
            <a:alphaModFix amt="15000"/>
          </a:blip>
          <a:stretch>
            <a:fillRect/>
          </a:stretch>
        </p:blipFill>
        <p:spPr>
          <a:xfrm rot="-2402303">
            <a:off x="-570778" y="2829351"/>
            <a:ext cx="2125804" cy="3081864"/>
          </a:xfrm>
          <a:prstGeom prst="rect">
            <a:avLst/>
          </a:prstGeom>
          <a:noFill/>
          <a:ln>
            <a:noFill/>
          </a:ln>
        </p:spPr>
      </p:pic>
      <p:pic>
        <p:nvPicPr>
          <p:cNvPr id="563" name="Google Shape;563;p31"/>
          <p:cNvPicPr preferRelativeResize="0"/>
          <p:nvPr/>
        </p:nvPicPr>
        <p:blipFill>
          <a:blip r:embed="rId2">
            <a:alphaModFix amt="15000"/>
          </a:blip>
          <a:stretch>
            <a:fillRect/>
          </a:stretch>
        </p:blipFill>
        <p:spPr>
          <a:xfrm rot="-3135631">
            <a:off x="7346558" y="-1623987"/>
            <a:ext cx="2593021" cy="3980747"/>
          </a:xfrm>
          <a:prstGeom prst="rect">
            <a:avLst/>
          </a:prstGeom>
          <a:noFill/>
          <a:ln>
            <a:noFill/>
          </a:ln>
        </p:spPr>
      </p:pic>
      <p:pic>
        <p:nvPicPr>
          <p:cNvPr id="564" name="Google Shape;564;p31"/>
          <p:cNvPicPr preferRelativeResize="0"/>
          <p:nvPr/>
        </p:nvPicPr>
        <p:blipFill>
          <a:blip r:embed="rId3">
            <a:alphaModFix amt="95000"/>
          </a:blip>
          <a:stretch>
            <a:fillRect/>
          </a:stretch>
        </p:blipFill>
        <p:spPr>
          <a:xfrm rot="-2699989" flipH="1">
            <a:off x="7653939" y="-1888262"/>
            <a:ext cx="2337922" cy="3566322"/>
          </a:xfrm>
          <a:prstGeom prst="rect">
            <a:avLst/>
          </a:prstGeom>
          <a:noFill/>
          <a:ln>
            <a:noFill/>
          </a:ln>
        </p:spPr>
      </p:pic>
      <p:sp>
        <p:nvSpPr>
          <p:cNvPr id="565" name="Google Shape;565;p31"/>
          <p:cNvSpPr txBox="1">
            <a:spLocks noGrp="1"/>
          </p:cNvSpPr>
          <p:nvPr>
            <p:ph type="title"/>
          </p:nvPr>
        </p:nvSpPr>
        <p:spPr>
          <a:xfrm>
            <a:off x="720000" y="1446700"/>
            <a:ext cx="2899500" cy="89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31"/>
          <p:cNvSpPr txBox="1">
            <a:spLocks noGrp="1"/>
          </p:cNvSpPr>
          <p:nvPr>
            <p:ph type="subTitle" idx="1"/>
          </p:nvPr>
        </p:nvSpPr>
        <p:spPr>
          <a:xfrm>
            <a:off x="720000" y="2414940"/>
            <a:ext cx="2899500" cy="14289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7" name="Google Shape;567;p31"/>
          <p:cNvPicPr preferRelativeResize="0"/>
          <p:nvPr/>
        </p:nvPicPr>
        <p:blipFill rotWithShape="1">
          <a:blip r:embed="rId4">
            <a:alphaModFix/>
          </a:blip>
          <a:srcRect l="9978" t="7909" r="6171" b="5839"/>
          <a:stretch/>
        </p:blipFill>
        <p:spPr>
          <a:xfrm rot="-7172608">
            <a:off x="-862767" y="4172778"/>
            <a:ext cx="3165533" cy="1831552"/>
          </a:xfrm>
          <a:prstGeom prst="rect">
            <a:avLst/>
          </a:prstGeom>
          <a:noFill/>
          <a:ln>
            <a:noFill/>
          </a:ln>
        </p:spPr>
      </p:pic>
      <p:pic>
        <p:nvPicPr>
          <p:cNvPr id="568" name="Google Shape;568;p31"/>
          <p:cNvPicPr preferRelativeResize="0"/>
          <p:nvPr/>
        </p:nvPicPr>
        <p:blipFill>
          <a:blip r:embed="rId5">
            <a:alphaModFix amt="68000"/>
          </a:blip>
          <a:stretch>
            <a:fillRect/>
          </a:stretch>
        </p:blipFill>
        <p:spPr>
          <a:xfrm rot="3605494" flipH="1">
            <a:off x="8124541" y="220403"/>
            <a:ext cx="952603" cy="908875"/>
          </a:xfrm>
          <a:prstGeom prst="rect">
            <a:avLst/>
          </a:prstGeom>
          <a:noFill/>
          <a:ln>
            <a:noFill/>
          </a:ln>
        </p:spPr>
      </p:pic>
      <p:pic>
        <p:nvPicPr>
          <p:cNvPr id="569" name="Google Shape;569;p31"/>
          <p:cNvPicPr preferRelativeResize="0"/>
          <p:nvPr/>
        </p:nvPicPr>
        <p:blipFill>
          <a:blip r:embed="rId6">
            <a:alphaModFix amt="75000"/>
          </a:blip>
          <a:stretch>
            <a:fillRect/>
          </a:stretch>
        </p:blipFill>
        <p:spPr>
          <a:xfrm rot="864916">
            <a:off x="87583" y="977799"/>
            <a:ext cx="374546" cy="357622"/>
          </a:xfrm>
          <a:prstGeom prst="rect">
            <a:avLst/>
          </a:prstGeom>
          <a:noFill/>
          <a:ln>
            <a:noFill/>
          </a:ln>
        </p:spPr>
      </p:pic>
      <p:pic>
        <p:nvPicPr>
          <p:cNvPr id="570" name="Google Shape;570;p31"/>
          <p:cNvPicPr preferRelativeResize="0"/>
          <p:nvPr/>
        </p:nvPicPr>
        <p:blipFill>
          <a:blip r:embed="rId7">
            <a:alphaModFix/>
          </a:blip>
          <a:stretch>
            <a:fillRect/>
          </a:stretch>
        </p:blipFill>
        <p:spPr>
          <a:xfrm rot="-4499981">
            <a:off x="6664830" y="2315047"/>
            <a:ext cx="2273192" cy="2170732"/>
          </a:xfrm>
          <a:prstGeom prst="rect">
            <a:avLst/>
          </a:prstGeom>
          <a:noFill/>
          <a:ln>
            <a:noFill/>
          </a:ln>
        </p:spPr>
      </p:pic>
      <p:pic>
        <p:nvPicPr>
          <p:cNvPr id="571" name="Google Shape;571;p31"/>
          <p:cNvPicPr preferRelativeResize="0"/>
          <p:nvPr/>
        </p:nvPicPr>
        <p:blipFill>
          <a:blip r:embed="rId6">
            <a:alphaModFix amt="75000"/>
          </a:blip>
          <a:stretch>
            <a:fillRect/>
          </a:stretch>
        </p:blipFill>
        <p:spPr>
          <a:xfrm rot="864916">
            <a:off x="8635627" y="2349099"/>
            <a:ext cx="374546" cy="357622"/>
          </a:xfrm>
          <a:prstGeom prst="rect">
            <a:avLst/>
          </a:prstGeom>
          <a:noFill/>
          <a:ln>
            <a:noFill/>
          </a:ln>
        </p:spPr>
      </p:pic>
      <p:pic>
        <p:nvPicPr>
          <p:cNvPr id="572" name="Google Shape;572;p31"/>
          <p:cNvPicPr preferRelativeResize="0"/>
          <p:nvPr/>
        </p:nvPicPr>
        <p:blipFill>
          <a:blip r:embed="rId8">
            <a:alphaModFix amt="84000"/>
          </a:blip>
          <a:stretch>
            <a:fillRect/>
          </a:stretch>
        </p:blipFill>
        <p:spPr>
          <a:xfrm rot="8965391" flipH="1">
            <a:off x="99929" y="-74884"/>
            <a:ext cx="622865" cy="1229783"/>
          </a:xfrm>
          <a:prstGeom prst="rect">
            <a:avLst/>
          </a:prstGeom>
          <a:noFill/>
          <a:ln>
            <a:noFill/>
          </a:ln>
        </p:spPr>
      </p:pic>
      <p:pic>
        <p:nvPicPr>
          <p:cNvPr id="573" name="Google Shape;573;p31"/>
          <p:cNvPicPr preferRelativeResize="0"/>
          <p:nvPr/>
        </p:nvPicPr>
        <p:blipFill>
          <a:blip r:embed="rId9">
            <a:alphaModFix amt="70000"/>
          </a:blip>
          <a:stretch>
            <a:fillRect/>
          </a:stretch>
        </p:blipFill>
        <p:spPr>
          <a:xfrm rot="9573465" flipH="1">
            <a:off x="622479" y="-506131"/>
            <a:ext cx="453247" cy="1487850"/>
          </a:xfrm>
          <a:prstGeom prst="rect">
            <a:avLst/>
          </a:prstGeom>
          <a:noFill/>
          <a:ln>
            <a:noFill/>
          </a:ln>
        </p:spPr>
      </p:pic>
      <p:pic>
        <p:nvPicPr>
          <p:cNvPr id="574" name="Google Shape;574;p31"/>
          <p:cNvPicPr preferRelativeResize="0"/>
          <p:nvPr/>
        </p:nvPicPr>
        <p:blipFill>
          <a:blip r:embed="rId10">
            <a:alphaModFix amt="78000"/>
          </a:blip>
          <a:stretch>
            <a:fillRect/>
          </a:stretch>
        </p:blipFill>
        <p:spPr>
          <a:xfrm rot="8724448" flipH="1">
            <a:off x="7056628" y="3932901"/>
            <a:ext cx="315419" cy="1229781"/>
          </a:xfrm>
          <a:prstGeom prst="rect">
            <a:avLst/>
          </a:prstGeom>
          <a:noFill/>
          <a:ln>
            <a:noFill/>
          </a:ln>
        </p:spPr>
      </p:pic>
      <p:pic>
        <p:nvPicPr>
          <p:cNvPr id="575" name="Google Shape;575;p31"/>
          <p:cNvPicPr preferRelativeResize="0"/>
          <p:nvPr/>
        </p:nvPicPr>
        <p:blipFill>
          <a:blip r:embed="rId11">
            <a:alphaModFix/>
          </a:blip>
          <a:stretch>
            <a:fillRect/>
          </a:stretch>
        </p:blipFill>
        <p:spPr>
          <a:xfrm rot="10800000">
            <a:off x="186851" y="4202517"/>
            <a:ext cx="885898" cy="801999"/>
          </a:xfrm>
          <a:prstGeom prst="rect">
            <a:avLst/>
          </a:prstGeom>
          <a:noFill/>
          <a:ln>
            <a:noFill/>
          </a:ln>
        </p:spPr>
      </p:pic>
      <p:pic>
        <p:nvPicPr>
          <p:cNvPr id="576" name="Google Shape;576;p31"/>
          <p:cNvPicPr preferRelativeResize="0"/>
          <p:nvPr/>
        </p:nvPicPr>
        <p:blipFill>
          <a:blip r:embed="rId12">
            <a:alphaModFix/>
          </a:blip>
          <a:stretch>
            <a:fillRect/>
          </a:stretch>
        </p:blipFill>
        <p:spPr>
          <a:xfrm rot="5568206" flipH="1">
            <a:off x="1758477" y="3580431"/>
            <a:ext cx="651097" cy="22395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CUSTOM_20">
    <p:spTree>
      <p:nvGrpSpPr>
        <p:cNvPr id="1" name="Shape 614"/>
        <p:cNvGrpSpPr/>
        <p:nvPr/>
      </p:nvGrpSpPr>
      <p:grpSpPr>
        <a:xfrm>
          <a:off x="0" y="0"/>
          <a:ext cx="0" cy="0"/>
          <a:chOff x="0" y="0"/>
          <a:chExt cx="0" cy="0"/>
        </a:xfrm>
      </p:grpSpPr>
      <p:sp>
        <p:nvSpPr>
          <p:cNvPr id="615" name="Google Shape;615;p34"/>
          <p:cNvSpPr txBox="1">
            <a:spLocks noGrp="1"/>
          </p:cNvSpPr>
          <p:nvPr>
            <p:ph type="title"/>
          </p:nvPr>
        </p:nvSpPr>
        <p:spPr>
          <a:xfrm>
            <a:off x="4419600" y="1497688"/>
            <a:ext cx="3852000" cy="12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6" name="Google Shape;616;p34"/>
          <p:cNvSpPr txBox="1">
            <a:spLocks noGrp="1"/>
          </p:cNvSpPr>
          <p:nvPr>
            <p:ph type="subTitle" idx="1"/>
          </p:nvPr>
        </p:nvSpPr>
        <p:spPr>
          <a:xfrm>
            <a:off x="4419600" y="2780013"/>
            <a:ext cx="385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17" name="Google Shape;617;p34"/>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618" name="Google Shape;618;p34"/>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619" name="Google Shape;619;p34"/>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620" name="Google Shape;620;p34"/>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621" name="Google Shape;621;p34"/>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622" name="Google Shape;622;p34"/>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623" name="Google Shape;623;p34"/>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624" name="Google Shape;624;p34"/>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625" name="Google Shape;625;p34"/>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626" name="Google Shape;626;p34"/>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627" name="Google Shape;627;p34"/>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628" name="Google Shape;628;p34"/>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629" name="Google Shape;629;p34"/>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630" name="Google Shape;630;p34"/>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631" name="Google Shape;631;p34"/>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1322713" y="2181100"/>
            <a:ext cx="27138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0" name="Google Shape;70;p5"/>
          <p:cNvSpPr txBox="1">
            <a:spLocks noGrp="1"/>
          </p:cNvSpPr>
          <p:nvPr>
            <p:ph type="subTitle" idx="2"/>
          </p:nvPr>
        </p:nvSpPr>
        <p:spPr>
          <a:xfrm>
            <a:off x="5107486" y="2181100"/>
            <a:ext cx="2713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1" name="Google Shape;71;p5"/>
          <p:cNvSpPr txBox="1">
            <a:spLocks noGrp="1"/>
          </p:cNvSpPr>
          <p:nvPr>
            <p:ph type="subTitle" idx="3"/>
          </p:nvPr>
        </p:nvSpPr>
        <p:spPr>
          <a:xfrm>
            <a:off x="1322713"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4"/>
          </p:nvPr>
        </p:nvSpPr>
        <p:spPr>
          <a:xfrm>
            <a:off x="5107486"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 name="Google Shape;74;p5"/>
          <p:cNvPicPr preferRelativeResize="0"/>
          <p:nvPr/>
        </p:nvPicPr>
        <p:blipFill>
          <a:blip r:embed="rId2">
            <a:alphaModFix amt="75000"/>
          </a:blip>
          <a:stretch>
            <a:fillRect/>
          </a:stretch>
        </p:blipFill>
        <p:spPr>
          <a:xfrm rot="864916">
            <a:off x="671127" y="1236899"/>
            <a:ext cx="374546" cy="357622"/>
          </a:xfrm>
          <a:prstGeom prst="rect">
            <a:avLst/>
          </a:prstGeom>
          <a:noFill/>
          <a:ln>
            <a:noFill/>
          </a:ln>
        </p:spPr>
      </p:pic>
      <p:pic>
        <p:nvPicPr>
          <p:cNvPr id="75" name="Google Shape;75;p5"/>
          <p:cNvPicPr preferRelativeResize="0"/>
          <p:nvPr/>
        </p:nvPicPr>
        <p:blipFill>
          <a:blip r:embed="rId2">
            <a:alphaModFix amt="84000"/>
          </a:blip>
          <a:stretch>
            <a:fillRect/>
          </a:stretch>
        </p:blipFill>
        <p:spPr>
          <a:xfrm rot="-8717672">
            <a:off x="7338624" y="241018"/>
            <a:ext cx="176699" cy="168718"/>
          </a:xfrm>
          <a:prstGeom prst="rect">
            <a:avLst/>
          </a:prstGeom>
          <a:noFill/>
          <a:ln>
            <a:noFill/>
          </a:ln>
        </p:spPr>
      </p:pic>
      <p:pic>
        <p:nvPicPr>
          <p:cNvPr id="76" name="Google Shape;76;p5"/>
          <p:cNvPicPr preferRelativeResize="0"/>
          <p:nvPr/>
        </p:nvPicPr>
        <p:blipFill>
          <a:blip r:embed="rId3">
            <a:alphaModFix amt="72000"/>
          </a:blip>
          <a:stretch>
            <a:fillRect/>
          </a:stretch>
        </p:blipFill>
        <p:spPr>
          <a:xfrm rot="-3197529">
            <a:off x="496008" y="-131220"/>
            <a:ext cx="278190" cy="913192"/>
          </a:xfrm>
          <a:prstGeom prst="rect">
            <a:avLst/>
          </a:prstGeom>
          <a:noFill/>
          <a:ln>
            <a:noFill/>
          </a:ln>
        </p:spPr>
      </p:pic>
      <p:pic>
        <p:nvPicPr>
          <p:cNvPr id="77" name="Google Shape;77;p5"/>
          <p:cNvPicPr preferRelativeResize="0"/>
          <p:nvPr/>
        </p:nvPicPr>
        <p:blipFill>
          <a:blip r:embed="rId4">
            <a:alphaModFix/>
          </a:blip>
          <a:stretch>
            <a:fillRect/>
          </a:stretch>
        </p:blipFill>
        <p:spPr>
          <a:xfrm rot="8492839">
            <a:off x="8229682" y="1439580"/>
            <a:ext cx="388634" cy="351840"/>
          </a:xfrm>
          <a:prstGeom prst="rect">
            <a:avLst/>
          </a:prstGeom>
          <a:noFill/>
          <a:ln>
            <a:noFill/>
          </a:ln>
        </p:spPr>
      </p:pic>
      <p:pic>
        <p:nvPicPr>
          <p:cNvPr id="78" name="Google Shape;78;p5"/>
          <p:cNvPicPr preferRelativeResize="0"/>
          <p:nvPr/>
        </p:nvPicPr>
        <p:blipFill>
          <a:blip r:embed="rId5">
            <a:alphaModFix amt="15000"/>
          </a:blip>
          <a:stretch>
            <a:fillRect/>
          </a:stretch>
        </p:blipFill>
        <p:spPr>
          <a:xfrm rot="-5399947" flipH="1">
            <a:off x="1582881" y="1102856"/>
            <a:ext cx="4987634" cy="9550861"/>
          </a:xfrm>
          <a:prstGeom prst="rect">
            <a:avLst/>
          </a:prstGeom>
          <a:noFill/>
          <a:ln>
            <a:noFill/>
          </a:ln>
        </p:spPr>
      </p:pic>
      <p:pic>
        <p:nvPicPr>
          <p:cNvPr id="79" name="Google Shape;79;p5"/>
          <p:cNvPicPr preferRelativeResize="0"/>
          <p:nvPr/>
        </p:nvPicPr>
        <p:blipFill>
          <a:blip r:embed="rId6">
            <a:alphaModFix amt="84000"/>
          </a:blip>
          <a:stretch>
            <a:fillRect/>
          </a:stretch>
        </p:blipFill>
        <p:spPr>
          <a:xfrm rot="3201265">
            <a:off x="7339921" y="3642764"/>
            <a:ext cx="1134279" cy="2239514"/>
          </a:xfrm>
          <a:prstGeom prst="rect">
            <a:avLst/>
          </a:prstGeom>
          <a:noFill/>
          <a:ln>
            <a:noFill/>
          </a:ln>
        </p:spPr>
      </p:pic>
      <p:pic>
        <p:nvPicPr>
          <p:cNvPr id="80" name="Google Shape;80;p5"/>
          <p:cNvPicPr preferRelativeResize="0"/>
          <p:nvPr/>
        </p:nvPicPr>
        <p:blipFill>
          <a:blip r:embed="rId7">
            <a:alphaModFix amt="84000"/>
          </a:blip>
          <a:stretch>
            <a:fillRect/>
          </a:stretch>
        </p:blipFill>
        <p:spPr>
          <a:xfrm rot="-3910331">
            <a:off x="-420625" y="3563145"/>
            <a:ext cx="1698627" cy="2591123"/>
          </a:xfrm>
          <a:prstGeom prst="rect">
            <a:avLst/>
          </a:prstGeom>
          <a:noFill/>
          <a:ln>
            <a:noFill/>
          </a:ln>
        </p:spPr>
      </p:pic>
      <p:pic>
        <p:nvPicPr>
          <p:cNvPr id="81" name="Google Shape;81;p5"/>
          <p:cNvPicPr preferRelativeResize="0"/>
          <p:nvPr/>
        </p:nvPicPr>
        <p:blipFill rotWithShape="1">
          <a:blip r:embed="rId8">
            <a:alphaModFix amt="70000"/>
          </a:blip>
          <a:srcRect l="9978" t="7909" r="6171" b="5839"/>
          <a:stretch/>
        </p:blipFill>
        <p:spPr>
          <a:xfrm rot="-1293272">
            <a:off x="406224" y="4230462"/>
            <a:ext cx="5695950" cy="3295650"/>
          </a:xfrm>
          <a:prstGeom prst="rect">
            <a:avLst/>
          </a:prstGeom>
          <a:noFill/>
          <a:ln>
            <a:noFill/>
          </a:ln>
        </p:spPr>
      </p:pic>
      <p:pic>
        <p:nvPicPr>
          <p:cNvPr id="82" name="Google Shape;82;p5"/>
          <p:cNvPicPr preferRelativeResize="0"/>
          <p:nvPr/>
        </p:nvPicPr>
        <p:blipFill>
          <a:blip r:embed="rId9">
            <a:alphaModFix/>
          </a:blip>
          <a:stretch>
            <a:fillRect/>
          </a:stretch>
        </p:blipFill>
        <p:spPr>
          <a:xfrm rot="-4499999">
            <a:off x="4097176" y="3952974"/>
            <a:ext cx="2729251" cy="2606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1983900" y="1152550"/>
            <a:ext cx="517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9"/>
          <p:cNvSpPr txBox="1">
            <a:spLocks noGrp="1"/>
          </p:cNvSpPr>
          <p:nvPr>
            <p:ph type="subTitle" idx="1"/>
          </p:nvPr>
        </p:nvSpPr>
        <p:spPr>
          <a:xfrm>
            <a:off x="1983900" y="1877400"/>
            <a:ext cx="5176200" cy="119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9"/>
          <p:cNvPicPr preferRelativeResize="0"/>
          <p:nvPr/>
        </p:nvPicPr>
        <p:blipFill>
          <a:blip r:embed="rId2">
            <a:alphaModFix amt="15000"/>
          </a:blip>
          <a:stretch>
            <a:fillRect/>
          </a:stretch>
        </p:blipFill>
        <p:spPr>
          <a:xfrm rot="5399947">
            <a:off x="2714233" y="1102856"/>
            <a:ext cx="4987634" cy="9550861"/>
          </a:xfrm>
          <a:prstGeom prst="rect">
            <a:avLst/>
          </a:prstGeom>
          <a:noFill/>
          <a:ln>
            <a:noFill/>
          </a:ln>
        </p:spPr>
      </p:pic>
      <p:pic>
        <p:nvPicPr>
          <p:cNvPr id="148" name="Google Shape;148;p9"/>
          <p:cNvPicPr preferRelativeResize="0"/>
          <p:nvPr/>
        </p:nvPicPr>
        <p:blipFill>
          <a:blip r:embed="rId3">
            <a:alphaModFix amt="84000"/>
          </a:blip>
          <a:stretch>
            <a:fillRect/>
          </a:stretch>
        </p:blipFill>
        <p:spPr>
          <a:xfrm rot="-3201265" flipH="1">
            <a:off x="-21689" y="4018664"/>
            <a:ext cx="1134279" cy="2239514"/>
          </a:xfrm>
          <a:prstGeom prst="rect">
            <a:avLst/>
          </a:prstGeom>
          <a:noFill/>
          <a:ln>
            <a:noFill/>
          </a:ln>
        </p:spPr>
      </p:pic>
      <p:pic>
        <p:nvPicPr>
          <p:cNvPr id="149" name="Google Shape;149;p9"/>
          <p:cNvPicPr preferRelativeResize="0"/>
          <p:nvPr/>
        </p:nvPicPr>
        <p:blipFill>
          <a:blip r:embed="rId4">
            <a:alphaModFix amt="84000"/>
          </a:blip>
          <a:stretch>
            <a:fillRect/>
          </a:stretch>
        </p:blipFill>
        <p:spPr>
          <a:xfrm rot="3910331" flipH="1">
            <a:off x="7309535" y="2237000"/>
            <a:ext cx="3371850" cy="5143500"/>
          </a:xfrm>
          <a:prstGeom prst="rect">
            <a:avLst/>
          </a:prstGeom>
          <a:noFill/>
          <a:ln>
            <a:noFill/>
          </a:ln>
        </p:spPr>
      </p:pic>
      <p:pic>
        <p:nvPicPr>
          <p:cNvPr id="150" name="Google Shape;150;p9"/>
          <p:cNvPicPr preferRelativeResize="0"/>
          <p:nvPr/>
        </p:nvPicPr>
        <p:blipFill rotWithShape="1">
          <a:blip r:embed="rId5">
            <a:alphaModFix amt="70000"/>
          </a:blip>
          <a:srcRect l="9978" t="7909" r="6171" b="5839"/>
          <a:stretch/>
        </p:blipFill>
        <p:spPr>
          <a:xfrm rot="1293272" flipH="1">
            <a:off x="3182574" y="4230462"/>
            <a:ext cx="5695950" cy="3295650"/>
          </a:xfrm>
          <a:prstGeom prst="rect">
            <a:avLst/>
          </a:prstGeom>
          <a:noFill/>
          <a:ln>
            <a:noFill/>
          </a:ln>
        </p:spPr>
      </p:pic>
      <p:pic>
        <p:nvPicPr>
          <p:cNvPr id="151" name="Google Shape;151;p9"/>
          <p:cNvPicPr preferRelativeResize="0"/>
          <p:nvPr/>
        </p:nvPicPr>
        <p:blipFill>
          <a:blip r:embed="rId6">
            <a:alphaModFix/>
          </a:blip>
          <a:stretch>
            <a:fillRect/>
          </a:stretch>
        </p:blipFill>
        <p:spPr>
          <a:xfrm rot="4499999" flipH="1">
            <a:off x="2458322" y="3952974"/>
            <a:ext cx="2729251" cy="2606200"/>
          </a:xfrm>
          <a:prstGeom prst="rect">
            <a:avLst/>
          </a:prstGeom>
          <a:noFill/>
          <a:ln>
            <a:noFill/>
          </a:ln>
        </p:spPr>
      </p:pic>
      <p:pic>
        <p:nvPicPr>
          <p:cNvPr id="152" name="Google Shape;152;p9"/>
          <p:cNvPicPr preferRelativeResize="0"/>
          <p:nvPr/>
        </p:nvPicPr>
        <p:blipFill>
          <a:blip r:embed="rId7">
            <a:alphaModFix/>
          </a:blip>
          <a:stretch>
            <a:fillRect/>
          </a:stretch>
        </p:blipFill>
        <p:spPr>
          <a:xfrm>
            <a:off x="7463925" y="138999"/>
            <a:ext cx="885898" cy="801999"/>
          </a:xfrm>
          <a:prstGeom prst="rect">
            <a:avLst/>
          </a:prstGeom>
          <a:noFill/>
          <a:ln>
            <a:noFill/>
          </a:ln>
        </p:spPr>
      </p:pic>
      <p:pic>
        <p:nvPicPr>
          <p:cNvPr id="153" name="Google Shape;153;p9"/>
          <p:cNvPicPr preferRelativeResize="0"/>
          <p:nvPr/>
        </p:nvPicPr>
        <p:blipFill>
          <a:blip r:embed="rId8">
            <a:alphaModFix/>
          </a:blip>
          <a:stretch>
            <a:fillRect/>
          </a:stretch>
        </p:blipFill>
        <p:spPr>
          <a:xfrm>
            <a:off x="720000" y="2740899"/>
            <a:ext cx="549750" cy="497702"/>
          </a:xfrm>
          <a:prstGeom prst="rect">
            <a:avLst/>
          </a:prstGeom>
          <a:noFill/>
          <a:ln>
            <a:noFill/>
          </a:ln>
        </p:spPr>
      </p:pic>
      <p:pic>
        <p:nvPicPr>
          <p:cNvPr id="154" name="Google Shape;154;p9"/>
          <p:cNvPicPr preferRelativeResize="0"/>
          <p:nvPr/>
        </p:nvPicPr>
        <p:blipFill>
          <a:blip r:embed="rId9">
            <a:alphaModFix/>
          </a:blip>
          <a:stretch>
            <a:fillRect/>
          </a:stretch>
        </p:blipFill>
        <p:spPr>
          <a:xfrm rot="1911325">
            <a:off x="7097930" y="2826176"/>
            <a:ext cx="1134280" cy="2239513"/>
          </a:xfrm>
          <a:prstGeom prst="rect">
            <a:avLst/>
          </a:prstGeom>
          <a:noFill/>
          <a:ln>
            <a:noFill/>
          </a:ln>
        </p:spPr>
      </p:pic>
      <p:pic>
        <p:nvPicPr>
          <p:cNvPr id="155" name="Google Shape;155;p9"/>
          <p:cNvPicPr preferRelativeResize="0"/>
          <p:nvPr/>
        </p:nvPicPr>
        <p:blipFill>
          <a:blip r:embed="rId10">
            <a:alphaModFix amt="68000"/>
          </a:blip>
          <a:stretch>
            <a:fillRect/>
          </a:stretch>
        </p:blipFill>
        <p:spPr>
          <a:xfrm rot="7407788">
            <a:off x="905046" y="4093991"/>
            <a:ext cx="952604" cy="908874"/>
          </a:xfrm>
          <a:prstGeom prst="rect">
            <a:avLst/>
          </a:prstGeom>
          <a:noFill/>
          <a:ln>
            <a:noFill/>
          </a:ln>
        </p:spPr>
      </p:pic>
      <p:pic>
        <p:nvPicPr>
          <p:cNvPr id="156" name="Google Shape;156;p9"/>
          <p:cNvPicPr preferRelativeResize="0"/>
          <p:nvPr/>
        </p:nvPicPr>
        <p:blipFill>
          <a:blip r:embed="rId11">
            <a:alphaModFix amt="75000"/>
          </a:blip>
          <a:stretch>
            <a:fillRect/>
          </a:stretch>
        </p:blipFill>
        <p:spPr>
          <a:xfrm rot="-9721806">
            <a:off x="1531771" y="3791021"/>
            <a:ext cx="374547" cy="357621"/>
          </a:xfrm>
          <a:prstGeom prst="rect">
            <a:avLst/>
          </a:prstGeom>
          <a:noFill/>
          <a:ln>
            <a:noFill/>
          </a:ln>
        </p:spPr>
      </p:pic>
      <p:pic>
        <p:nvPicPr>
          <p:cNvPr id="157" name="Google Shape;157;p9"/>
          <p:cNvPicPr preferRelativeResize="0"/>
          <p:nvPr/>
        </p:nvPicPr>
        <p:blipFill>
          <a:blip r:embed="rId12">
            <a:alphaModFix/>
          </a:blip>
          <a:stretch>
            <a:fillRect/>
          </a:stretch>
        </p:blipFill>
        <p:spPr>
          <a:xfrm rot="10124430">
            <a:off x="1237356" y="3727039"/>
            <a:ext cx="224700" cy="203424"/>
          </a:xfrm>
          <a:prstGeom prst="rect">
            <a:avLst/>
          </a:prstGeom>
          <a:noFill/>
          <a:ln>
            <a:noFill/>
          </a:ln>
        </p:spPr>
      </p:pic>
      <p:pic>
        <p:nvPicPr>
          <p:cNvPr id="158" name="Google Shape;158;p9"/>
          <p:cNvPicPr preferRelativeResize="0"/>
          <p:nvPr/>
        </p:nvPicPr>
        <p:blipFill>
          <a:blip r:embed="rId13">
            <a:alphaModFix amt="78000"/>
          </a:blip>
          <a:stretch>
            <a:fillRect/>
          </a:stretch>
        </p:blipFill>
        <p:spPr>
          <a:xfrm rot="-1725380">
            <a:off x="582080" y="3692931"/>
            <a:ext cx="295879" cy="805592"/>
          </a:xfrm>
          <a:prstGeom prst="rect">
            <a:avLst/>
          </a:prstGeom>
          <a:noFill/>
          <a:ln>
            <a:noFill/>
          </a:ln>
        </p:spPr>
      </p:pic>
      <p:pic>
        <p:nvPicPr>
          <p:cNvPr id="159" name="Google Shape;159;p9"/>
          <p:cNvPicPr preferRelativeResize="0"/>
          <p:nvPr/>
        </p:nvPicPr>
        <p:blipFill>
          <a:blip r:embed="rId14">
            <a:alphaModFix amt="72000"/>
          </a:blip>
          <a:stretch>
            <a:fillRect/>
          </a:stretch>
        </p:blipFill>
        <p:spPr>
          <a:xfrm rot="7815743">
            <a:off x="445210" y="3837088"/>
            <a:ext cx="278190" cy="913194"/>
          </a:xfrm>
          <a:prstGeom prst="rect">
            <a:avLst/>
          </a:prstGeom>
          <a:noFill/>
          <a:ln>
            <a:noFill/>
          </a:ln>
        </p:spPr>
      </p:pic>
      <p:pic>
        <p:nvPicPr>
          <p:cNvPr id="160" name="Google Shape;160;p9"/>
          <p:cNvPicPr preferRelativeResize="0"/>
          <p:nvPr/>
        </p:nvPicPr>
        <p:blipFill>
          <a:blip r:embed="rId11">
            <a:alphaModFix amt="75000"/>
          </a:blip>
          <a:stretch>
            <a:fillRect/>
          </a:stretch>
        </p:blipFill>
        <p:spPr>
          <a:xfrm rot="-9721856">
            <a:off x="1433712" y="1160912"/>
            <a:ext cx="435348" cy="415654"/>
          </a:xfrm>
          <a:prstGeom prst="rect">
            <a:avLst/>
          </a:prstGeom>
          <a:noFill/>
          <a:ln>
            <a:noFill/>
          </a:ln>
        </p:spPr>
      </p:pic>
      <p:pic>
        <p:nvPicPr>
          <p:cNvPr id="161" name="Google Shape;161;p9"/>
          <p:cNvPicPr preferRelativeResize="0"/>
          <p:nvPr/>
        </p:nvPicPr>
        <p:blipFill>
          <a:blip r:embed="rId3">
            <a:alphaModFix amt="84000"/>
          </a:blip>
          <a:stretch>
            <a:fillRect/>
          </a:stretch>
        </p:blipFill>
        <p:spPr>
          <a:xfrm rot="-3147035">
            <a:off x="443312" y="-95562"/>
            <a:ext cx="754687" cy="14900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256"/>
        <p:cNvGrpSpPr/>
        <p:nvPr/>
      </p:nvGrpSpPr>
      <p:grpSpPr>
        <a:xfrm>
          <a:off x="0" y="0"/>
          <a:ext cx="0" cy="0"/>
          <a:chOff x="0" y="0"/>
          <a:chExt cx="0" cy="0"/>
        </a:xfrm>
      </p:grpSpPr>
      <p:pic>
        <p:nvPicPr>
          <p:cNvPr id="257" name="Google Shape;257;p15"/>
          <p:cNvPicPr preferRelativeResize="0"/>
          <p:nvPr/>
        </p:nvPicPr>
        <p:blipFill>
          <a:blip r:embed="rId2">
            <a:alphaModFix amt="15000"/>
          </a:blip>
          <a:stretch>
            <a:fillRect/>
          </a:stretch>
        </p:blipFill>
        <p:spPr>
          <a:xfrm rot="8764058">
            <a:off x="559969" y="-965620"/>
            <a:ext cx="4987634" cy="9550863"/>
          </a:xfrm>
          <a:prstGeom prst="rect">
            <a:avLst/>
          </a:prstGeom>
          <a:noFill/>
          <a:ln>
            <a:noFill/>
          </a:ln>
        </p:spPr>
      </p:pic>
      <p:sp>
        <p:nvSpPr>
          <p:cNvPr id="258" name="Google Shape;258;p15"/>
          <p:cNvSpPr txBox="1">
            <a:spLocks noGrp="1"/>
          </p:cNvSpPr>
          <p:nvPr>
            <p:ph type="title"/>
          </p:nvPr>
        </p:nvSpPr>
        <p:spPr>
          <a:xfrm>
            <a:off x="2829150" y="2278788"/>
            <a:ext cx="348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9" name="Google Shape;259;p15"/>
          <p:cNvSpPr txBox="1">
            <a:spLocks noGrp="1"/>
          </p:cNvSpPr>
          <p:nvPr>
            <p:ph type="title" idx="2" hasCustomPrompt="1"/>
          </p:nvPr>
        </p:nvSpPr>
        <p:spPr>
          <a:xfrm>
            <a:off x="2844000" y="1385695"/>
            <a:ext cx="3456000" cy="10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0" name="Google Shape;260;p15"/>
          <p:cNvSpPr txBox="1">
            <a:spLocks noGrp="1"/>
          </p:cNvSpPr>
          <p:nvPr>
            <p:ph type="subTitle" idx="1"/>
          </p:nvPr>
        </p:nvSpPr>
        <p:spPr>
          <a:xfrm>
            <a:off x="2829150" y="3044388"/>
            <a:ext cx="3485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61" name="Google Shape;261;p15"/>
          <p:cNvPicPr preferRelativeResize="0"/>
          <p:nvPr/>
        </p:nvPicPr>
        <p:blipFill>
          <a:blip r:embed="rId3">
            <a:alphaModFix/>
          </a:blip>
          <a:stretch>
            <a:fillRect/>
          </a:stretch>
        </p:blipFill>
        <p:spPr>
          <a:xfrm rot="4499999" flipH="1">
            <a:off x="-933802" y="3605199"/>
            <a:ext cx="2729251" cy="2606200"/>
          </a:xfrm>
          <a:prstGeom prst="rect">
            <a:avLst/>
          </a:prstGeom>
          <a:noFill/>
          <a:ln>
            <a:noFill/>
          </a:ln>
        </p:spPr>
      </p:pic>
      <p:pic>
        <p:nvPicPr>
          <p:cNvPr id="262" name="Google Shape;262;p15"/>
          <p:cNvPicPr preferRelativeResize="0"/>
          <p:nvPr/>
        </p:nvPicPr>
        <p:blipFill>
          <a:blip r:embed="rId4">
            <a:alphaModFix amt="74000"/>
          </a:blip>
          <a:stretch>
            <a:fillRect/>
          </a:stretch>
        </p:blipFill>
        <p:spPr>
          <a:xfrm flipH="1">
            <a:off x="71626" y="3040274"/>
            <a:ext cx="885898" cy="801999"/>
          </a:xfrm>
          <a:prstGeom prst="rect">
            <a:avLst/>
          </a:prstGeom>
          <a:noFill/>
          <a:ln>
            <a:noFill/>
          </a:ln>
        </p:spPr>
      </p:pic>
      <p:pic>
        <p:nvPicPr>
          <p:cNvPr id="263" name="Google Shape;263;p15"/>
          <p:cNvPicPr preferRelativeResize="0"/>
          <p:nvPr/>
        </p:nvPicPr>
        <p:blipFill>
          <a:blip r:embed="rId5">
            <a:alphaModFix amt="78000"/>
          </a:blip>
          <a:stretch>
            <a:fillRect/>
          </a:stretch>
        </p:blipFill>
        <p:spPr>
          <a:xfrm rot="2700009" flipH="1">
            <a:off x="542476" y="2585182"/>
            <a:ext cx="382175" cy="1490057"/>
          </a:xfrm>
          <a:prstGeom prst="rect">
            <a:avLst/>
          </a:prstGeom>
          <a:noFill/>
          <a:ln>
            <a:noFill/>
          </a:ln>
        </p:spPr>
      </p:pic>
      <p:pic>
        <p:nvPicPr>
          <p:cNvPr id="264" name="Google Shape;264;p15"/>
          <p:cNvPicPr preferRelativeResize="0"/>
          <p:nvPr/>
        </p:nvPicPr>
        <p:blipFill>
          <a:blip r:embed="rId2">
            <a:alphaModFix amt="15000"/>
          </a:blip>
          <a:stretch>
            <a:fillRect/>
          </a:stretch>
        </p:blipFill>
        <p:spPr>
          <a:xfrm rot="6495669">
            <a:off x="340997" y="3832687"/>
            <a:ext cx="2125804" cy="3081863"/>
          </a:xfrm>
          <a:prstGeom prst="rect">
            <a:avLst/>
          </a:prstGeom>
          <a:noFill/>
          <a:ln>
            <a:noFill/>
          </a:ln>
        </p:spPr>
      </p:pic>
      <p:pic>
        <p:nvPicPr>
          <p:cNvPr id="265" name="Google Shape;265;p15"/>
          <p:cNvPicPr preferRelativeResize="0"/>
          <p:nvPr/>
        </p:nvPicPr>
        <p:blipFill>
          <a:blip r:embed="rId6">
            <a:alphaModFix/>
          </a:blip>
          <a:stretch>
            <a:fillRect/>
          </a:stretch>
        </p:blipFill>
        <p:spPr>
          <a:xfrm rot="6451906" flipH="1">
            <a:off x="7941312" y="1407715"/>
            <a:ext cx="418051" cy="441921"/>
          </a:xfrm>
          <a:prstGeom prst="rect">
            <a:avLst/>
          </a:prstGeom>
          <a:noFill/>
          <a:ln>
            <a:noFill/>
          </a:ln>
        </p:spPr>
      </p:pic>
      <p:pic>
        <p:nvPicPr>
          <p:cNvPr id="266" name="Google Shape;266;p15"/>
          <p:cNvPicPr preferRelativeResize="0"/>
          <p:nvPr/>
        </p:nvPicPr>
        <p:blipFill>
          <a:blip r:embed="rId7">
            <a:alphaModFix amt="95000"/>
          </a:blip>
          <a:stretch>
            <a:fillRect/>
          </a:stretch>
        </p:blipFill>
        <p:spPr>
          <a:xfrm rot="-7951769">
            <a:off x="7205726" y="2965626"/>
            <a:ext cx="2337922" cy="3566323"/>
          </a:xfrm>
          <a:prstGeom prst="rect">
            <a:avLst/>
          </a:prstGeom>
          <a:noFill/>
          <a:ln>
            <a:noFill/>
          </a:ln>
        </p:spPr>
      </p:pic>
      <p:pic>
        <p:nvPicPr>
          <p:cNvPr id="267" name="Google Shape;267;p15"/>
          <p:cNvPicPr preferRelativeResize="0"/>
          <p:nvPr/>
        </p:nvPicPr>
        <p:blipFill>
          <a:blip r:embed="rId8">
            <a:alphaModFix/>
          </a:blip>
          <a:stretch>
            <a:fillRect/>
          </a:stretch>
        </p:blipFill>
        <p:spPr>
          <a:xfrm rot="-10150833" flipH="1">
            <a:off x="7241187" y="1890101"/>
            <a:ext cx="4088499" cy="4010550"/>
          </a:xfrm>
          <a:prstGeom prst="rect">
            <a:avLst/>
          </a:prstGeom>
          <a:noFill/>
          <a:ln>
            <a:noFill/>
          </a:ln>
        </p:spPr>
      </p:pic>
      <p:pic>
        <p:nvPicPr>
          <p:cNvPr id="268" name="Google Shape;268;p15"/>
          <p:cNvPicPr preferRelativeResize="0"/>
          <p:nvPr/>
        </p:nvPicPr>
        <p:blipFill>
          <a:blip r:embed="rId9">
            <a:alphaModFix amt="84000"/>
          </a:blip>
          <a:stretch>
            <a:fillRect/>
          </a:stretch>
        </p:blipFill>
        <p:spPr>
          <a:xfrm rot="-3424284">
            <a:off x="1097637" y="-177614"/>
            <a:ext cx="754690" cy="1490058"/>
          </a:xfrm>
          <a:prstGeom prst="rect">
            <a:avLst/>
          </a:prstGeom>
          <a:noFill/>
          <a:ln>
            <a:noFill/>
          </a:ln>
        </p:spPr>
      </p:pic>
      <p:pic>
        <p:nvPicPr>
          <p:cNvPr id="269" name="Google Shape;269;p15"/>
          <p:cNvPicPr preferRelativeResize="0"/>
          <p:nvPr/>
        </p:nvPicPr>
        <p:blipFill>
          <a:blip r:embed="rId10">
            <a:alphaModFix amt="70000"/>
          </a:blip>
          <a:stretch>
            <a:fillRect/>
          </a:stretch>
        </p:blipFill>
        <p:spPr>
          <a:xfrm rot="-4093527">
            <a:off x="641514" y="641413"/>
            <a:ext cx="549173" cy="1802739"/>
          </a:xfrm>
          <a:prstGeom prst="rect">
            <a:avLst/>
          </a:prstGeom>
          <a:noFill/>
          <a:ln>
            <a:noFill/>
          </a:ln>
        </p:spPr>
      </p:pic>
      <p:pic>
        <p:nvPicPr>
          <p:cNvPr id="270" name="Google Shape;270;p15"/>
          <p:cNvPicPr preferRelativeResize="0"/>
          <p:nvPr/>
        </p:nvPicPr>
        <p:blipFill>
          <a:blip r:embed="rId5">
            <a:alphaModFix amt="78000"/>
          </a:blip>
          <a:stretch>
            <a:fillRect/>
          </a:stretch>
        </p:blipFill>
        <p:spPr>
          <a:xfrm rot="-3689858">
            <a:off x="732989" y="219082"/>
            <a:ext cx="382175" cy="1490057"/>
          </a:xfrm>
          <a:prstGeom prst="rect">
            <a:avLst/>
          </a:prstGeom>
          <a:noFill/>
          <a:ln>
            <a:noFill/>
          </a:ln>
        </p:spPr>
      </p:pic>
      <p:pic>
        <p:nvPicPr>
          <p:cNvPr id="271" name="Google Shape;271;p15"/>
          <p:cNvPicPr preferRelativeResize="0"/>
          <p:nvPr/>
        </p:nvPicPr>
        <p:blipFill>
          <a:blip r:embed="rId11">
            <a:alphaModFix amt="92000"/>
          </a:blip>
          <a:stretch>
            <a:fillRect/>
          </a:stretch>
        </p:blipFill>
        <p:spPr>
          <a:xfrm rot="2907946">
            <a:off x="1661869" y="1344447"/>
            <a:ext cx="224701" cy="203421"/>
          </a:xfrm>
          <a:prstGeom prst="rect">
            <a:avLst/>
          </a:prstGeom>
          <a:noFill/>
          <a:ln>
            <a:noFill/>
          </a:ln>
        </p:spPr>
      </p:pic>
      <p:pic>
        <p:nvPicPr>
          <p:cNvPr id="272" name="Google Shape;272;p15"/>
          <p:cNvPicPr preferRelativeResize="0"/>
          <p:nvPr/>
        </p:nvPicPr>
        <p:blipFill>
          <a:blip r:embed="rId4">
            <a:alphaModFix/>
          </a:blip>
          <a:stretch>
            <a:fillRect/>
          </a:stretch>
        </p:blipFill>
        <p:spPr>
          <a:xfrm rot="-9310281">
            <a:off x="553644" y="1910337"/>
            <a:ext cx="388634" cy="3518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6" r:id="rId22"/>
    <p:sldLayoutId id="2147483677" r:id="rId23"/>
    <p:sldLayoutId id="2147483680" r:id="rId24"/>
    <p:sldLayoutId id="2147483682" r:id="rId25"/>
    <p:sldLayoutId id="2147483683" r:id="rId26"/>
    <p:sldLayoutId id="214748368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2.jpeg"/><Relationship Id="rId5" Type="http://schemas.openxmlformats.org/officeDocument/2006/relationships/image" Target="../media/image69.sv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7.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80.sv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6.svg"/><Relationship Id="rId5" Type="http://schemas.openxmlformats.org/officeDocument/2006/relationships/image" Target="../media/image73.pn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3.sv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77.sv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77.png"/><Relationship Id="rId4" Type="http://schemas.openxmlformats.org/officeDocument/2006/relationships/image" Target="../media/image92.svg"/><Relationship Id="rId9" Type="http://schemas.openxmlformats.org/officeDocument/2006/relationships/image" Target="../media/image95.sv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9.svg"/><Relationship Id="rId5" Type="http://schemas.openxmlformats.org/officeDocument/2006/relationships/image" Target="../media/image80.pn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3.svg"/><Relationship Id="rId5" Type="http://schemas.openxmlformats.org/officeDocument/2006/relationships/image" Target="../media/image82.png"/><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105.sv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109.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3.sv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6.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svg"/><Relationship Id="rId5" Type="http://schemas.openxmlformats.org/officeDocument/2006/relationships/image" Target="../media/image48.png"/><Relationship Id="rId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3.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56.png"/><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CHÀO MỪNG CÁC EM ĐẾN VỚI BUỔI HỌC NGÀY HÔM NAY</a:t>
            </a:r>
            <a:endParaRPr lang="en-US" sz="4000" dirty="0">
              <a:solidFill>
                <a:schemeClr val="tx1"/>
              </a:solidFill>
              <a:latin typeface="+mj-lt"/>
              <a:ea typeface="Nanum Pen Script"/>
              <a:cs typeface="Nanum Pen Script"/>
              <a:sym typeface="Nanum Pen Scrip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F88BD9B-C765-5981-8098-621A0148F4DE}"/>
              </a:ext>
            </a:extLst>
          </p:cNvPr>
          <p:cNvSpPr/>
          <p:nvPr/>
        </p:nvSpPr>
        <p:spPr>
          <a:xfrm>
            <a:off x="51068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hoa, lá, con người</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con người</a:t>
            </a:r>
            <a:endParaRPr lang="en-US" sz="2000">
              <a:solidFill>
                <a:schemeClr val="accent3"/>
              </a:solidFill>
              <a:latin typeface="+mj-lt"/>
            </a:endParaRPr>
          </a:p>
        </p:txBody>
      </p:sp>
      <p:pic>
        <p:nvPicPr>
          <p:cNvPr id="8" name="Picture 7">
            <a:extLst>
              <a:ext uri="{FF2B5EF4-FFF2-40B4-BE49-F238E27FC236}">
                <a16:creationId xmlns:a16="http://schemas.microsoft.com/office/drawing/2014/main" id="{9B954515-2677-D1BC-1A27-53128DA0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117" y="679533"/>
            <a:ext cx="2597315" cy="2675678"/>
          </a:xfrm>
          <a:prstGeom prst="rect">
            <a:avLst/>
          </a:prstGeom>
        </p:spPr>
      </p:pic>
      <p:pic>
        <p:nvPicPr>
          <p:cNvPr id="3" name="Picture 2">
            <a:extLst>
              <a:ext uri="{FF2B5EF4-FFF2-40B4-BE49-F238E27FC236}">
                <a16:creationId xmlns:a16="http://schemas.microsoft.com/office/drawing/2014/main" id="{70408F5F-0937-9CA0-33C1-343A7156272C}"/>
              </a:ext>
            </a:extLst>
          </p:cNvPr>
          <p:cNvPicPr>
            <a:picLocks noChangeAspect="1"/>
          </p:cNvPicPr>
          <p:nvPr/>
        </p:nvPicPr>
        <p:blipFill>
          <a:blip r:embed="rId4"/>
          <a:stretch>
            <a:fillRect/>
          </a:stretch>
        </p:blipFill>
        <p:spPr>
          <a:xfrm>
            <a:off x="580337" y="540079"/>
            <a:ext cx="2297775" cy="2954586"/>
          </a:xfrm>
          <a:prstGeom prst="rect">
            <a:avLst/>
          </a:prstGeom>
        </p:spPr>
      </p:pic>
      <p:pic>
        <p:nvPicPr>
          <p:cNvPr id="5" name="Picture 4">
            <a:extLst>
              <a:ext uri="{FF2B5EF4-FFF2-40B4-BE49-F238E27FC236}">
                <a16:creationId xmlns:a16="http://schemas.microsoft.com/office/drawing/2014/main" id="{696DCF42-BFDA-94B0-65FC-368EC689B882}"/>
              </a:ext>
            </a:extLst>
          </p:cNvPr>
          <p:cNvPicPr>
            <a:picLocks noChangeAspect="1"/>
          </p:cNvPicPr>
          <p:nvPr/>
        </p:nvPicPr>
        <p:blipFill>
          <a:blip r:embed="rId5"/>
          <a:stretch>
            <a:fillRect/>
          </a:stretch>
        </p:blipFill>
        <p:spPr>
          <a:xfrm>
            <a:off x="3433470" y="540079"/>
            <a:ext cx="2127288" cy="2954586"/>
          </a:xfrm>
          <a:prstGeom prst="rect">
            <a:avLst/>
          </a:prstGeom>
        </p:spPr>
      </p:pic>
    </p:spTree>
    <p:extLst>
      <p:ext uri="{BB962C8B-B14F-4D97-AF65-F5344CB8AC3E}">
        <p14:creationId xmlns:p14="http://schemas.microsoft.com/office/powerpoint/2010/main" val="22784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14" name="Rectangle 13">
            <a:extLst>
              <a:ext uri="{FF2B5EF4-FFF2-40B4-BE49-F238E27FC236}">
                <a16:creationId xmlns:a16="http://schemas.microsoft.com/office/drawing/2014/main" id="{DF39D5AA-1E1C-336D-61C7-8A0EE4A867C8}"/>
              </a:ext>
            </a:extLst>
          </p:cNvPr>
          <p:cNvSpPr/>
          <p:nvPr/>
        </p:nvSpPr>
        <p:spPr>
          <a:xfrm>
            <a:off x="4472848" y="1299990"/>
            <a:ext cx="451693" cy="52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513AE7-DDF9-0791-1315-E81A816619D6}"/>
              </a:ext>
            </a:extLst>
          </p:cNvPr>
          <p:cNvSpPr txBox="1"/>
          <p:nvPr/>
        </p:nvSpPr>
        <p:spPr>
          <a:xfrm>
            <a:off x="655327" y="236959"/>
            <a:ext cx="7833346" cy="1002582"/>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a:t>
            </a:r>
            <a:endParaRPr lang="en-US" sz="2400" b="1" i="1">
              <a:solidFill>
                <a:srgbClr val="FF913F"/>
              </a:solidFill>
              <a:latin typeface="+mj-lt"/>
            </a:endParaRPr>
          </a:p>
        </p:txBody>
      </p:sp>
      <p:pic>
        <p:nvPicPr>
          <p:cNvPr id="16" name="Picture 4">
            <a:extLst>
              <a:ext uri="{FF2B5EF4-FFF2-40B4-BE49-F238E27FC236}">
                <a16:creationId xmlns:a16="http://schemas.microsoft.com/office/drawing/2014/main" id="{ACAB079F-8CEB-AB12-BEBE-B75BE9221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1384243"/>
            <a:ext cx="843144" cy="889862"/>
          </a:xfrm>
          <a:prstGeom prst="rect">
            <a:avLst/>
          </a:prstGeom>
        </p:spPr>
      </p:pic>
      <p:sp>
        <p:nvSpPr>
          <p:cNvPr id="19" name="TextBox 18">
            <a:extLst>
              <a:ext uri="{FF2B5EF4-FFF2-40B4-BE49-F238E27FC236}">
                <a16:creationId xmlns:a16="http://schemas.microsoft.com/office/drawing/2014/main" id="{1EF4035B-8479-FDAF-F060-0F01595265BB}"/>
              </a:ext>
            </a:extLst>
          </p:cNvPr>
          <p:cNvSpPr txBox="1"/>
          <p:nvPr/>
        </p:nvSpPr>
        <p:spPr>
          <a:xfrm>
            <a:off x="1366093" y="1365435"/>
            <a:ext cx="703462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sử dụng trong trang trí thời kì trung đại là hình hoa, lá, chim, thú, con người... </a:t>
            </a:r>
            <a:endParaRPr lang="en-US" sz="2200">
              <a:effectLst/>
              <a:latin typeface="+mj-lt"/>
              <a:ea typeface="Calibri" panose="020F0502020204030204" pitchFamily="34" charset="0"/>
              <a:cs typeface="Times New Roman" panose="02020603050405020304" pitchFamily="18" charset="0"/>
            </a:endParaRPr>
          </a:p>
        </p:txBody>
      </p:sp>
      <p:pic>
        <p:nvPicPr>
          <p:cNvPr id="20" name="Picture 4">
            <a:extLst>
              <a:ext uri="{FF2B5EF4-FFF2-40B4-BE49-F238E27FC236}">
                <a16:creationId xmlns:a16="http://schemas.microsoft.com/office/drawing/2014/main" id="{68C5DF72-35AA-D0C0-9F51-4AAB9A1BC1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2457452"/>
            <a:ext cx="843144" cy="889862"/>
          </a:xfrm>
          <a:prstGeom prst="rect">
            <a:avLst/>
          </a:prstGeom>
        </p:spPr>
      </p:pic>
      <p:sp>
        <p:nvSpPr>
          <p:cNvPr id="22" name="TextBox 21">
            <a:extLst>
              <a:ext uri="{FF2B5EF4-FFF2-40B4-BE49-F238E27FC236}">
                <a16:creationId xmlns:a16="http://schemas.microsoft.com/office/drawing/2014/main" id="{D185CD5F-D101-B037-F73E-110981D701CE}"/>
              </a:ext>
            </a:extLst>
          </p:cNvPr>
          <p:cNvSpPr txBox="1"/>
          <p:nvPr/>
        </p:nvSpPr>
        <p:spPr>
          <a:xfrm>
            <a:off x="1366093" y="2420585"/>
            <a:ext cx="7116896"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tạo nên từ những yếu tố tạo hình cơ bản như đường nét, màu sắc.</a:t>
            </a:r>
            <a:endParaRPr lang="en-US" sz="2200">
              <a:effectLst/>
              <a:latin typeface="+mj-lt"/>
              <a:ea typeface="Calibri" panose="020F0502020204030204" pitchFamily="34" charset="0"/>
              <a:cs typeface="Times New Roman" panose="02020603050405020304" pitchFamily="18" charset="0"/>
            </a:endParaRPr>
          </a:p>
        </p:txBody>
      </p:sp>
      <p:pic>
        <p:nvPicPr>
          <p:cNvPr id="23" name="Picture 4">
            <a:extLst>
              <a:ext uri="{FF2B5EF4-FFF2-40B4-BE49-F238E27FC236}">
                <a16:creationId xmlns:a16="http://schemas.microsoft.com/office/drawing/2014/main" id="{07AD637E-3427-E458-3AF5-C847F45F7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3530661"/>
            <a:ext cx="843144" cy="889862"/>
          </a:xfrm>
          <a:prstGeom prst="rect">
            <a:avLst/>
          </a:prstGeom>
        </p:spPr>
      </p:pic>
      <p:sp>
        <p:nvSpPr>
          <p:cNvPr id="25" name="TextBox 24">
            <a:extLst>
              <a:ext uri="{FF2B5EF4-FFF2-40B4-BE49-F238E27FC236}">
                <a16:creationId xmlns:a16="http://schemas.microsoft.com/office/drawing/2014/main" id="{044C5B48-6F6F-4C4F-F368-D34787060DBB}"/>
              </a:ext>
            </a:extLst>
          </p:cNvPr>
          <p:cNvSpPr txBox="1"/>
          <p:nvPr/>
        </p:nvSpPr>
        <p:spPr>
          <a:xfrm>
            <a:off x="1308078" y="3469982"/>
            <a:ext cx="7312973"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sắp xếp theo nguyên lí thị giác như tương phản, cân bằng, nhấn mạnh,... nhằm tạo nên những sản phẩm có tính thẩm mĩ, hợp lí khi sử dụng.</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19" name="Picture 18">
            <a:extLst>
              <a:ext uri="{FF2B5EF4-FFF2-40B4-BE49-F238E27FC236}">
                <a16:creationId xmlns:a16="http://schemas.microsoft.com/office/drawing/2014/main" id="{0ECEF1EA-19D6-9308-E747-9EC3DAB2459E}"/>
              </a:ext>
            </a:extLst>
          </p:cNvPr>
          <p:cNvPicPr>
            <a:picLocks noChangeAspect="1"/>
          </p:cNvPicPr>
          <p:nvPr/>
        </p:nvPicPr>
        <p:blipFill>
          <a:blip r:embed="rId3"/>
          <a:stretch>
            <a:fillRect/>
          </a:stretch>
        </p:blipFill>
        <p:spPr>
          <a:xfrm>
            <a:off x="2611543" y="1059263"/>
            <a:ext cx="3083629" cy="2266600"/>
          </a:xfrm>
          <a:prstGeom prst="rect">
            <a:avLst/>
          </a:prstGeom>
        </p:spPr>
      </p:pic>
      <p:sp>
        <p:nvSpPr>
          <p:cNvPr id="26" name="TextBox 25">
            <a:extLst>
              <a:ext uri="{FF2B5EF4-FFF2-40B4-BE49-F238E27FC236}">
                <a16:creationId xmlns:a16="http://schemas.microsoft.com/office/drawing/2014/main" id="{75642AAB-A683-9E14-7F0B-DF679861FCC0}"/>
              </a:ext>
            </a:extLst>
          </p:cNvPr>
          <p:cNvSpPr txBox="1"/>
          <p:nvPr/>
        </p:nvSpPr>
        <p:spPr>
          <a:xfrm>
            <a:off x="655327" y="236959"/>
            <a:ext cx="7833346" cy="522451"/>
          </a:xfrm>
          <a:prstGeom prst="rect">
            <a:avLst/>
          </a:prstGeom>
          <a:noFill/>
        </p:spPr>
        <p:txBody>
          <a:bodyPr wrap="square">
            <a:spAutoFit/>
          </a:bodyPr>
          <a:lstStyle/>
          <a:p>
            <a:pPr algn="ctr">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Công năng của di sản mĩ thuật</a:t>
            </a:r>
            <a:endParaRPr lang="en-US" sz="2400" b="1" i="1">
              <a:solidFill>
                <a:srgbClr val="FF913F"/>
              </a:solidFill>
              <a:latin typeface="+mj-lt"/>
            </a:endParaRPr>
          </a:p>
        </p:txBody>
      </p:sp>
      <p:pic>
        <p:nvPicPr>
          <p:cNvPr id="23" name="Picture 8">
            <a:extLst>
              <a:ext uri="{FF2B5EF4-FFF2-40B4-BE49-F238E27FC236}">
                <a16:creationId xmlns:a16="http://schemas.microsoft.com/office/drawing/2014/main" id="{F6AF370E-87E7-6686-2D96-927DFC8964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36" y="2092191"/>
            <a:ext cx="2666081" cy="3051309"/>
          </a:xfrm>
          <a:prstGeom prst="rect">
            <a:avLst/>
          </a:prstGeom>
        </p:spPr>
      </p:pic>
      <p:sp>
        <p:nvSpPr>
          <p:cNvPr id="20" name="TextBox 19">
            <a:extLst>
              <a:ext uri="{FF2B5EF4-FFF2-40B4-BE49-F238E27FC236}">
                <a16:creationId xmlns:a16="http://schemas.microsoft.com/office/drawing/2014/main" id="{3625E0F8-38A7-0C61-AB46-969BD5E8013B}"/>
              </a:ext>
            </a:extLst>
          </p:cNvPr>
          <p:cNvSpPr txBox="1"/>
          <p:nvPr/>
        </p:nvSpPr>
        <p:spPr>
          <a:xfrm>
            <a:off x="5695172" y="2140863"/>
            <a:ext cx="294150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đồ trang sức</a:t>
            </a:r>
          </a:p>
        </p:txBody>
      </p:sp>
      <p:sp>
        <p:nvSpPr>
          <p:cNvPr id="29" name="TextBox 28">
            <a:extLst>
              <a:ext uri="{FF2B5EF4-FFF2-40B4-BE49-F238E27FC236}">
                <a16:creationId xmlns:a16="http://schemas.microsoft.com/office/drawing/2014/main" id="{E1B3AC8B-AD33-1BEF-546E-42EACF5A6856}"/>
              </a:ext>
            </a:extLst>
          </p:cNvPr>
          <p:cNvSpPr txBox="1"/>
          <p:nvPr/>
        </p:nvSpPr>
        <p:spPr>
          <a:xfrm>
            <a:off x="1909965" y="4475654"/>
            <a:ext cx="349527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sản phẩm trang trí</a:t>
            </a:r>
          </a:p>
        </p:txBody>
      </p:sp>
      <p:pic>
        <p:nvPicPr>
          <p:cNvPr id="1026" name="Picture 2" descr="Chùm ảnh: Gốm hoa lam - vẻ đẹp của một dòng gốm cổ đặc sắc - Redsvn.net">
            <a:extLst>
              <a:ext uri="{FF2B5EF4-FFF2-40B4-BE49-F238E27FC236}">
                <a16:creationId xmlns:a16="http://schemas.microsoft.com/office/drawing/2014/main" id="{5DC30CFB-079F-BA18-2758-4713D4BF6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398" y="2695053"/>
            <a:ext cx="3175903" cy="221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25" name="TextBox 24">
            <a:extLst>
              <a:ext uri="{FF2B5EF4-FFF2-40B4-BE49-F238E27FC236}">
                <a16:creationId xmlns:a16="http://schemas.microsoft.com/office/drawing/2014/main" id="{1665B06A-3039-BBEA-B2CF-B3EB89A254C9}"/>
              </a:ext>
            </a:extLst>
          </p:cNvPr>
          <p:cNvSpPr txBox="1"/>
          <p:nvPr/>
        </p:nvSpPr>
        <p:spPr>
          <a:xfrm>
            <a:off x="655327" y="236959"/>
            <a:ext cx="7833346" cy="966740"/>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Lí do </a:t>
            </a:r>
            <a:r>
              <a:rPr lang="fr-FR" sz="2200" b="1" i="1">
                <a:solidFill>
                  <a:srgbClr val="FF913F"/>
                </a:solidFill>
                <a:latin typeface="+mj-lt"/>
                <a:ea typeface="Calibri" panose="020F0502020204030204" pitchFamily="34" charset="0"/>
                <a:cs typeface="Times New Roman" panose="02020603050405020304" pitchFamily="18" charset="0"/>
              </a:rPr>
              <a:t>c</a:t>
            </a:r>
            <a:r>
              <a:rPr lang="fr-FR" sz="2200" b="1" i="1">
                <a:solidFill>
                  <a:srgbClr val="FF913F"/>
                </a:solidFill>
                <a:effectLst/>
                <a:latin typeface="+mj-lt"/>
                <a:ea typeface="Calibri" panose="020F0502020204030204" pitchFamily="34" charset="0"/>
                <a:cs typeface="Times New Roman" panose="02020603050405020304" pitchFamily="18" charset="0"/>
              </a:rPr>
              <a:t>ần quan tâm đến nghệ thuật trang trí trong những di sản mĩ thuật thời kì trung đại trên thế giới:</a:t>
            </a:r>
            <a:endParaRPr lang="en-US" sz="2200" b="1" i="1">
              <a:solidFill>
                <a:srgbClr val="FF913F"/>
              </a:solidFill>
              <a:latin typeface="+mj-lt"/>
            </a:endParaRPr>
          </a:p>
        </p:txBody>
      </p:sp>
      <p:sp>
        <p:nvSpPr>
          <p:cNvPr id="40" name="Rectangle: Rounded Corners 39">
            <a:extLst>
              <a:ext uri="{FF2B5EF4-FFF2-40B4-BE49-F238E27FC236}">
                <a16:creationId xmlns:a16="http://schemas.microsoft.com/office/drawing/2014/main" id="{42EBB7DE-CEDA-3C66-DF12-62BEF00C3707}"/>
              </a:ext>
            </a:extLst>
          </p:cNvPr>
          <p:cNvSpPr/>
          <p:nvPr/>
        </p:nvSpPr>
        <p:spPr>
          <a:xfrm>
            <a:off x="1173165" y="145003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Có thể khai thác, vận dụng được đường nét, hoa văn, họa tiết trong thiết kế sản phẩm mĩ thuật ứng dụng. </a:t>
            </a:r>
            <a:endParaRPr lang="en-US" sz="2200">
              <a:solidFill>
                <a:srgbClr val="000000"/>
              </a:solidFill>
              <a:latin typeface="+mj-lt"/>
            </a:endParaRPr>
          </a:p>
        </p:txBody>
      </p:sp>
      <p:sp>
        <p:nvSpPr>
          <p:cNvPr id="41" name="Isosceles Triangle 40">
            <a:extLst>
              <a:ext uri="{FF2B5EF4-FFF2-40B4-BE49-F238E27FC236}">
                <a16:creationId xmlns:a16="http://schemas.microsoft.com/office/drawing/2014/main" id="{EF9E51BB-A110-4795-749C-8445F26EB4C9}"/>
              </a:ext>
            </a:extLst>
          </p:cNvPr>
          <p:cNvSpPr/>
          <p:nvPr/>
        </p:nvSpPr>
        <p:spPr>
          <a:xfrm rot="5400000">
            <a:off x="687558" y="192388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E7562F85-294A-0190-A1EA-7DF9A32776FC}"/>
              </a:ext>
            </a:extLst>
          </p:cNvPr>
          <p:cNvSpPr/>
          <p:nvPr/>
        </p:nvSpPr>
        <p:spPr>
          <a:xfrm>
            <a:off x="1173164" y="316161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Thể hiện sự trân trọng, kế thừa, phát huy những giá trị thẩm mĩ trong di sản mĩ thuật ứng dụng thời kì trung đại trên thế giới. </a:t>
            </a:r>
            <a:endParaRPr lang="en-US" sz="2200">
              <a:solidFill>
                <a:srgbClr val="000000"/>
              </a:solidFill>
              <a:latin typeface="+mj-lt"/>
            </a:endParaRPr>
          </a:p>
        </p:txBody>
      </p:sp>
      <p:sp>
        <p:nvSpPr>
          <p:cNvPr id="43" name="Isosceles Triangle 42">
            <a:extLst>
              <a:ext uri="{FF2B5EF4-FFF2-40B4-BE49-F238E27FC236}">
                <a16:creationId xmlns:a16="http://schemas.microsoft.com/office/drawing/2014/main" id="{FCE953EE-7E88-FD30-42F2-54A5C8CD7130}"/>
              </a:ext>
            </a:extLst>
          </p:cNvPr>
          <p:cNvSpPr/>
          <p:nvPr/>
        </p:nvSpPr>
        <p:spPr>
          <a:xfrm rot="5400000">
            <a:off x="687559" y="363546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3" name="Picture 12">
            <a:extLst>
              <a:ext uri="{FF2B5EF4-FFF2-40B4-BE49-F238E27FC236}">
                <a16:creationId xmlns:a16="http://schemas.microsoft.com/office/drawing/2014/main" id="{05318062-AEFD-30F6-3DE3-12D021604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5" y="1291475"/>
            <a:ext cx="2706621" cy="3553756"/>
          </a:xfrm>
          <a:prstGeom prst="rect">
            <a:avLst/>
          </a:prstGeom>
        </p:spPr>
      </p:pic>
      <p:sp>
        <p:nvSpPr>
          <p:cNvPr id="18" name="TextBox 17">
            <a:extLst>
              <a:ext uri="{FF2B5EF4-FFF2-40B4-BE49-F238E27FC236}">
                <a16:creationId xmlns:a16="http://schemas.microsoft.com/office/drawing/2014/main" id="{F708BC29-F89C-C9BB-03D5-5E14B8B9CF9C}"/>
              </a:ext>
            </a:extLst>
          </p:cNvPr>
          <p:cNvSpPr txBox="1"/>
          <p:nvPr/>
        </p:nvSpPr>
        <p:spPr>
          <a:xfrm>
            <a:off x="3249528" y="2384928"/>
            <a:ext cx="5392757" cy="136684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200">
                <a:solidFill>
                  <a:srgbClr val="000000"/>
                </a:solidFill>
                <a:effectLst/>
                <a:latin typeface="+mj-lt"/>
                <a:ea typeface="Calibri" panose="020F0502020204030204" pitchFamily="34" charset="0"/>
                <a:cs typeface="Times New Roman" panose="02020603050405020304" pitchFamily="18" charset="0"/>
              </a:rPr>
              <a:t>Một chiếc trong cặp bình lớn được sản xuất bởi nhà máy gốm sứ Chelsea ở Anh TK XVIII</a:t>
            </a:r>
            <a:endParaRPr lang="en-US" sz="2200">
              <a:effectLst/>
              <a:latin typeface="+mj-lt"/>
              <a:ea typeface="Calibri" panose="020F0502020204030204" pitchFamily="34" charset="0"/>
              <a:cs typeface="Times New Roman" panose="02020603050405020304" pitchFamily="18" charset="0"/>
            </a:endParaRPr>
          </a:p>
        </p:txBody>
      </p:sp>
      <p:sp>
        <p:nvSpPr>
          <p:cNvPr id="7" name="Google Shape;2169;p30">
            <a:extLst>
              <a:ext uri="{FF2B5EF4-FFF2-40B4-BE49-F238E27FC236}">
                <a16:creationId xmlns:a16="http://schemas.microsoft.com/office/drawing/2014/main" id="{D45A5133-5C4E-4087-8E1E-8BAAB6C7D9B1}"/>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Tree>
    <p:extLst>
      <p:ext uri="{BB962C8B-B14F-4D97-AF65-F5344CB8AC3E}">
        <p14:creationId xmlns:p14="http://schemas.microsoft.com/office/powerpoint/2010/main" val="42245529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4" name="Picture 13">
            <a:extLst>
              <a:ext uri="{FF2B5EF4-FFF2-40B4-BE49-F238E27FC236}">
                <a16:creationId xmlns:a16="http://schemas.microsoft.com/office/drawing/2014/main" id="{F2B2FC2E-A2CD-1697-6321-27D323146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33" y="1558277"/>
            <a:ext cx="2451224" cy="2016125"/>
          </a:xfrm>
          <a:prstGeom prst="rect">
            <a:avLst/>
          </a:prstGeom>
        </p:spPr>
      </p:pic>
      <p:pic>
        <p:nvPicPr>
          <p:cNvPr id="15" name="Picture 14">
            <a:extLst>
              <a:ext uri="{FF2B5EF4-FFF2-40B4-BE49-F238E27FC236}">
                <a16:creationId xmlns:a16="http://schemas.microsoft.com/office/drawing/2014/main" id="{E3F1ECB4-F763-FF8B-D4AC-51CE5028A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394" y="1558277"/>
            <a:ext cx="2451224" cy="2016125"/>
          </a:xfrm>
          <a:prstGeom prst="rect">
            <a:avLst/>
          </a:prstGeom>
        </p:spPr>
      </p:pic>
      <p:pic>
        <p:nvPicPr>
          <p:cNvPr id="16" name="Picture 15">
            <a:extLst>
              <a:ext uri="{FF2B5EF4-FFF2-40B4-BE49-F238E27FC236}">
                <a16:creationId xmlns:a16="http://schemas.microsoft.com/office/drawing/2014/main" id="{BA735D31-D4E3-F012-6CAB-6EE087D95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055" y="1558276"/>
            <a:ext cx="3263212" cy="2016125"/>
          </a:xfrm>
          <a:prstGeom prst="rect">
            <a:avLst/>
          </a:prstGeom>
        </p:spPr>
      </p:pic>
      <p:sp>
        <p:nvSpPr>
          <p:cNvPr id="19" name="Google Shape;2169;p30">
            <a:extLst>
              <a:ext uri="{FF2B5EF4-FFF2-40B4-BE49-F238E27FC236}">
                <a16:creationId xmlns:a16="http://schemas.microsoft.com/office/drawing/2014/main" id="{C2BD6A25-B2AC-B166-67A7-4B8420D8B33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
        <p:nvSpPr>
          <p:cNvPr id="21" name="TextBox 20">
            <a:extLst>
              <a:ext uri="{FF2B5EF4-FFF2-40B4-BE49-F238E27FC236}">
                <a16:creationId xmlns:a16="http://schemas.microsoft.com/office/drawing/2014/main" id="{5E372005-4EB6-4429-F317-F183D763914B}"/>
              </a:ext>
            </a:extLst>
          </p:cNvPr>
          <p:cNvSpPr txBox="1"/>
          <p:nvPr/>
        </p:nvSpPr>
        <p:spPr>
          <a:xfrm>
            <a:off x="1294482" y="4162556"/>
            <a:ext cx="6555036" cy="430887"/>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200">
                <a:effectLst/>
                <a:latin typeface="+mj-lt"/>
                <a:ea typeface="Calibri" panose="020F0502020204030204" pitchFamily="34" charset="0"/>
                <a:cs typeface="Times New Roman" panose="02020603050405020304" pitchFamily="18" charset="0"/>
              </a:rPr>
              <a:t>Bình gốm Pháp dưới thời vua Louis XIV</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 calcmode="lin" valueType="num">
                                      <p:cBhvr>
                                        <p:cTn id="14" dur="500" fill="hold"/>
                                        <p:tgtEl>
                                          <p:spTgt spid="15"/>
                                        </p:tgtEl>
                                        <p:attrNameLst>
                                          <p:attrName>style.rotation</p:attrName>
                                        </p:attrNameLst>
                                      </p:cBhvr>
                                      <p:tavLst>
                                        <p:tav tm="0">
                                          <p:val>
                                            <p:fltVal val="90"/>
                                          </p:val>
                                        </p:tav>
                                        <p:tav tm="100000">
                                          <p:val>
                                            <p:fltVal val="0"/>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12" name="Google Shape;2169;p30">
            <a:extLst>
              <a:ext uri="{FF2B5EF4-FFF2-40B4-BE49-F238E27FC236}">
                <a16:creationId xmlns:a16="http://schemas.microsoft.com/office/drawing/2014/main" id="{B4BBB9FC-2860-6FF4-7CE4-2D7512886D3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11" name="Picture 10">
            <a:extLst>
              <a:ext uri="{FF2B5EF4-FFF2-40B4-BE49-F238E27FC236}">
                <a16:creationId xmlns:a16="http://schemas.microsoft.com/office/drawing/2014/main" id="{6F05D81D-DD1F-638F-06C3-3198AECDD8E7}"/>
              </a:ext>
            </a:extLst>
          </p:cNvPr>
          <p:cNvPicPr>
            <a:picLocks noChangeAspect="1"/>
          </p:cNvPicPr>
          <p:nvPr/>
        </p:nvPicPr>
        <p:blipFill>
          <a:blip r:embed="rId3"/>
          <a:stretch>
            <a:fillRect/>
          </a:stretch>
        </p:blipFill>
        <p:spPr>
          <a:xfrm>
            <a:off x="4310922" y="1281258"/>
            <a:ext cx="4612739" cy="3342345"/>
          </a:xfrm>
          <a:prstGeom prst="rect">
            <a:avLst/>
          </a:prstGeom>
        </p:spPr>
      </p:pic>
      <p:sp>
        <p:nvSpPr>
          <p:cNvPr id="16" name="TextBox 15">
            <a:extLst>
              <a:ext uri="{FF2B5EF4-FFF2-40B4-BE49-F238E27FC236}">
                <a16:creationId xmlns:a16="http://schemas.microsoft.com/office/drawing/2014/main" id="{C4FBB808-8043-E4F0-5428-42597E4A2CC4}"/>
              </a:ext>
            </a:extLst>
          </p:cNvPr>
          <p:cNvSpPr txBox="1"/>
          <p:nvPr/>
        </p:nvSpPr>
        <p:spPr>
          <a:xfrm>
            <a:off x="88135" y="2126851"/>
            <a:ext cx="4114799" cy="1651158"/>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SPMT khai thác hoa văn trang trí thời kì trung đại trên thế giới trong thiết kế túi xách trả lời câu hỏi</a:t>
            </a:r>
            <a:endParaRPr lang="en-US" sz="2000">
              <a:effectLst/>
              <a:latin typeface="+mj-lt"/>
              <a:ea typeface="Calibri" panose="020F0502020204030204" pitchFamily="34" charset="0"/>
              <a:cs typeface="Times New Roman" panose="02020603050405020304" pitchFamily="18" charset="0"/>
            </a:endParaRPr>
          </a:p>
        </p:txBody>
      </p:sp>
      <p:pic>
        <p:nvPicPr>
          <p:cNvPr id="18" name="Picture 15">
            <a:extLst>
              <a:ext uri="{FF2B5EF4-FFF2-40B4-BE49-F238E27FC236}">
                <a16:creationId xmlns:a16="http://schemas.microsoft.com/office/drawing/2014/main" id="{80D2F333-F748-FA49-671B-B275E7FF4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4114">
            <a:off x="7334247" y="652855"/>
            <a:ext cx="1595958" cy="81355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80" name="Google Shape;2169;p30">
            <a:extLst>
              <a:ext uri="{FF2B5EF4-FFF2-40B4-BE49-F238E27FC236}">
                <a16:creationId xmlns:a16="http://schemas.microsoft.com/office/drawing/2014/main" id="{25DEE5B9-57DD-19ED-FC55-1BBAD57109B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81" name="Picture 80">
            <a:extLst>
              <a:ext uri="{FF2B5EF4-FFF2-40B4-BE49-F238E27FC236}">
                <a16:creationId xmlns:a16="http://schemas.microsoft.com/office/drawing/2014/main" id="{0FA5D480-31B6-E1AA-902D-DD64C7DB5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46" y="891089"/>
            <a:ext cx="7377507" cy="4055484"/>
          </a:xfrm>
          <a:prstGeom prst="rect">
            <a:avLst/>
          </a:prstGeom>
          <a:ln>
            <a:noFill/>
          </a:ln>
          <a:effectLst>
            <a:outerShdw blurRad="190500" algn="tl" rotWithShape="0">
              <a:srgbClr val="000000">
                <a:alpha val="70000"/>
              </a:srgbClr>
            </a:outerShdw>
          </a:effectLst>
        </p:spPr>
      </p:pic>
      <p:sp>
        <p:nvSpPr>
          <p:cNvPr id="83" name="TextBox 82">
            <a:extLst>
              <a:ext uri="{FF2B5EF4-FFF2-40B4-BE49-F238E27FC236}">
                <a16:creationId xmlns:a16="http://schemas.microsoft.com/office/drawing/2014/main" id="{CFF5FCD7-8EF4-C8FD-96B0-C2E762A2939E}"/>
              </a:ext>
            </a:extLst>
          </p:cNvPr>
          <p:cNvSpPr txBox="1"/>
          <p:nvPr/>
        </p:nvSpPr>
        <p:spPr>
          <a:xfrm>
            <a:off x="883246" y="1426308"/>
            <a:ext cx="7139040"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Sản phẩm đã sao chép, mô phỏng hình ảnh nào của mĩ thuật thế giới thời kì trung đại?</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cảm nhận của em về giá trị thẩm mĩ và giá trị sử dụng của việc thiết kế sản phẩm mĩ thuật túi xách?</a:t>
            </a:r>
            <a:endParaRPr lang="en-US" sz="2200">
              <a:effectLst/>
              <a:latin typeface="+mj-lt"/>
              <a:ea typeface="Calibri" panose="020F0502020204030204" pitchFamily="34" charset="0"/>
              <a:cs typeface="Times New Roman" panose="02020603050405020304" pitchFamily="18" charset="0"/>
            </a:endParaRPr>
          </a:p>
        </p:txBody>
      </p:sp>
      <p:pic>
        <p:nvPicPr>
          <p:cNvPr id="85" name="Picture 12">
            <a:extLst>
              <a:ext uri="{FF2B5EF4-FFF2-40B4-BE49-F238E27FC236}">
                <a16:creationId xmlns:a16="http://schemas.microsoft.com/office/drawing/2014/main" id="{926ED4DA-B404-71F4-8BFC-EFD0A4394F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06428" y="3363348"/>
            <a:ext cx="1915858" cy="1780152"/>
          </a:xfrm>
          <a:prstGeom prst="rect">
            <a:avLst/>
          </a:prstGeom>
        </p:spPr>
      </p:pic>
      <p:pic>
        <p:nvPicPr>
          <p:cNvPr id="87" name="Picture 20">
            <a:extLst>
              <a:ext uri="{FF2B5EF4-FFF2-40B4-BE49-F238E27FC236}">
                <a16:creationId xmlns:a16="http://schemas.microsoft.com/office/drawing/2014/main" id="{01E4DFBC-A000-A2B2-9CDF-05380B25F6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2601" y="3403113"/>
            <a:ext cx="2236222" cy="163803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anim calcmode="lin" valueType="num">
                                      <p:cBhvr>
                                        <p:cTn id="13" dur="500" fill="hold"/>
                                        <p:tgtEl>
                                          <p:spTgt spid="87"/>
                                        </p:tgtEl>
                                        <p:attrNameLst>
                                          <p:attrName>ppt_x</p:attrName>
                                        </p:attrNameLst>
                                      </p:cBhvr>
                                      <p:tavLst>
                                        <p:tav tm="0">
                                          <p:val>
                                            <p:strVal val="#ppt_x"/>
                                          </p:val>
                                        </p:tav>
                                        <p:tav tm="100000">
                                          <p:val>
                                            <p:strVal val="#ppt_x"/>
                                          </p:val>
                                        </p:tav>
                                      </p:tavLst>
                                    </p:anim>
                                    <p:anim calcmode="lin" valueType="num">
                                      <p:cBhvr>
                                        <p:cTn id="14" dur="5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anim calcmode="lin" valueType="num">
                                      <p:cBhvr>
                                        <p:cTn id="18" dur="500" fill="hold"/>
                                        <p:tgtEl>
                                          <p:spTgt spid="85"/>
                                        </p:tgtEl>
                                        <p:attrNameLst>
                                          <p:attrName>ppt_x</p:attrName>
                                        </p:attrNameLst>
                                      </p:cBhvr>
                                      <p:tavLst>
                                        <p:tav tm="0">
                                          <p:val>
                                            <p:strVal val="#ppt_x"/>
                                          </p:val>
                                        </p:tav>
                                        <p:tav tm="100000">
                                          <p:val>
                                            <p:strVal val="#ppt_x"/>
                                          </p:val>
                                        </p:tav>
                                      </p:tavLst>
                                    </p:anim>
                                    <p:anim calcmode="lin" valueType="num">
                                      <p:cBhvr>
                                        <p:cTn id="1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3">
                                            <p:txEl>
                                              <p:pRg st="0" end="0"/>
                                            </p:txEl>
                                          </p:spTgt>
                                        </p:tgtEl>
                                        <p:attrNameLst>
                                          <p:attrName>style.visibility</p:attrName>
                                        </p:attrNameLst>
                                      </p:cBhvr>
                                      <p:to>
                                        <p:strVal val="visible"/>
                                      </p:to>
                                    </p:set>
                                    <p:animEffect transition="in" filter="randombar(horizontal)">
                                      <p:cBhvr>
                                        <p:cTn id="24" dur="500"/>
                                        <p:tgtEl>
                                          <p:spTgt spid="8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3">
                                            <p:txEl>
                                              <p:pRg st="1" end="1"/>
                                            </p:txEl>
                                          </p:spTgt>
                                        </p:tgtEl>
                                        <p:attrNameLst>
                                          <p:attrName>style.visibility</p:attrName>
                                        </p:attrNameLst>
                                      </p:cBhvr>
                                      <p:to>
                                        <p:strVal val="visible"/>
                                      </p:to>
                                    </p:set>
                                    <p:animEffect transition="in" filter="randombar(horizontal)">
                                      <p:cBhvr>
                                        <p:cTn id="29" dur="500"/>
                                        <p:tgtEl>
                                          <p:spTgt spid="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14" name="Rectangle 13">
            <a:extLst>
              <a:ext uri="{FF2B5EF4-FFF2-40B4-BE49-F238E27FC236}">
                <a16:creationId xmlns:a16="http://schemas.microsoft.com/office/drawing/2014/main" id="{34E5FC3E-03F1-50C1-E7DD-73E2D59D6602}"/>
              </a:ext>
            </a:extLst>
          </p:cNvPr>
          <p:cNvSpPr/>
          <p:nvPr/>
        </p:nvSpPr>
        <p:spPr>
          <a:xfrm>
            <a:off x="8108414" y="243037"/>
            <a:ext cx="694063" cy="583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a:extLst>
              <a:ext uri="{FF2B5EF4-FFF2-40B4-BE49-F238E27FC236}">
                <a16:creationId xmlns:a16="http://schemas.microsoft.com/office/drawing/2014/main" id="{C9E155DF-15D9-903D-0B3A-A718F4B310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5880" y="1401125"/>
            <a:ext cx="7332747" cy="3499338"/>
          </a:xfrm>
          <a:prstGeom prst="rect">
            <a:avLst/>
          </a:prstGeom>
        </p:spPr>
      </p:pic>
      <p:sp>
        <p:nvSpPr>
          <p:cNvPr id="21" name="TextBox 20">
            <a:extLst>
              <a:ext uri="{FF2B5EF4-FFF2-40B4-BE49-F238E27FC236}">
                <a16:creationId xmlns:a16="http://schemas.microsoft.com/office/drawing/2014/main" id="{B31BE8B3-0CFF-8295-7267-2A4DC9CD64B5}"/>
              </a:ext>
            </a:extLst>
          </p:cNvPr>
          <p:cNvSpPr txBox="1"/>
          <p:nvPr/>
        </p:nvSpPr>
        <p:spPr>
          <a:xfrm>
            <a:off x="685000" y="1594872"/>
            <a:ext cx="6534506" cy="3082319"/>
          </a:xfrm>
          <a:prstGeom prst="rect">
            <a:avLst/>
          </a:prstGeom>
          <a:noFill/>
        </p:spPr>
        <p:txBody>
          <a:bodyPr wrap="square">
            <a:spAutoFit/>
          </a:bodyPr>
          <a:lstStyle/>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Sản phẩm sao chép hình ảnh người phụ nữ trên hoa văn trang trí trên đĩa, I-ta-li-a thế kỉ XIV.</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Cảm nhận về việc thiết kế sản phẩm mĩ thuật túi xách:</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thẩm mĩ: bố cục hợp lí, màu sắc hài hòa, thể hiện tính sáng tạo...</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sử dụng: hữu ích, có thể sử dụng để đựng đồ, trang trí hoặc làm quà tặng...</a:t>
            </a:r>
            <a:endParaRPr lang="en-US" sz="2000">
              <a:solidFill>
                <a:schemeClr val="accent3"/>
              </a:solidFill>
              <a:effectLst/>
              <a:latin typeface="+mj-lt"/>
              <a:ea typeface="Calibri" panose="020F0502020204030204" pitchFamily="34" charset="0"/>
              <a:cs typeface="Times New Roman" panose="02020603050405020304" pitchFamily="18" charset="0"/>
            </a:endParaRPr>
          </a:p>
        </p:txBody>
      </p:sp>
      <p:pic>
        <p:nvPicPr>
          <p:cNvPr id="22" name="Picture 5">
            <a:extLst>
              <a:ext uri="{FF2B5EF4-FFF2-40B4-BE49-F238E27FC236}">
                <a16:creationId xmlns:a16="http://schemas.microsoft.com/office/drawing/2014/main" id="{E3F8E749-C765-3EDE-9314-E5EE515DBD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6991411" y="1794147"/>
            <a:ext cx="2052672" cy="3188616"/>
          </a:xfrm>
          <a:prstGeom prst="rect">
            <a:avLst/>
          </a:prstGeom>
        </p:spPr>
      </p:pic>
      <p:sp>
        <p:nvSpPr>
          <p:cNvPr id="29" name="TextBox 28">
            <a:extLst>
              <a:ext uri="{FF2B5EF4-FFF2-40B4-BE49-F238E27FC236}">
                <a16:creationId xmlns:a16="http://schemas.microsoft.com/office/drawing/2014/main" id="{931F93FA-C77A-58BF-BB8D-359969397119}"/>
              </a:ext>
            </a:extLst>
          </p:cNvPr>
          <p:cNvSpPr txBox="1"/>
          <p:nvPr/>
        </p:nvSpPr>
        <p:spPr>
          <a:xfrm>
            <a:off x="661277" y="243037"/>
            <a:ext cx="7821446" cy="1002582"/>
          </a:xfrm>
          <a:prstGeom prst="rect">
            <a:avLst/>
          </a:prstGeom>
          <a:noFill/>
        </p:spPr>
        <p:txBody>
          <a:bodyPr wrap="square">
            <a:spAutoFit/>
          </a:bodyPr>
          <a:lstStyle/>
          <a:p>
            <a:pPr algn="just">
              <a:lnSpc>
                <a:spcPct val="130000"/>
              </a:lnSpc>
              <a:spcBef>
                <a:spcPts val="300"/>
              </a:spcBef>
              <a:spcAft>
                <a:spcPts val="300"/>
              </a:spcAft>
            </a:pPr>
            <a:r>
              <a:rPr lang="nl-NL" sz="2400" b="1" i="1">
                <a:solidFill>
                  <a:schemeClr val="tx2"/>
                </a:solidFill>
                <a:effectLst/>
                <a:latin typeface="+mj-lt"/>
                <a:ea typeface="Calibri" panose="020F0502020204030204" pitchFamily="34" charset="0"/>
                <a:cs typeface="Times New Roman" panose="02020603050405020304" pitchFamily="18" charset="0"/>
              </a:rPr>
              <a:t>Tìm hiểu các bước khai thác hoa văn trang trí thời kì trung đại trên thế giới trong thiết kế túi xách</a:t>
            </a:r>
            <a:endParaRPr lang="en-US" sz="2400">
              <a:solidFill>
                <a:schemeClr val="tx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fade">
                                      <p:cBhvr>
                                        <p:cTn id="35"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26" name="Picture 11">
            <a:extLst>
              <a:ext uri="{FF2B5EF4-FFF2-40B4-BE49-F238E27FC236}">
                <a16:creationId xmlns:a16="http://schemas.microsoft.com/office/drawing/2014/main" id="{182EA4B1-2A17-680A-2286-730C3A8AA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6569" y="2103754"/>
            <a:ext cx="2258457" cy="2750024"/>
          </a:xfrm>
          <a:prstGeom prst="rect">
            <a:avLst/>
          </a:prstGeom>
        </p:spPr>
      </p:pic>
      <p:sp>
        <p:nvSpPr>
          <p:cNvPr id="21" name="Speech Bubble: Rectangle with Corners Rounded 20">
            <a:extLst>
              <a:ext uri="{FF2B5EF4-FFF2-40B4-BE49-F238E27FC236}">
                <a16:creationId xmlns:a16="http://schemas.microsoft.com/office/drawing/2014/main" id="{28512267-E593-3B07-87E7-8DA71D04A694}"/>
              </a:ext>
            </a:extLst>
          </p:cNvPr>
          <p:cNvSpPr/>
          <p:nvPr/>
        </p:nvSpPr>
        <p:spPr>
          <a:xfrm>
            <a:off x="2126714" y="500215"/>
            <a:ext cx="5728311" cy="1498294"/>
          </a:xfrm>
          <a:prstGeom prst="wedgeRoundRectCallout">
            <a:avLst>
              <a:gd name="adj1" fmla="val -55451"/>
              <a:gd name="adj2" fmla="val 3014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Hãy nêu các bước trang trí chiếc túi xách khai thác hoa văn trang trí thời kì trung đại trên thế giới.</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
        <p:nvSpPr>
          <p:cNvPr id="28" name="Speech Bubble: Rectangle with Corners Rounded 27">
            <a:extLst>
              <a:ext uri="{FF2B5EF4-FFF2-40B4-BE49-F238E27FC236}">
                <a16:creationId xmlns:a16="http://schemas.microsoft.com/office/drawing/2014/main" id="{5F662B43-B7C8-AF93-99B3-D8A38AF9E1A2}"/>
              </a:ext>
            </a:extLst>
          </p:cNvPr>
          <p:cNvSpPr/>
          <p:nvPr/>
        </p:nvSpPr>
        <p:spPr>
          <a:xfrm>
            <a:off x="3030097" y="2571750"/>
            <a:ext cx="5728311" cy="1498294"/>
          </a:xfrm>
          <a:prstGeom prst="wedgeRoundRectCallout">
            <a:avLst>
              <a:gd name="adj1" fmla="val -56606"/>
              <a:gd name="adj2" fmla="val 1249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Em sẽ sử dụng hoa văn nào của di sản mĩ thuật thế giới thời kì trung đại để trang trí sản phẩm của mình</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8" name="Google Shape;2169;p30">
            <a:extLst>
              <a:ext uri="{FF2B5EF4-FFF2-40B4-BE49-F238E27FC236}">
                <a16:creationId xmlns:a16="http://schemas.microsoft.com/office/drawing/2014/main" id="{B2939992-8EEA-28CB-9234-862659F136B7}"/>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pic>
        <p:nvPicPr>
          <p:cNvPr id="9" name="Picture 14">
            <a:extLst>
              <a:ext uri="{FF2B5EF4-FFF2-40B4-BE49-F238E27FC236}">
                <a16:creationId xmlns:a16="http://schemas.microsoft.com/office/drawing/2014/main" id="{4845C57F-F4EA-6B5C-DCAB-2072E966E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7442" y="1122465"/>
            <a:ext cx="1241459" cy="1221286"/>
          </a:xfrm>
          <a:prstGeom prst="rect">
            <a:avLst/>
          </a:prstGeom>
        </p:spPr>
      </p:pic>
      <p:sp>
        <p:nvSpPr>
          <p:cNvPr id="6" name="Speech Bubble: Rectangle with Corners Rounded 5">
            <a:extLst>
              <a:ext uri="{FF2B5EF4-FFF2-40B4-BE49-F238E27FC236}">
                <a16:creationId xmlns:a16="http://schemas.microsoft.com/office/drawing/2014/main" id="{E1B20513-AD16-912E-F05C-56953F8CB812}"/>
              </a:ext>
            </a:extLst>
          </p:cNvPr>
          <p:cNvSpPr/>
          <p:nvPr/>
        </p:nvSpPr>
        <p:spPr>
          <a:xfrm>
            <a:off x="2509283" y="1179763"/>
            <a:ext cx="5837275" cy="1056708"/>
          </a:xfrm>
          <a:prstGeom prst="wedgeRoundRectCallout">
            <a:avLst>
              <a:gd name="adj1" fmla="val -55862"/>
              <a:gd name="adj2" fmla="val 922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nl-NL" sz="2000">
                <a:solidFill>
                  <a:schemeClr val="accent3"/>
                </a:solidFill>
                <a:effectLst/>
                <a:latin typeface="+mj-lt"/>
                <a:ea typeface="Calibri" panose="020F0502020204030204" pitchFamily="34" charset="0"/>
              </a:rPr>
              <a:t>Sản phẩm mĩ thuật đã sao chép, mô phỏng hình ảnh nào của mĩ thuật thế giới thời kì trung đại? </a:t>
            </a:r>
            <a:endParaRPr lang="en-US" sz="2000">
              <a:solidFill>
                <a:schemeClr val="accent3"/>
              </a:solidFill>
              <a:latin typeface="+mj-lt"/>
            </a:endParaRPr>
          </a:p>
        </p:txBody>
      </p:sp>
      <p:pic>
        <p:nvPicPr>
          <p:cNvPr id="12" name="Picture 11" descr="A person wearing a hat&#10;&#10;Description automatically generated with low confidence">
            <a:extLst>
              <a:ext uri="{FF2B5EF4-FFF2-40B4-BE49-F238E27FC236}">
                <a16:creationId xmlns:a16="http://schemas.microsoft.com/office/drawing/2014/main" id="{0CF85A1F-8596-7CA0-338A-812EA42EB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61" y="2548000"/>
            <a:ext cx="1463040" cy="2284730"/>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C0D8B959-9E2E-5229-48EB-7D960D31E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374" y="2545265"/>
            <a:ext cx="1766835" cy="2284730"/>
          </a:xfrm>
          <a:prstGeom prst="rect">
            <a:avLst/>
          </a:prstGeom>
        </p:spPr>
      </p:pic>
      <p:pic>
        <p:nvPicPr>
          <p:cNvPr id="14" name="Picture 13" descr="A picture containing text, ceramic ware, porcelain&#10;&#10;Description automatically generated">
            <a:extLst>
              <a:ext uri="{FF2B5EF4-FFF2-40B4-BE49-F238E27FC236}">
                <a16:creationId xmlns:a16="http://schemas.microsoft.com/office/drawing/2014/main" id="{1139D601-2527-9102-8BFA-955C9A8E9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4109" y="2571750"/>
            <a:ext cx="1891029" cy="2273481"/>
          </a:xfrm>
          <a:prstGeom prst="rect">
            <a:avLst/>
          </a:prstGeom>
        </p:spPr>
      </p:pic>
      <p:pic>
        <p:nvPicPr>
          <p:cNvPr id="15" name="Picture 14" descr="A cake with a bird on it&#10;&#10;Description automatically generated with low confidence">
            <a:extLst>
              <a:ext uri="{FF2B5EF4-FFF2-40B4-BE49-F238E27FC236}">
                <a16:creationId xmlns:a16="http://schemas.microsoft.com/office/drawing/2014/main" id="{C43ABE43-63D6-0622-F664-62556CFC25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611" y="2560502"/>
            <a:ext cx="1990528" cy="22847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5" name="Arrow: Pentagon 4">
            <a:extLst>
              <a:ext uri="{FF2B5EF4-FFF2-40B4-BE49-F238E27FC236}">
                <a16:creationId xmlns:a16="http://schemas.microsoft.com/office/drawing/2014/main" id="{A5AF1F5B-EB09-465B-4FCE-643CDFB5A915}"/>
              </a:ext>
            </a:extLst>
          </p:cNvPr>
          <p:cNvSpPr/>
          <p:nvPr/>
        </p:nvSpPr>
        <p:spPr>
          <a:xfrm>
            <a:off x="3334207" y="1399141"/>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AA248458-6A48-4E5B-9EAF-BBA7D27F990B}"/>
              </a:ext>
            </a:extLst>
          </p:cNvPr>
          <p:cNvSpPr/>
          <p:nvPr/>
        </p:nvSpPr>
        <p:spPr>
          <a:xfrm>
            <a:off x="2882515" y="1399141"/>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2" name="TextBox 21">
            <a:extLst>
              <a:ext uri="{FF2B5EF4-FFF2-40B4-BE49-F238E27FC236}">
                <a16:creationId xmlns:a16="http://schemas.microsoft.com/office/drawing/2014/main" id="{4A85BD26-CFAD-26DF-5E09-04297555DA85}"/>
              </a:ext>
            </a:extLst>
          </p:cNvPr>
          <p:cNvSpPr txBox="1"/>
          <p:nvPr/>
        </p:nvSpPr>
        <p:spPr>
          <a:xfrm>
            <a:off x="3945645" y="1607846"/>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hình kiểu dáng túi</a:t>
            </a:r>
            <a:endParaRPr lang="en-US" sz="2200">
              <a:latin typeface="+mj-lt"/>
            </a:endParaRPr>
          </a:p>
        </p:txBody>
      </p:sp>
      <p:sp>
        <p:nvSpPr>
          <p:cNvPr id="23" name="Arrow: Pentagon 22">
            <a:extLst>
              <a:ext uri="{FF2B5EF4-FFF2-40B4-BE49-F238E27FC236}">
                <a16:creationId xmlns:a16="http://schemas.microsoft.com/office/drawing/2014/main" id="{235A967C-1818-0382-1988-264C32433F69}"/>
              </a:ext>
            </a:extLst>
          </p:cNvPr>
          <p:cNvSpPr/>
          <p:nvPr/>
        </p:nvSpPr>
        <p:spPr>
          <a:xfrm>
            <a:off x="3334207" y="2560733"/>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4ADE4EF3-7CD3-57C2-8CA9-06EA571B5ABA}"/>
              </a:ext>
            </a:extLst>
          </p:cNvPr>
          <p:cNvSpPr/>
          <p:nvPr/>
        </p:nvSpPr>
        <p:spPr>
          <a:xfrm>
            <a:off x="2882515" y="2560733"/>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B2</a:t>
            </a:r>
          </a:p>
        </p:txBody>
      </p:sp>
      <p:sp>
        <p:nvSpPr>
          <p:cNvPr id="25" name="TextBox 24">
            <a:extLst>
              <a:ext uri="{FF2B5EF4-FFF2-40B4-BE49-F238E27FC236}">
                <a16:creationId xmlns:a16="http://schemas.microsoft.com/office/drawing/2014/main" id="{8F4F392D-8F35-AE3E-EFE5-CBEB7DF88241}"/>
              </a:ext>
            </a:extLst>
          </p:cNvPr>
          <p:cNvSpPr txBox="1"/>
          <p:nvPr/>
        </p:nvSpPr>
        <p:spPr>
          <a:xfrm>
            <a:off x="3945645" y="2769438"/>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a:t>
            </a:r>
            <a:r>
              <a:rPr lang="fr-FR" sz="2200">
                <a:latin typeface="+mj-lt"/>
                <a:ea typeface="Calibri" panose="020F0502020204030204" pitchFamily="34" charset="0"/>
                <a:cs typeface="Times New Roman" panose="02020603050405020304" pitchFamily="18" charset="0"/>
              </a:rPr>
              <a:t>phác hoa văn trang trí</a:t>
            </a:r>
            <a:endParaRPr lang="en-US" sz="2200">
              <a:latin typeface="+mj-lt"/>
            </a:endParaRPr>
          </a:p>
        </p:txBody>
      </p:sp>
      <p:sp>
        <p:nvSpPr>
          <p:cNvPr id="26" name="Arrow: Pentagon 25">
            <a:extLst>
              <a:ext uri="{FF2B5EF4-FFF2-40B4-BE49-F238E27FC236}">
                <a16:creationId xmlns:a16="http://schemas.microsoft.com/office/drawing/2014/main" id="{9C5F1DAF-C1A6-25F7-6C6B-E67926986F09}"/>
              </a:ext>
            </a:extLst>
          </p:cNvPr>
          <p:cNvSpPr/>
          <p:nvPr/>
        </p:nvSpPr>
        <p:spPr>
          <a:xfrm>
            <a:off x="3334207" y="3722325"/>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31E7FE56-60FA-BC58-4A39-944EB1F510E3}"/>
              </a:ext>
            </a:extLst>
          </p:cNvPr>
          <p:cNvSpPr/>
          <p:nvPr/>
        </p:nvSpPr>
        <p:spPr>
          <a:xfrm>
            <a:off x="2882515" y="3722325"/>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8" name="TextBox 27">
            <a:extLst>
              <a:ext uri="{FF2B5EF4-FFF2-40B4-BE49-F238E27FC236}">
                <a16:creationId xmlns:a16="http://schemas.microsoft.com/office/drawing/2014/main" id="{8799C760-137F-960B-832A-2DE1B9521295}"/>
              </a:ext>
            </a:extLst>
          </p:cNvPr>
          <p:cNvSpPr txBox="1"/>
          <p:nvPr/>
        </p:nvSpPr>
        <p:spPr>
          <a:xfrm>
            <a:off x="3945645" y="3931030"/>
            <a:ext cx="4553866"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màu và hoàn thiện sản phẩm</a:t>
            </a:r>
            <a:endParaRPr lang="en-US" sz="2200">
              <a:latin typeface="+mj-lt"/>
            </a:endParaRPr>
          </a:p>
        </p:txBody>
      </p:sp>
      <p:pic>
        <p:nvPicPr>
          <p:cNvPr id="29" name="Picture 13">
            <a:extLst>
              <a:ext uri="{FF2B5EF4-FFF2-40B4-BE49-F238E27FC236}">
                <a16:creationId xmlns:a16="http://schemas.microsoft.com/office/drawing/2014/main" id="{EE9F7C6A-4341-DAE6-4F21-E30E4EBF22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84742" y="1000848"/>
            <a:ext cx="2088195" cy="3968066"/>
          </a:xfrm>
          <a:prstGeom prst="rect">
            <a:avLst/>
          </a:prstGeom>
        </p:spPr>
      </p:pic>
      <p:sp>
        <p:nvSpPr>
          <p:cNvPr id="33" name="Google Shape;2169;p30">
            <a:extLst>
              <a:ext uri="{FF2B5EF4-FFF2-40B4-BE49-F238E27FC236}">
                <a16:creationId xmlns:a16="http://schemas.microsoft.com/office/drawing/2014/main" id="{505F4C56-BD1E-DFC5-33E4-11FC7E34E454}"/>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2" grpId="0"/>
      <p:bldP spid="23" grpId="0" animBg="1"/>
      <p:bldP spid="24" grpId="0" animBg="1"/>
      <p:bldP spid="25" grpId="0"/>
      <p:bldP spid="26" grpId="0" animBg="1"/>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80" name="Google Shape;2169;p30">
            <a:extLst>
              <a:ext uri="{FF2B5EF4-FFF2-40B4-BE49-F238E27FC236}">
                <a16:creationId xmlns:a16="http://schemas.microsoft.com/office/drawing/2014/main" id="{ACA67138-58D8-3D2D-9757-946AB83D1CA0}"/>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Lưu ý</a:t>
            </a:r>
            <a:endParaRPr sz="3000" b="1" u="sng" dirty="0">
              <a:solidFill>
                <a:schemeClr val="tx2"/>
              </a:solidFill>
              <a:latin typeface="+mj-lt"/>
            </a:endParaRPr>
          </a:p>
        </p:txBody>
      </p:sp>
      <p:pic>
        <p:nvPicPr>
          <p:cNvPr id="86" name="Picture 2">
            <a:extLst>
              <a:ext uri="{FF2B5EF4-FFF2-40B4-BE49-F238E27FC236}">
                <a16:creationId xmlns:a16="http://schemas.microsoft.com/office/drawing/2014/main" id="{7E958D32-6483-9C19-2B21-E79805A898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20744"/>
          <a:stretch/>
        </p:blipFill>
        <p:spPr>
          <a:xfrm>
            <a:off x="720001" y="870969"/>
            <a:ext cx="7703999" cy="3633376"/>
          </a:xfrm>
          <a:prstGeom prst="rect">
            <a:avLst/>
          </a:prstGeom>
        </p:spPr>
      </p:pic>
      <p:sp>
        <p:nvSpPr>
          <p:cNvPr id="88" name="TextBox 87">
            <a:extLst>
              <a:ext uri="{FF2B5EF4-FFF2-40B4-BE49-F238E27FC236}">
                <a16:creationId xmlns:a16="http://schemas.microsoft.com/office/drawing/2014/main" id="{C5A3D131-11D7-D10D-6898-3691BDDFAD4F}"/>
              </a:ext>
            </a:extLst>
          </p:cNvPr>
          <p:cNvSpPr txBox="1"/>
          <p:nvPr/>
        </p:nvSpPr>
        <p:spPr>
          <a:xfrm>
            <a:off x="951010" y="1376525"/>
            <a:ext cx="6924101" cy="1443793"/>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lựa chọn hoa văn chỉ là nét.</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sử dụng kết hợp nhiều màu sắc trong trang trí hoa văn, không phụ thuộc vào hoa văn gốc. </a:t>
            </a:r>
            <a:endParaRPr lang="en-US" sz="2200">
              <a:effectLst/>
              <a:latin typeface="+mj-lt"/>
              <a:ea typeface="Calibri" panose="020F0502020204030204" pitchFamily="34" charset="0"/>
              <a:cs typeface="Times New Roman" panose="02020603050405020304" pitchFamily="18" charset="0"/>
            </a:endParaRPr>
          </a:p>
        </p:txBody>
      </p:sp>
      <p:pic>
        <p:nvPicPr>
          <p:cNvPr id="81" name="Picture 13">
            <a:extLst>
              <a:ext uri="{FF2B5EF4-FFF2-40B4-BE49-F238E27FC236}">
                <a16:creationId xmlns:a16="http://schemas.microsoft.com/office/drawing/2014/main" id="{31E29596-CEFA-4AE6-D96A-366063A37A44}"/>
              </a:ext>
            </a:extLst>
          </p:cNvPr>
          <p:cNvPicPr>
            <a:picLocks noChangeAspect="1"/>
          </p:cNvPicPr>
          <p:nvPr/>
        </p:nvPicPr>
        <p:blipFill>
          <a:blip r:embed="rId5"/>
          <a:srcRect/>
          <a:stretch>
            <a:fillRect/>
          </a:stretch>
        </p:blipFill>
        <p:spPr>
          <a:xfrm>
            <a:off x="6564104" y="2788022"/>
            <a:ext cx="2326034" cy="2355478"/>
          </a:xfrm>
          <a:prstGeom prst="rect">
            <a:avLst/>
          </a:prstGeom>
        </p:spPr>
      </p:pic>
      <p:pic>
        <p:nvPicPr>
          <p:cNvPr id="90" name="Picture 15">
            <a:extLst>
              <a:ext uri="{FF2B5EF4-FFF2-40B4-BE49-F238E27FC236}">
                <a16:creationId xmlns:a16="http://schemas.microsoft.com/office/drawing/2014/main" id="{70489F43-A8A6-20C7-9BEC-AE6D914277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7725">
            <a:off x="2526329" y="3347970"/>
            <a:ext cx="1407968" cy="747503"/>
          </a:xfrm>
          <a:prstGeom prst="rect">
            <a:avLst/>
          </a:prstGeom>
        </p:spPr>
      </p:pic>
      <p:sp>
        <p:nvSpPr>
          <p:cNvPr id="31" name="Rectangle 30">
            <a:extLst>
              <a:ext uri="{FF2B5EF4-FFF2-40B4-BE49-F238E27FC236}">
                <a16:creationId xmlns:a16="http://schemas.microsoft.com/office/drawing/2014/main" id="{0520C1A6-7DB6-610E-9A09-2328E96D8F6D}"/>
              </a:ext>
            </a:extLst>
          </p:cNvPr>
          <p:cNvSpPr/>
          <p:nvPr/>
        </p:nvSpPr>
        <p:spPr>
          <a:xfrm>
            <a:off x="484742" y="4193288"/>
            <a:ext cx="235258" cy="22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18">
            <a:extLst>
              <a:ext uri="{FF2B5EF4-FFF2-40B4-BE49-F238E27FC236}">
                <a16:creationId xmlns:a16="http://schemas.microsoft.com/office/drawing/2014/main" id="{0BCFA9F0-11AB-6496-2475-1F2C1AAE3A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53862" y="3562653"/>
            <a:ext cx="2976450" cy="126127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anim calcmode="lin" valueType="num">
                                      <p:cBhvr>
                                        <p:cTn id="18" dur="500" fill="hold"/>
                                        <p:tgtEl>
                                          <p:spTgt spid="81"/>
                                        </p:tgtEl>
                                        <p:attrNameLst>
                                          <p:attrName>ppt_x</p:attrName>
                                        </p:attrNameLst>
                                      </p:cBhvr>
                                      <p:tavLst>
                                        <p:tav tm="0">
                                          <p:val>
                                            <p:strVal val="#ppt_x"/>
                                          </p:val>
                                        </p:tav>
                                        <p:tav tm="100000">
                                          <p:val>
                                            <p:strVal val="#ppt_x"/>
                                          </p:val>
                                        </p:tav>
                                      </p:tavLst>
                                    </p:anim>
                                    <p:anim calcmode="lin" valueType="num">
                                      <p:cBhvr>
                                        <p:cTn id="19" dur="500" fill="hold"/>
                                        <p:tgtEl>
                                          <p:spTgt spid="8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anim calcmode="lin" valueType="num">
                                      <p:cBhvr>
                                        <p:cTn id="23" dur="500" fill="hold"/>
                                        <p:tgtEl>
                                          <p:spTgt spid="89"/>
                                        </p:tgtEl>
                                        <p:attrNameLst>
                                          <p:attrName>ppt_x</p:attrName>
                                        </p:attrNameLst>
                                      </p:cBhvr>
                                      <p:tavLst>
                                        <p:tav tm="0">
                                          <p:val>
                                            <p:strVal val="#ppt_x"/>
                                          </p:val>
                                        </p:tav>
                                        <p:tav tm="100000">
                                          <p:val>
                                            <p:strVal val="#ppt_x"/>
                                          </p:val>
                                        </p:tav>
                                      </p:tavLst>
                                    </p:anim>
                                    <p:anim calcmode="lin" valueType="num">
                                      <p:cBhvr>
                                        <p:cTn id="24" dur="500" fill="hold"/>
                                        <p:tgtEl>
                                          <p:spTgt spid="8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anim calcmode="lin" valueType="num">
                                      <p:cBhvr>
                                        <p:cTn id="28" dur="500" fill="hold"/>
                                        <p:tgtEl>
                                          <p:spTgt spid="90"/>
                                        </p:tgtEl>
                                        <p:attrNameLst>
                                          <p:attrName>ppt_x</p:attrName>
                                        </p:attrNameLst>
                                      </p:cBhvr>
                                      <p:tavLst>
                                        <p:tav tm="0">
                                          <p:val>
                                            <p:strVal val="#ppt_x"/>
                                          </p:val>
                                        </p:tav>
                                        <p:tav tm="100000">
                                          <p:val>
                                            <p:strVal val="#ppt_x"/>
                                          </p:val>
                                        </p:tav>
                                      </p:tavLst>
                                    </p:anim>
                                    <p:anim calcmode="lin" valueType="num">
                                      <p:cBhvr>
                                        <p:cTn id="29"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8">
                                            <p:txEl>
                                              <p:pRg st="0" end="0"/>
                                            </p:txEl>
                                          </p:spTgt>
                                        </p:tgtEl>
                                        <p:attrNameLst>
                                          <p:attrName>style.visibility</p:attrName>
                                        </p:attrNameLst>
                                      </p:cBhvr>
                                      <p:to>
                                        <p:strVal val="visible"/>
                                      </p:to>
                                    </p:set>
                                    <p:animEffect transition="in" filter="fade">
                                      <p:cBhvr>
                                        <p:cTn id="34" dur="500"/>
                                        <p:tgtEl>
                                          <p:spTgt spid="8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xEl>
                                              <p:pRg st="1" end="1"/>
                                            </p:txEl>
                                          </p:spTgt>
                                        </p:tgtEl>
                                        <p:attrNameLst>
                                          <p:attrName>style.visibility</p:attrName>
                                        </p:attrNameLst>
                                      </p:cBhvr>
                                      <p:to>
                                        <p:strVal val="visible"/>
                                      </p:to>
                                    </p:set>
                                    <p:animEffect transition="in" filter="fade">
                                      <p:cBhvr>
                                        <p:cTn id="39" dur="500"/>
                                        <p:tgtEl>
                                          <p:spTgt spid="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4" name="Picture 6">
            <a:extLst>
              <a:ext uri="{FF2B5EF4-FFF2-40B4-BE49-F238E27FC236}">
                <a16:creationId xmlns:a16="http://schemas.microsoft.com/office/drawing/2014/main" id="{EF285042-AABB-035C-585A-0454B2501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73293" y="499730"/>
            <a:ext cx="6358409" cy="3204028"/>
          </a:xfrm>
          <a:prstGeom prst="rect">
            <a:avLst/>
          </a:prstGeom>
        </p:spPr>
      </p:pic>
      <p:sp>
        <p:nvSpPr>
          <p:cNvPr id="75" name="TextBox 74">
            <a:extLst>
              <a:ext uri="{FF2B5EF4-FFF2-40B4-BE49-F238E27FC236}">
                <a16:creationId xmlns:a16="http://schemas.microsoft.com/office/drawing/2014/main" id="{8CD9E01A-3CE4-F1F5-ECF5-8972791461C6}"/>
              </a:ext>
            </a:extLst>
          </p:cNvPr>
          <p:cNvSpPr txBox="1"/>
          <p:nvPr/>
        </p:nvSpPr>
        <p:spPr>
          <a:xfrm>
            <a:off x="993308" y="1418319"/>
            <a:ext cx="4867665"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ứng dụng sử dụng hoa văn của </a:t>
            </a:r>
            <a:r>
              <a:rPr lang="fr-FR" sz="2200">
                <a:solidFill>
                  <a:srgbClr val="000000"/>
                </a:solidFill>
                <a:effectLst/>
                <a:latin typeface="+mj-lt"/>
                <a:ea typeface="Calibri" panose="020F0502020204030204" pitchFamily="34" charset="0"/>
                <a:cs typeface="Times New Roman" panose="02020603050405020304" pitchFamily="18" charset="0"/>
              </a:rPr>
              <a:t>di sản mĩ thuật thế giới thời kì trung đại </a:t>
            </a:r>
            <a:r>
              <a:rPr lang="fr-FR" sz="2200">
                <a:latin typeface="+mj-lt"/>
                <a:ea typeface="Calibri" panose="020F0502020204030204" pitchFamily="34" charset="0"/>
                <a:cs typeface="Times New Roman" panose="02020603050405020304" pitchFamily="18" charset="0"/>
              </a:rPr>
              <a:t>để trang trí</a:t>
            </a:r>
            <a:endParaRPr lang="en-US" sz="2200">
              <a:effectLst/>
              <a:latin typeface="+mj-lt"/>
              <a:ea typeface="Calibri" panose="020F0502020204030204" pitchFamily="34" charset="0"/>
              <a:cs typeface="Times New Roman" panose="02020603050405020304" pitchFamily="18" charset="0"/>
            </a:endParaRPr>
          </a:p>
        </p:txBody>
      </p:sp>
      <p:pic>
        <p:nvPicPr>
          <p:cNvPr id="76" name="Picture 7">
            <a:extLst>
              <a:ext uri="{FF2B5EF4-FFF2-40B4-BE49-F238E27FC236}">
                <a16:creationId xmlns:a16="http://schemas.microsoft.com/office/drawing/2014/main" id="{EFFECA80-B2F9-1DF5-0866-3D796E8121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733818" y="2195557"/>
            <a:ext cx="2936889" cy="2947943"/>
          </a:xfrm>
          <a:prstGeom prst="rect">
            <a:avLst/>
          </a:prstGeom>
        </p:spPr>
      </p:pic>
    </p:spTree>
    <p:extLst>
      <p:ext uri="{BB962C8B-B14F-4D97-AF65-F5344CB8AC3E}">
        <p14:creationId xmlns:p14="http://schemas.microsoft.com/office/powerpoint/2010/main" val="373893468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right)">
                                      <p:cBhvr>
                                        <p:cTn id="12" dur="500"/>
                                        <p:tgtEl>
                                          <p:spTgt spid="7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right)">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7" name="Google Shape;1187;p69"/>
          <p:cNvSpPr/>
          <p:nvPr/>
        </p:nvSpPr>
        <p:spPr>
          <a:xfrm>
            <a:off x="655749" y="419243"/>
            <a:ext cx="7832497" cy="4305012"/>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9"/>
          <p:cNvSpPr/>
          <p:nvPr/>
        </p:nvSpPr>
        <p:spPr>
          <a:xfrm>
            <a:off x="823510" y="280628"/>
            <a:ext cx="7496979" cy="4582243"/>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E87FE03E-C21E-EED6-9FAF-9A14EA9E5B6A}"/>
              </a:ext>
            </a:extLst>
          </p:cNvPr>
          <p:cNvSpPr txBox="1"/>
          <p:nvPr/>
        </p:nvSpPr>
        <p:spPr>
          <a:xfrm>
            <a:off x="958466" y="446776"/>
            <a:ext cx="7227065" cy="4249946"/>
          </a:xfrm>
          <a:prstGeom prst="rect">
            <a:avLst/>
          </a:prstGeom>
          <a:noFill/>
        </p:spPr>
        <p:txBody>
          <a:bodyPr wrap="square">
            <a:spAutoFit/>
          </a:bodyPr>
          <a:lstStyle/>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ý tưởng:</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SPMT 2D hay 3D?</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SMPT sẽ sử dụng hoa văn từ di sản mĩ thuật nào?</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Khai thác yếu tố tạo hình nào từ di sản mĩ thuật để trang trí?</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Trang trí ở vị trí nào trên đồ vật để làm nổi bật?</a:t>
            </a:r>
            <a:endParaRPr lang="en-US" sz="2200">
              <a:effectLst/>
              <a:latin typeface="+mj-lt"/>
              <a:ea typeface="Calibri" panose="020F0502020204030204" pitchFamily="34" charset="0"/>
              <a:cs typeface="Times New Roman" panose="02020603050405020304" pitchFamily="18" charset="0"/>
            </a:endParaRPr>
          </a:p>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cách thức: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Lựa chọn thể hiện bằng hình chất liệu gì?</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 </a:t>
            </a:r>
            <a:endParaRPr lang="en-US" sz="2200">
              <a:effectLst/>
              <a:latin typeface="+mj-lt"/>
              <a:ea typeface="Calibri" panose="020F0502020204030204" pitchFamily="34" charset="0"/>
              <a:cs typeface="Times New Roman" panose="02020603050405020304" pitchFamily="18" charset="0"/>
            </a:endParaRPr>
          </a:p>
        </p:txBody>
      </p:sp>
      <p:pic>
        <p:nvPicPr>
          <p:cNvPr id="22" name="Picture 11">
            <a:extLst>
              <a:ext uri="{FF2B5EF4-FFF2-40B4-BE49-F238E27FC236}">
                <a16:creationId xmlns:a16="http://schemas.microsoft.com/office/drawing/2014/main" id="{EB51DC79-C2A2-3BB5-C11C-5EC2F3F76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0900" y="-96737"/>
            <a:ext cx="1079174" cy="1031960"/>
          </a:xfrm>
          <a:prstGeom prst="rect">
            <a:avLst/>
          </a:prstGeom>
        </p:spPr>
      </p:pic>
      <p:pic>
        <p:nvPicPr>
          <p:cNvPr id="23" name="Picture 12">
            <a:extLst>
              <a:ext uri="{FF2B5EF4-FFF2-40B4-BE49-F238E27FC236}">
                <a16:creationId xmlns:a16="http://schemas.microsoft.com/office/drawing/2014/main" id="{98C8B10F-FED1-88CA-13BD-5B9648F0B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857170" flipH="1">
            <a:off x="183161" y="3367995"/>
            <a:ext cx="945177" cy="175303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8"/>
                                        </p:tgtEl>
                                        <p:attrNameLst>
                                          <p:attrName>style.visibility</p:attrName>
                                        </p:attrNameLst>
                                      </p:cBhvr>
                                      <p:to>
                                        <p:strVal val="visible"/>
                                      </p:to>
                                    </p:set>
                                    <p:animEffect transition="in" filter="barn(inVertical)">
                                      <p:cBhvr>
                                        <p:cTn id="7" dur="500"/>
                                        <p:tgtEl>
                                          <p:spTgt spid="11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87"/>
                                        </p:tgtEl>
                                        <p:attrNameLst>
                                          <p:attrName>style.visibility</p:attrName>
                                        </p:attrNameLst>
                                      </p:cBhvr>
                                      <p:to>
                                        <p:strVal val="visible"/>
                                      </p:to>
                                    </p:set>
                                    <p:animEffect transition="in" filter="barn(inVertical)">
                                      <p:cBhvr>
                                        <p:cTn id="10" dur="500"/>
                                        <p:tgtEl>
                                          <p:spTgt spid="118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fade">
                                      <p:cBhvr>
                                        <p:cTn id="26" dur="5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animEffect transition="in" filter="fade">
                                      <p:cBhvr>
                                        <p:cTn id="36" dur="500"/>
                                        <p:tgtEl>
                                          <p:spTgt spid="2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500"/>
                                        <p:tgtEl>
                                          <p:spTgt spid="21">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
                                            <p:txEl>
                                              <p:pRg st="5" end="5"/>
                                            </p:txEl>
                                          </p:spTgt>
                                        </p:tgtEl>
                                        <p:attrNameLst>
                                          <p:attrName>style.visibility</p:attrName>
                                        </p:attrNameLst>
                                      </p:cBhvr>
                                      <p:to>
                                        <p:strVal val="visible"/>
                                      </p:to>
                                    </p:set>
                                    <p:animEffect transition="in" filter="wipe(down)">
                                      <p:cBhvr>
                                        <p:cTn id="46" dur="500"/>
                                        <p:tgtEl>
                                          <p:spTgt spid="21">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xEl>
                                              <p:pRg st="6" end="6"/>
                                            </p:txEl>
                                          </p:spTgt>
                                        </p:tgtEl>
                                        <p:attrNameLst>
                                          <p:attrName>style.visibility</p:attrName>
                                        </p:attrNameLst>
                                      </p:cBhvr>
                                      <p:to>
                                        <p:strVal val="visible"/>
                                      </p:to>
                                    </p:set>
                                    <p:animEffect transition="in" filter="fade">
                                      <p:cBhvr>
                                        <p:cTn id="51" dur="500"/>
                                        <p:tgtEl>
                                          <p:spTgt spid="21">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7" end="7"/>
                                            </p:txEl>
                                          </p:spTgt>
                                        </p:tgtEl>
                                        <p:attrNameLst>
                                          <p:attrName>style.visibility</p:attrName>
                                        </p:attrNameLst>
                                      </p:cBhvr>
                                      <p:to>
                                        <p:strVal val="visible"/>
                                      </p:to>
                                    </p:set>
                                    <p:animEffect transition="in" filter="fade">
                                      <p:cBhvr>
                                        <p:cTn id="56"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animBg="1"/>
      <p:bldP spid="11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6" name="Google Shape;2169;p30">
            <a:extLst>
              <a:ext uri="{FF2B5EF4-FFF2-40B4-BE49-F238E27FC236}">
                <a16:creationId xmlns:a16="http://schemas.microsoft.com/office/drawing/2014/main" id="{3011E29C-18C6-663C-8784-D9881B6DBEBE}"/>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7" name="Picture 4">
            <a:extLst>
              <a:ext uri="{FF2B5EF4-FFF2-40B4-BE49-F238E27FC236}">
                <a16:creationId xmlns:a16="http://schemas.microsoft.com/office/drawing/2014/main" id="{7825B673-A17F-D241-430D-640B845596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55" y="1199016"/>
            <a:ext cx="6015208" cy="3506866"/>
          </a:xfrm>
          <a:prstGeom prst="rect">
            <a:avLst/>
          </a:prstGeom>
        </p:spPr>
      </p:pic>
      <p:pic>
        <p:nvPicPr>
          <p:cNvPr id="8" name="Picture 4">
            <a:extLst>
              <a:ext uri="{FF2B5EF4-FFF2-40B4-BE49-F238E27FC236}">
                <a16:creationId xmlns:a16="http://schemas.microsoft.com/office/drawing/2014/main" id="{939F0C22-6104-6F73-BF97-DD1CCE7CEE15}"/>
              </a:ext>
            </a:extLst>
          </p:cNvPr>
          <p:cNvPicPr>
            <a:picLocks noChangeAspect="1"/>
          </p:cNvPicPr>
          <p:nvPr/>
        </p:nvPicPr>
        <p:blipFill>
          <a:blip r:embed="rId5"/>
          <a:srcRect/>
          <a:stretch>
            <a:fillRect/>
          </a:stretch>
        </p:blipFill>
        <p:spPr>
          <a:xfrm>
            <a:off x="6180462" y="1892059"/>
            <a:ext cx="2798283" cy="2387869"/>
          </a:xfrm>
          <a:prstGeom prst="rect">
            <a:avLst/>
          </a:prstGeom>
        </p:spPr>
      </p:pic>
      <p:sp>
        <p:nvSpPr>
          <p:cNvPr id="10" name="TextBox 9">
            <a:extLst>
              <a:ext uri="{FF2B5EF4-FFF2-40B4-BE49-F238E27FC236}">
                <a16:creationId xmlns:a16="http://schemas.microsoft.com/office/drawing/2014/main" id="{A80025BE-6172-D128-F8F7-39B78E3596D2}"/>
              </a:ext>
            </a:extLst>
          </p:cNvPr>
          <p:cNvSpPr txBox="1"/>
          <p:nvPr/>
        </p:nvSpPr>
        <p:spPr>
          <a:xfrm>
            <a:off x="425527" y="1946381"/>
            <a:ext cx="5494663" cy="260526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khai thác, mô phỏng, sao chép hoa văn nào trong thiết kế SPMT của mình?</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Hãy nêu tên và một số di sản tiêu biểu trong thời kì này.</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ấn tượng với di sản nào của nghệ thuật trang trí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B052A1C-4342-E1E9-57DD-E37A576A4733}"/>
              </a:ext>
            </a:extLst>
          </p:cNvPr>
          <p:cNvSpPr txBox="1"/>
          <p:nvPr/>
        </p:nvSpPr>
        <p:spPr>
          <a:xfrm>
            <a:off x="19280" y="1410040"/>
            <a:ext cx="6307156" cy="461665"/>
          </a:xfrm>
          <a:prstGeom prst="rect">
            <a:avLst/>
          </a:prstGeom>
          <a:noFill/>
        </p:spPr>
        <p:txBody>
          <a:bodyPr wrap="square">
            <a:spAutoFit/>
          </a:bodyPr>
          <a:lstStyle/>
          <a:p>
            <a:pPr algn="ctr"/>
            <a:r>
              <a:rPr lang="en-US" sz="2400" b="1">
                <a:solidFill>
                  <a:schemeClr val="accent2">
                    <a:lumMod val="50000"/>
                  </a:schemeClr>
                </a:solidFill>
              </a:rPr>
              <a:t>HOẠT ĐỘNG NHÓM</a:t>
            </a:r>
            <a:endParaRPr lang="en-US" sz="2400" b="1" dirty="0">
              <a:solidFill>
                <a:schemeClr val="accent2">
                  <a:lumMod val="50000"/>
                </a:schemeClr>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 name="Picture 10">
            <a:extLst>
              <a:ext uri="{FF2B5EF4-FFF2-40B4-BE49-F238E27FC236}">
                <a16:creationId xmlns:a16="http://schemas.microsoft.com/office/drawing/2014/main" id="{A2D86C4F-A630-F635-7515-EC40EB218606}"/>
              </a:ext>
            </a:extLst>
          </p:cNvPr>
          <p:cNvPicPr>
            <a:picLocks noChangeAspect="1"/>
          </p:cNvPicPr>
          <p:nvPr/>
        </p:nvPicPr>
        <p:blipFill>
          <a:blip r:embed="rId3"/>
          <a:stretch>
            <a:fillRect/>
          </a:stretch>
        </p:blipFill>
        <p:spPr>
          <a:xfrm>
            <a:off x="4572000" y="587444"/>
            <a:ext cx="4177119" cy="3968611"/>
          </a:xfrm>
          <a:prstGeom prst="rect">
            <a:avLst/>
          </a:prstGeom>
        </p:spPr>
      </p:pic>
      <p:pic>
        <p:nvPicPr>
          <p:cNvPr id="49" name="Picture 9">
            <a:extLst>
              <a:ext uri="{FF2B5EF4-FFF2-40B4-BE49-F238E27FC236}">
                <a16:creationId xmlns:a16="http://schemas.microsoft.com/office/drawing/2014/main" id="{D7F6F6AB-7C81-92EC-DBAC-E334C02E8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4881" y="828166"/>
            <a:ext cx="3868646" cy="2132332"/>
          </a:xfrm>
          <a:prstGeom prst="rect">
            <a:avLst/>
          </a:prstGeom>
        </p:spPr>
      </p:pic>
      <p:sp>
        <p:nvSpPr>
          <p:cNvPr id="51" name="TextBox 50">
            <a:extLst>
              <a:ext uri="{FF2B5EF4-FFF2-40B4-BE49-F238E27FC236}">
                <a16:creationId xmlns:a16="http://schemas.microsoft.com/office/drawing/2014/main" id="{26A11803-4BFD-4D51-2D6C-488C53DAC616}"/>
              </a:ext>
            </a:extLst>
          </p:cNvPr>
          <p:cNvSpPr txBox="1"/>
          <p:nvPr/>
        </p:nvSpPr>
        <p:spPr>
          <a:xfrm>
            <a:off x="679428" y="1430967"/>
            <a:ext cx="3299552" cy="926729"/>
          </a:xfrm>
          <a:prstGeom prst="rect">
            <a:avLst/>
          </a:prstGeom>
          <a:noFill/>
        </p:spPr>
        <p:txBody>
          <a:bodyPr wrap="square">
            <a:spAutoFit/>
          </a:bodyPr>
          <a:lstStyle/>
          <a:p>
            <a:pPr algn="ctr">
              <a:lnSpc>
                <a:spcPct val="130000"/>
              </a:lnSpc>
            </a:pPr>
            <a:r>
              <a:rPr lang="en-US" sz="2200">
                <a:solidFill>
                  <a:srgbClr val="000000"/>
                </a:solidFill>
              </a:rPr>
              <a:t>Một số sản phẩm mĩ thuật của học sinh</a:t>
            </a:r>
          </a:p>
        </p:txBody>
      </p:sp>
      <p:pic>
        <p:nvPicPr>
          <p:cNvPr id="14" name="Picture 13">
            <a:extLst>
              <a:ext uri="{FF2B5EF4-FFF2-40B4-BE49-F238E27FC236}">
                <a16:creationId xmlns:a16="http://schemas.microsoft.com/office/drawing/2014/main" id="{1B81A84E-AA5D-C0D1-3BF4-B15875654402}"/>
              </a:ext>
            </a:extLst>
          </p:cNvPr>
          <p:cNvPicPr>
            <a:picLocks noChangeAspect="1"/>
          </p:cNvPicPr>
          <p:nvPr/>
        </p:nvPicPr>
        <p:blipFill>
          <a:blip r:embed="rId6"/>
          <a:stretch>
            <a:fillRect/>
          </a:stretch>
        </p:blipFill>
        <p:spPr>
          <a:xfrm flipH="1">
            <a:off x="1662512" y="2447972"/>
            <a:ext cx="2316468" cy="269552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22" name="Picture 2">
            <a:extLst>
              <a:ext uri="{FF2B5EF4-FFF2-40B4-BE49-F238E27FC236}">
                <a16:creationId xmlns:a16="http://schemas.microsoft.com/office/drawing/2014/main" id="{73563F2E-FA4A-3878-159B-3822D16B8F5D}"/>
              </a:ext>
            </a:extLst>
          </p:cNvPr>
          <p:cNvPicPr>
            <a:picLocks noChangeAspect="1"/>
          </p:cNvPicPr>
          <p:nvPr/>
        </p:nvPicPr>
        <p:blipFill>
          <a:blip r:embed="rId3"/>
          <a:srcRect/>
          <a:stretch>
            <a:fillRect/>
          </a:stretch>
        </p:blipFill>
        <p:spPr>
          <a:xfrm>
            <a:off x="645572" y="1218212"/>
            <a:ext cx="1753907" cy="3467361"/>
          </a:xfrm>
          <a:prstGeom prst="rect">
            <a:avLst/>
          </a:prstGeom>
        </p:spPr>
      </p:pic>
      <p:sp>
        <p:nvSpPr>
          <p:cNvPr id="24" name="TextBox 23">
            <a:extLst>
              <a:ext uri="{FF2B5EF4-FFF2-40B4-BE49-F238E27FC236}">
                <a16:creationId xmlns:a16="http://schemas.microsoft.com/office/drawing/2014/main" id="{64FEE544-E120-3051-1C72-EF35FE8E52D9}"/>
              </a:ext>
            </a:extLst>
          </p:cNvPr>
          <p:cNvSpPr txBox="1"/>
          <p:nvPr/>
        </p:nvSpPr>
        <p:spPr>
          <a:xfrm>
            <a:off x="2595434" y="1531342"/>
            <a:ext cx="6059467" cy="2841099"/>
          </a:xfrm>
          <a:prstGeom prst="rect">
            <a:avLst/>
          </a:prstGeom>
          <a:noFill/>
        </p:spPr>
        <p:txBody>
          <a:bodyPr wrap="square">
            <a:spAutoFit/>
          </a:bodyPr>
          <a:lstStyle/>
          <a:p>
            <a:pPr algn="just">
              <a:lnSpc>
                <a:spcPct val="130000"/>
              </a:lnSpc>
              <a:spcBef>
                <a:spcPts val="300"/>
              </a:spcBef>
              <a:spcAft>
                <a:spcPts val="300"/>
              </a:spcAft>
            </a:pPr>
            <a:r>
              <a:rPr lang="fr-FR" sz="2200">
                <a:effectLst/>
                <a:latin typeface="+mj-lt"/>
                <a:ea typeface="Calibri" panose="020F0502020204030204" pitchFamily="34" charset="0"/>
                <a:cs typeface="Times New Roman" panose="02020603050405020304" pitchFamily="18" charset="0"/>
              </a:rPr>
              <a:t>Viết một đoạn văn (khoảng 5 - 8 câu) giới thiệu về di sản mĩ thuật tiêu biểu thời kì trung đại theo các gợi ý: </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Tên vật phẩm.</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Chất liệu, hoa văn trang trí, điểm nổi bật của trang trí trên vật phẩm,...</a:t>
            </a:r>
            <a:endParaRPr lang="en-US" sz="2200">
              <a:effectLst/>
              <a:latin typeface="+mj-lt"/>
              <a:ea typeface="Calibri" panose="020F0502020204030204" pitchFamily="34" charset="0"/>
              <a:cs typeface="Times New Roman" panose="02020603050405020304" pitchFamily="18" charset="0"/>
            </a:endParaRPr>
          </a:p>
        </p:txBody>
      </p:sp>
      <p:sp>
        <p:nvSpPr>
          <p:cNvPr id="31" name="Google Shape;2169;p30">
            <a:extLst>
              <a:ext uri="{FF2B5EF4-FFF2-40B4-BE49-F238E27FC236}">
                <a16:creationId xmlns:a16="http://schemas.microsoft.com/office/drawing/2014/main" id="{E383690A-7D6B-1375-E7CB-C16F1C43DBA2}"/>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32" name="Picture 3">
            <a:extLst>
              <a:ext uri="{FF2B5EF4-FFF2-40B4-BE49-F238E27FC236}">
                <a16:creationId xmlns:a16="http://schemas.microsoft.com/office/drawing/2014/main" id="{CE15D683-19DE-EFCA-86A8-E7B465F7D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397570" y="220988"/>
            <a:ext cx="1353024" cy="126846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203" name="Google Shape;1203;p70"/>
          <p:cNvPicPr preferRelativeResize="0"/>
          <p:nvPr/>
        </p:nvPicPr>
        <p:blipFill rotWithShape="1">
          <a:blip r:embed="rId3">
            <a:alphaModFix amt="82000"/>
          </a:blip>
          <a:srcRect l="9978" t="7909" r="6171" b="5839"/>
          <a:stretch/>
        </p:blipFill>
        <p:spPr>
          <a:xfrm rot="3121625">
            <a:off x="6532783" y="286471"/>
            <a:ext cx="3415383" cy="1831551"/>
          </a:xfrm>
          <a:prstGeom prst="rect">
            <a:avLst/>
          </a:prstGeom>
          <a:noFill/>
          <a:ln>
            <a:noFill/>
          </a:ln>
        </p:spPr>
      </p:pic>
      <p:pic>
        <p:nvPicPr>
          <p:cNvPr id="10" name="Picture 9">
            <a:extLst>
              <a:ext uri="{FF2B5EF4-FFF2-40B4-BE49-F238E27FC236}">
                <a16:creationId xmlns:a16="http://schemas.microsoft.com/office/drawing/2014/main" id="{DFF65995-B343-B7F0-B2E5-7B6C29AEEED4}"/>
              </a:ext>
            </a:extLst>
          </p:cNvPr>
          <p:cNvPicPr>
            <a:picLocks noChangeAspect="1"/>
          </p:cNvPicPr>
          <p:nvPr/>
        </p:nvPicPr>
        <p:blipFill>
          <a:blip r:embed="rId4"/>
          <a:stretch>
            <a:fillRect/>
          </a:stretch>
        </p:blipFill>
        <p:spPr>
          <a:xfrm>
            <a:off x="163368" y="2096940"/>
            <a:ext cx="3334640" cy="2491206"/>
          </a:xfrm>
          <a:prstGeom prst="rect">
            <a:avLst/>
          </a:prstGeom>
        </p:spPr>
      </p:pic>
      <p:sp>
        <p:nvSpPr>
          <p:cNvPr id="25" name="Google Shape;2169;p30">
            <a:extLst>
              <a:ext uri="{FF2B5EF4-FFF2-40B4-BE49-F238E27FC236}">
                <a16:creationId xmlns:a16="http://schemas.microsoft.com/office/drawing/2014/main" id="{351E810B-2038-3B31-12CA-16C81EBD379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Gợi ý</a:t>
            </a:r>
            <a:endParaRPr sz="3000" b="1" u="sng" dirty="0">
              <a:solidFill>
                <a:schemeClr val="tx2"/>
              </a:solidFill>
              <a:latin typeface="+mj-lt"/>
            </a:endParaRPr>
          </a:p>
        </p:txBody>
      </p:sp>
      <p:sp>
        <p:nvSpPr>
          <p:cNvPr id="27" name="TextBox 26">
            <a:extLst>
              <a:ext uri="{FF2B5EF4-FFF2-40B4-BE49-F238E27FC236}">
                <a16:creationId xmlns:a16="http://schemas.microsoft.com/office/drawing/2014/main" id="{BE51BA59-4E4C-8EC8-EB07-61B6F04F12C8}"/>
              </a:ext>
            </a:extLst>
          </p:cNvPr>
          <p:cNvSpPr txBox="1"/>
          <p:nvPr/>
        </p:nvSpPr>
        <p:spPr>
          <a:xfrm>
            <a:off x="3639555" y="1839856"/>
            <a:ext cx="5341077" cy="300537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Màu sắc: vàng nâu, xanh lá cây. </a:t>
            </a: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Điểm nổi bật: Ở vị trí trung tâm là hình ảnh một người phụ nữ búi tóc, nét vẽ trau chuốt và tỉ mỉ.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Trong thời kì trung đại, những chiếc đĩa có có hình thức công phu thường là những bộ đồ ăn xa hoa, đắt đỏ.</a:t>
            </a:r>
            <a:endParaRPr lang="en-US" sz="2000">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36F47EFB-C93C-0E75-426A-73FE6631B002}"/>
              </a:ext>
            </a:extLst>
          </p:cNvPr>
          <p:cNvSpPr txBox="1"/>
          <p:nvPr/>
        </p:nvSpPr>
        <p:spPr>
          <a:xfrm>
            <a:off x="304915" y="1146072"/>
            <a:ext cx="8534170" cy="45082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Hoa văn trang trí trên đĩa ở I-ta-li-a vào thế kỉ XIV được làm bằng gốm. </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20" name="Google Shape;2169;p30">
            <a:extLst>
              <a:ext uri="{FF2B5EF4-FFF2-40B4-BE49-F238E27FC236}">
                <a16:creationId xmlns:a16="http://schemas.microsoft.com/office/drawing/2014/main" id="{3D41E6E0-5286-96B7-AE6A-D75F903E10D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VẬN DỤNG</a:t>
            </a:r>
            <a:endParaRPr lang="en-US" sz="3200" b="1" dirty="0">
              <a:latin typeface="+mj-lt"/>
            </a:endParaRPr>
          </a:p>
        </p:txBody>
      </p:sp>
      <p:sp>
        <p:nvSpPr>
          <p:cNvPr id="11" name="Scroll: Horizontal 10">
            <a:extLst>
              <a:ext uri="{FF2B5EF4-FFF2-40B4-BE49-F238E27FC236}">
                <a16:creationId xmlns:a16="http://schemas.microsoft.com/office/drawing/2014/main" id="{ECC0DB07-DF82-41DB-F782-3A96C2A9A3F7}"/>
              </a:ext>
            </a:extLst>
          </p:cNvPr>
          <p:cNvSpPr/>
          <p:nvPr/>
        </p:nvSpPr>
        <p:spPr>
          <a:xfrm>
            <a:off x="981113" y="912249"/>
            <a:ext cx="7181774" cy="1963024"/>
          </a:xfrm>
          <a:prstGeom prst="horizontalScroll">
            <a:avLst/>
          </a:prstGeom>
          <a:ln w="19050"/>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2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Khai thác màu sắc, hoa văn của mĩ thuật ứng dụng thời kì trung đại trên thế giới để trang trí đồ chơi cũ em yêu thích</a:t>
            </a:r>
            <a:endParaRPr lang="en-US" sz="2000">
              <a:effectLst/>
              <a:latin typeface="+mj-lt"/>
              <a:ea typeface="Calibri" panose="020F0502020204030204" pitchFamily="34" charset="0"/>
              <a:cs typeface="Times New Roman" panose="02020603050405020304" pitchFamily="18" charset="0"/>
            </a:endParaRPr>
          </a:p>
        </p:txBody>
      </p:sp>
      <p:pic>
        <p:nvPicPr>
          <p:cNvPr id="22" name="Picture 18">
            <a:extLst>
              <a:ext uri="{FF2B5EF4-FFF2-40B4-BE49-F238E27FC236}">
                <a16:creationId xmlns:a16="http://schemas.microsoft.com/office/drawing/2014/main" id="{1D5FA50B-716D-1EF3-9753-96FF40E4E5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1016" y="2930357"/>
            <a:ext cx="1925435" cy="2213144"/>
          </a:xfrm>
          <a:prstGeom prst="rect">
            <a:avLst/>
          </a:prstGeom>
        </p:spPr>
      </p:pic>
      <p:sp>
        <p:nvSpPr>
          <p:cNvPr id="24" name="TextBox 23">
            <a:extLst>
              <a:ext uri="{FF2B5EF4-FFF2-40B4-BE49-F238E27FC236}">
                <a16:creationId xmlns:a16="http://schemas.microsoft.com/office/drawing/2014/main" id="{7DE9263C-B7AC-8FCA-DF52-C7B322B1E014}"/>
              </a:ext>
            </a:extLst>
          </p:cNvPr>
          <p:cNvSpPr txBox="1"/>
          <p:nvPr/>
        </p:nvSpPr>
        <p:spPr>
          <a:xfrm>
            <a:off x="2607562" y="2930357"/>
            <a:ext cx="6115422" cy="1881990"/>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1: Lựa chọn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2: Vẽ nét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3: Lựa chọn màu thể hiện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4: Hoàn thiện sản phẩm.</a:t>
            </a:r>
            <a:endParaRPr lang="en-US" sz="200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56CED1-5BB6-CE6E-796C-16D95CC1DD19}"/>
              </a:ext>
            </a:extLst>
          </p:cNvPr>
          <p:cNvSpPr/>
          <p:nvPr/>
        </p:nvSpPr>
        <p:spPr>
          <a:xfrm>
            <a:off x="8162887" y="4278489"/>
            <a:ext cx="298986" cy="237067"/>
          </a:xfrm>
          <a:prstGeom prst="rect">
            <a:avLst/>
          </a:prstGeom>
          <a:solidFill>
            <a:srgbClr val="F4E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down)">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down)">
                                      <p:cBhvr>
                                        <p:cTn id="31" dur="500"/>
                                        <p:tgtEl>
                                          <p:spTgt spid="2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xEl>
                                              <p:pRg st="3" end="3"/>
                                            </p:txEl>
                                          </p:spTgt>
                                        </p:tgtEl>
                                        <p:attrNameLst>
                                          <p:attrName>style.visibility</p:attrName>
                                        </p:attrNameLst>
                                      </p:cBhvr>
                                      <p:to>
                                        <p:strVal val="visible"/>
                                      </p:to>
                                    </p:set>
                                    <p:animEffect transition="in" filter="wipe(down)">
                                      <p:cBhvr>
                                        <p:cTn id="36"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49"/>
          <p:cNvPicPr preferRelativeResize="0"/>
          <p:nvPr/>
        </p:nvPicPr>
        <p:blipFill>
          <a:blip r:embed="rId3">
            <a:alphaModFix amt="78000"/>
          </a:blip>
          <a:stretch>
            <a:fillRect/>
          </a:stretch>
        </p:blipFill>
        <p:spPr>
          <a:xfrm rot="-5400000">
            <a:off x="829878" y="1297717"/>
            <a:ext cx="884352" cy="800599"/>
          </a:xfrm>
          <a:prstGeom prst="rect">
            <a:avLst/>
          </a:prstGeom>
          <a:noFill/>
          <a:ln>
            <a:noFill/>
          </a:ln>
        </p:spPr>
      </p:pic>
      <p:cxnSp>
        <p:nvCxnSpPr>
          <p:cNvPr id="789" name="Google Shape;789;p49"/>
          <p:cNvCxnSpPr>
            <a:cxnSpLocks/>
            <a:stCxn id="763" idx="2"/>
          </p:cNvCxnSpPr>
          <p:nvPr/>
        </p:nvCxnSpPr>
        <p:spPr>
          <a:xfrm>
            <a:off x="1672354" y="1698017"/>
            <a:ext cx="528979" cy="0"/>
          </a:xfrm>
          <a:prstGeom prst="straightConnector1">
            <a:avLst/>
          </a:prstGeom>
          <a:noFill/>
          <a:ln w="19050" cap="flat" cmpd="sng">
            <a:solidFill>
              <a:schemeClr val="dk2"/>
            </a:solidFill>
            <a:prstDash val="solid"/>
            <a:round/>
            <a:headEnd type="none" w="med" len="med"/>
            <a:tailEnd type="oval" w="med" len="med"/>
          </a:ln>
        </p:spPr>
      </p:cxnSp>
      <p:sp>
        <p:nvSpPr>
          <p:cNvPr id="56" name="Google Shape;2169;p30">
            <a:extLst>
              <a:ext uri="{FF2B5EF4-FFF2-40B4-BE49-F238E27FC236}">
                <a16:creationId xmlns:a16="http://schemas.microsoft.com/office/drawing/2014/main" id="{DB745D8C-F046-789F-A8F5-CF8467D1203C}"/>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HƯỚNG DẪN VỀ NHÀ</a:t>
            </a:r>
            <a:endParaRPr lang="en-US" sz="3200" b="1" dirty="0">
              <a:latin typeface="+mj-lt"/>
            </a:endParaRPr>
          </a:p>
        </p:txBody>
      </p:sp>
      <p:sp>
        <p:nvSpPr>
          <p:cNvPr id="76" name="TextBox 75">
            <a:extLst>
              <a:ext uri="{FF2B5EF4-FFF2-40B4-BE49-F238E27FC236}">
                <a16:creationId xmlns:a16="http://schemas.microsoft.com/office/drawing/2014/main" id="{862BAB18-C560-1B9E-9089-B96FBE264838}"/>
              </a:ext>
            </a:extLst>
          </p:cNvPr>
          <p:cNvSpPr txBox="1"/>
          <p:nvPr/>
        </p:nvSpPr>
        <p:spPr>
          <a:xfrm>
            <a:off x="2201333" y="1482572"/>
            <a:ext cx="3135189" cy="430887"/>
          </a:xfrm>
          <a:prstGeom prst="rect">
            <a:avLst/>
          </a:prstGeom>
          <a:noFill/>
        </p:spPr>
        <p:txBody>
          <a:bodyPr wrap="square">
            <a:spAutoFit/>
          </a:bodyPr>
          <a:lstStyle/>
          <a:p>
            <a:pPr algn="ctr"/>
            <a:r>
              <a:rPr lang="fr-FR" sz="2200">
                <a:solidFill>
                  <a:srgbClr val="000000"/>
                </a:solidFill>
                <a:effectLst/>
                <a:latin typeface="+mj-lt"/>
                <a:ea typeface="Calibri" panose="020F0502020204030204" pitchFamily="34" charset="0"/>
              </a:rPr>
              <a:t>Ôn lại kiến thức đã học</a:t>
            </a:r>
            <a:endParaRPr lang="en-US" sz="2200">
              <a:latin typeface="+mj-lt"/>
            </a:endParaRPr>
          </a:p>
        </p:txBody>
      </p:sp>
      <p:grpSp>
        <p:nvGrpSpPr>
          <p:cNvPr id="79" name="Google Shape;12557;p96">
            <a:extLst>
              <a:ext uri="{FF2B5EF4-FFF2-40B4-BE49-F238E27FC236}">
                <a16:creationId xmlns:a16="http://schemas.microsoft.com/office/drawing/2014/main" id="{73373F00-C762-7C08-2CC0-39B70C563940}"/>
              </a:ext>
            </a:extLst>
          </p:cNvPr>
          <p:cNvGrpSpPr/>
          <p:nvPr/>
        </p:nvGrpSpPr>
        <p:grpSpPr>
          <a:xfrm>
            <a:off x="1027179" y="1447291"/>
            <a:ext cx="505146" cy="501447"/>
            <a:chOff x="7055134" y="2919170"/>
            <a:chExt cx="290321" cy="310820"/>
          </a:xfrm>
        </p:grpSpPr>
        <p:sp>
          <p:nvSpPr>
            <p:cNvPr id="80" name="Google Shape;12558;p96">
              <a:extLst>
                <a:ext uri="{FF2B5EF4-FFF2-40B4-BE49-F238E27FC236}">
                  <a16:creationId xmlns:a16="http://schemas.microsoft.com/office/drawing/2014/main" id="{649C004E-EFB2-0582-2750-B51990947FBB}"/>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559;p96">
              <a:extLst>
                <a:ext uri="{FF2B5EF4-FFF2-40B4-BE49-F238E27FC236}">
                  <a16:creationId xmlns:a16="http://schemas.microsoft.com/office/drawing/2014/main" id="{70496C20-BC59-CB1A-F361-0F2E5B8A1B4B}"/>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560;p96">
              <a:extLst>
                <a:ext uri="{FF2B5EF4-FFF2-40B4-BE49-F238E27FC236}">
                  <a16:creationId xmlns:a16="http://schemas.microsoft.com/office/drawing/2014/main" id="{FBA2F8D6-38A0-E89C-9FE9-03C32F8F406A}"/>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561;p96">
              <a:extLst>
                <a:ext uri="{FF2B5EF4-FFF2-40B4-BE49-F238E27FC236}">
                  <a16:creationId xmlns:a16="http://schemas.microsoft.com/office/drawing/2014/main" id="{AA250DFC-C68F-D44E-59B1-45A6CD55BB7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562;p96">
              <a:extLst>
                <a:ext uri="{FF2B5EF4-FFF2-40B4-BE49-F238E27FC236}">
                  <a16:creationId xmlns:a16="http://schemas.microsoft.com/office/drawing/2014/main" id="{472B3C3A-FD99-C35B-09A1-01E2F35CBC8F}"/>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563;p96">
              <a:extLst>
                <a:ext uri="{FF2B5EF4-FFF2-40B4-BE49-F238E27FC236}">
                  <a16:creationId xmlns:a16="http://schemas.microsoft.com/office/drawing/2014/main" id="{9BFE0F8F-0594-60CB-E912-3E6A472605D1}"/>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564;p96">
              <a:extLst>
                <a:ext uri="{FF2B5EF4-FFF2-40B4-BE49-F238E27FC236}">
                  <a16:creationId xmlns:a16="http://schemas.microsoft.com/office/drawing/2014/main" id="{BAB30262-176C-4223-88D3-0C327EC534A5}"/>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65;p96">
              <a:extLst>
                <a:ext uri="{FF2B5EF4-FFF2-40B4-BE49-F238E27FC236}">
                  <a16:creationId xmlns:a16="http://schemas.microsoft.com/office/drawing/2014/main" id="{DEDE6254-B2D9-1368-A082-6007C3D02832}"/>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566;p96">
              <a:extLst>
                <a:ext uri="{FF2B5EF4-FFF2-40B4-BE49-F238E27FC236}">
                  <a16:creationId xmlns:a16="http://schemas.microsoft.com/office/drawing/2014/main" id="{73D9162B-1268-D43F-2188-14DC090524C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567;p96">
              <a:extLst>
                <a:ext uri="{FF2B5EF4-FFF2-40B4-BE49-F238E27FC236}">
                  <a16:creationId xmlns:a16="http://schemas.microsoft.com/office/drawing/2014/main" id="{8B6561A5-5774-DB69-23AA-7352C87B092F}"/>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568;p96">
              <a:extLst>
                <a:ext uri="{FF2B5EF4-FFF2-40B4-BE49-F238E27FC236}">
                  <a16:creationId xmlns:a16="http://schemas.microsoft.com/office/drawing/2014/main" id="{978E0CCC-D0F7-4EB3-3294-8D477A755977}"/>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69;p96">
              <a:extLst>
                <a:ext uri="{FF2B5EF4-FFF2-40B4-BE49-F238E27FC236}">
                  <a16:creationId xmlns:a16="http://schemas.microsoft.com/office/drawing/2014/main" id="{97901899-4119-51AB-3321-8BB11E1DA7C1}"/>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570;p96">
              <a:extLst>
                <a:ext uri="{FF2B5EF4-FFF2-40B4-BE49-F238E27FC236}">
                  <a16:creationId xmlns:a16="http://schemas.microsoft.com/office/drawing/2014/main" id="{B3A5DA8B-4517-F45F-1C64-F698DA70BDD6}"/>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571;p96">
              <a:extLst>
                <a:ext uri="{FF2B5EF4-FFF2-40B4-BE49-F238E27FC236}">
                  <a16:creationId xmlns:a16="http://schemas.microsoft.com/office/drawing/2014/main" id="{2C303AE6-A781-7A61-8923-26163986F90C}"/>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Google Shape;763;p49">
            <a:extLst>
              <a:ext uri="{FF2B5EF4-FFF2-40B4-BE49-F238E27FC236}">
                <a16:creationId xmlns:a16="http://schemas.microsoft.com/office/drawing/2014/main" id="{DDE4E244-75C2-FE39-6AF9-1C1B62D04439}"/>
              </a:ext>
            </a:extLst>
          </p:cNvPr>
          <p:cNvPicPr preferRelativeResize="0"/>
          <p:nvPr/>
        </p:nvPicPr>
        <p:blipFill>
          <a:blip r:embed="rId3">
            <a:alphaModFix amt="78000"/>
          </a:blip>
          <a:stretch>
            <a:fillRect/>
          </a:stretch>
        </p:blipFill>
        <p:spPr>
          <a:xfrm rot="-5400000">
            <a:off x="829628" y="2438243"/>
            <a:ext cx="884352" cy="800599"/>
          </a:xfrm>
          <a:prstGeom prst="rect">
            <a:avLst/>
          </a:prstGeom>
          <a:noFill/>
          <a:ln>
            <a:noFill/>
          </a:ln>
        </p:spPr>
      </p:pic>
      <p:cxnSp>
        <p:nvCxnSpPr>
          <p:cNvPr id="95" name="Google Shape;789;p49">
            <a:extLst>
              <a:ext uri="{FF2B5EF4-FFF2-40B4-BE49-F238E27FC236}">
                <a16:creationId xmlns:a16="http://schemas.microsoft.com/office/drawing/2014/main" id="{16D50DF5-DF1E-3566-2D18-6D4424D99215}"/>
              </a:ext>
            </a:extLst>
          </p:cNvPr>
          <p:cNvCxnSpPr>
            <a:cxnSpLocks/>
            <a:stCxn id="94" idx="2"/>
          </p:cNvCxnSpPr>
          <p:nvPr/>
        </p:nvCxnSpPr>
        <p:spPr>
          <a:xfrm>
            <a:off x="1672104" y="2838543"/>
            <a:ext cx="528979" cy="0"/>
          </a:xfrm>
          <a:prstGeom prst="straightConnector1">
            <a:avLst/>
          </a:prstGeom>
          <a:noFill/>
          <a:ln w="19050" cap="flat" cmpd="sng">
            <a:solidFill>
              <a:schemeClr val="dk2"/>
            </a:solidFill>
            <a:prstDash val="solid"/>
            <a:round/>
            <a:headEnd type="none" w="med" len="med"/>
            <a:tailEnd type="oval" w="med" len="med"/>
          </a:ln>
        </p:spPr>
      </p:cxnSp>
      <p:pic>
        <p:nvPicPr>
          <p:cNvPr id="111" name="Google Shape;763;p49">
            <a:extLst>
              <a:ext uri="{FF2B5EF4-FFF2-40B4-BE49-F238E27FC236}">
                <a16:creationId xmlns:a16="http://schemas.microsoft.com/office/drawing/2014/main" id="{27C71E1D-D6F2-926B-FFD1-135512F5B8C2}"/>
              </a:ext>
            </a:extLst>
          </p:cNvPr>
          <p:cNvPicPr preferRelativeResize="0"/>
          <p:nvPr/>
        </p:nvPicPr>
        <p:blipFill>
          <a:blip r:embed="rId3">
            <a:alphaModFix amt="78000"/>
          </a:blip>
          <a:stretch>
            <a:fillRect/>
          </a:stretch>
        </p:blipFill>
        <p:spPr>
          <a:xfrm rot="-5400000">
            <a:off x="829378" y="3645304"/>
            <a:ext cx="884352" cy="800599"/>
          </a:xfrm>
          <a:prstGeom prst="rect">
            <a:avLst/>
          </a:prstGeom>
          <a:noFill/>
          <a:ln>
            <a:noFill/>
          </a:ln>
        </p:spPr>
      </p:pic>
      <p:cxnSp>
        <p:nvCxnSpPr>
          <p:cNvPr id="112" name="Google Shape;789;p49">
            <a:extLst>
              <a:ext uri="{FF2B5EF4-FFF2-40B4-BE49-F238E27FC236}">
                <a16:creationId xmlns:a16="http://schemas.microsoft.com/office/drawing/2014/main" id="{0320BBEE-C6D0-8A46-639C-1F0E8D1B8A60}"/>
              </a:ext>
            </a:extLst>
          </p:cNvPr>
          <p:cNvCxnSpPr>
            <a:cxnSpLocks/>
            <a:stCxn id="111" idx="2"/>
          </p:cNvCxnSpPr>
          <p:nvPr/>
        </p:nvCxnSpPr>
        <p:spPr>
          <a:xfrm>
            <a:off x="1671854" y="4045604"/>
            <a:ext cx="528979" cy="0"/>
          </a:xfrm>
          <a:prstGeom prst="straightConnector1">
            <a:avLst/>
          </a:prstGeom>
          <a:noFill/>
          <a:ln w="19050" cap="flat" cmpd="sng">
            <a:solidFill>
              <a:schemeClr val="dk2"/>
            </a:solidFill>
            <a:prstDash val="solid"/>
            <a:round/>
            <a:headEnd type="none" w="med" len="med"/>
            <a:tailEnd type="oval" w="med" len="med"/>
          </a:ln>
        </p:spPr>
      </p:cxnSp>
      <p:sp>
        <p:nvSpPr>
          <p:cNvPr id="129" name="TextBox 128">
            <a:extLst>
              <a:ext uri="{FF2B5EF4-FFF2-40B4-BE49-F238E27FC236}">
                <a16:creationId xmlns:a16="http://schemas.microsoft.com/office/drawing/2014/main" id="{32DF410B-4504-4600-A583-84EA7BA3ACE2}"/>
              </a:ext>
            </a:extLst>
          </p:cNvPr>
          <p:cNvSpPr txBox="1"/>
          <p:nvPr/>
        </p:nvSpPr>
        <p:spPr>
          <a:xfrm>
            <a:off x="2200833" y="2638487"/>
            <a:ext cx="6570132" cy="400110"/>
          </a:xfrm>
          <a:prstGeom prst="rect">
            <a:avLst/>
          </a:prstGeom>
          <a:noFill/>
        </p:spPr>
        <p:txBody>
          <a:bodyPr wrap="square">
            <a:spAutoFit/>
          </a:bodyPr>
          <a:lstStyle/>
          <a:p>
            <a:r>
              <a:rPr lang="fr-FR" sz="2000">
                <a:solidFill>
                  <a:srgbClr val="000000"/>
                </a:solidFill>
                <a:effectLst/>
                <a:latin typeface="+mj-lt"/>
                <a:ea typeface="Calibri" panose="020F0502020204030204" pitchFamily="34" charset="0"/>
              </a:rPr>
              <a:t>Hoàn thành các bài tập của Bài 2 </a:t>
            </a:r>
            <a:r>
              <a:rPr lang="fr-FR" sz="2000">
                <a:latin typeface="+mj-lt"/>
                <a:ea typeface="Calibri" panose="020F0502020204030204" pitchFamily="34" charset="0"/>
              </a:rPr>
              <a:t>SBT</a:t>
            </a:r>
            <a:r>
              <a:rPr lang="fr-FR" sz="2000">
                <a:solidFill>
                  <a:srgbClr val="000000"/>
                </a:solidFill>
                <a:effectLst/>
                <a:latin typeface="+mj-lt"/>
                <a:ea typeface="Calibri" panose="020F0502020204030204" pitchFamily="34" charset="0"/>
              </a:rPr>
              <a:t> tr.8-11</a:t>
            </a:r>
            <a:endParaRPr lang="en-US" sz="2000">
              <a:latin typeface="+mj-lt"/>
            </a:endParaRPr>
          </a:p>
        </p:txBody>
      </p:sp>
      <p:sp>
        <p:nvSpPr>
          <p:cNvPr id="131" name="TextBox 130">
            <a:extLst>
              <a:ext uri="{FF2B5EF4-FFF2-40B4-BE49-F238E27FC236}">
                <a16:creationId xmlns:a16="http://schemas.microsoft.com/office/drawing/2014/main" id="{3FAE1E7C-D709-5BAC-2C02-BA12D10CEF12}"/>
              </a:ext>
            </a:extLst>
          </p:cNvPr>
          <p:cNvSpPr txBox="1"/>
          <p:nvPr/>
        </p:nvSpPr>
        <p:spPr>
          <a:xfrm>
            <a:off x="2200833" y="3821078"/>
            <a:ext cx="6570132" cy="400110"/>
          </a:xfrm>
          <a:prstGeom prst="rect">
            <a:avLst/>
          </a:prstGeom>
          <a:noFill/>
        </p:spPr>
        <p:txBody>
          <a:bodyPr wrap="square">
            <a:spAutoFit/>
          </a:bodyPr>
          <a:lstStyle/>
          <a:p>
            <a:r>
              <a:rPr lang="fr-FR" sz="2000">
                <a:latin typeface="+mj-lt"/>
                <a:ea typeface="Calibri" panose="020F0502020204030204" pitchFamily="34" charset="0"/>
              </a:rPr>
              <a:t>T</a:t>
            </a:r>
            <a:r>
              <a:rPr lang="fr-FR" sz="2000">
                <a:solidFill>
                  <a:srgbClr val="000000"/>
                </a:solidFill>
                <a:effectLst/>
                <a:latin typeface="+mj-lt"/>
                <a:ea typeface="Calibri" panose="020F0502020204030204" pitchFamily="34" charset="0"/>
              </a:rPr>
              <a:t>ìm hiểu </a:t>
            </a:r>
            <a:r>
              <a:rPr lang="fr-FR" sz="2000" i="1">
                <a:solidFill>
                  <a:srgbClr val="000000"/>
                </a:solidFill>
                <a:effectLst/>
                <a:latin typeface="+mj-lt"/>
                <a:ea typeface="Calibri" panose="020F0502020204030204" pitchFamily="34" charset="0"/>
              </a:rPr>
              <a:t>Bài 3: Hình ảnh di tích trong sáng tạo mĩ thuật</a:t>
            </a:r>
            <a:endParaRPr lang="en-US" sz="2000">
              <a:latin typeface="+mj-lt"/>
            </a:endParaRPr>
          </a:p>
        </p:txBody>
      </p:sp>
      <p:grpSp>
        <p:nvGrpSpPr>
          <p:cNvPr id="132" name="Google Shape;9407;p91">
            <a:extLst>
              <a:ext uri="{FF2B5EF4-FFF2-40B4-BE49-F238E27FC236}">
                <a16:creationId xmlns:a16="http://schemas.microsoft.com/office/drawing/2014/main" id="{15BAF3C6-E8D6-49C8-0E47-212B90EEA6A5}"/>
              </a:ext>
            </a:extLst>
          </p:cNvPr>
          <p:cNvGrpSpPr/>
          <p:nvPr/>
        </p:nvGrpSpPr>
        <p:grpSpPr>
          <a:xfrm>
            <a:off x="1026928" y="3794258"/>
            <a:ext cx="484984" cy="463333"/>
            <a:chOff x="3950316" y="3820307"/>
            <a:chExt cx="369805" cy="353782"/>
          </a:xfrm>
        </p:grpSpPr>
        <p:sp>
          <p:nvSpPr>
            <p:cNvPr id="133" name="Google Shape;9408;p91">
              <a:extLst>
                <a:ext uri="{FF2B5EF4-FFF2-40B4-BE49-F238E27FC236}">
                  <a16:creationId xmlns:a16="http://schemas.microsoft.com/office/drawing/2014/main" id="{B3C44FA1-489F-9A35-EE5E-6978C8333C83}"/>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409;p91">
              <a:extLst>
                <a:ext uri="{FF2B5EF4-FFF2-40B4-BE49-F238E27FC236}">
                  <a16:creationId xmlns:a16="http://schemas.microsoft.com/office/drawing/2014/main" id="{75157136-9958-51DA-7EDC-656ED08469EF}"/>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410;p91">
              <a:extLst>
                <a:ext uri="{FF2B5EF4-FFF2-40B4-BE49-F238E27FC236}">
                  <a16:creationId xmlns:a16="http://schemas.microsoft.com/office/drawing/2014/main" id="{0DF07702-CA30-1D8B-D4CC-C11B44E8F8D9}"/>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411;p91">
              <a:extLst>
                <a:ext uri="{FF2B5EF4-FFF2-40B4-BE49-F238E27FC236}">
                  <a16:creationId xmlns:a16="http://schemas.microsoft.com/office/drawing/2014/main" id="{1B0220EC-CB7B-7043-B78A-8413CC45CBC2}"/>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9648;p91">
            <a:extLst>
              <a:ext uri="{FF2B5EF4-FFF2-40B4-BE49-F238E27FC236}">
                <a16:creationId xmlns:a16="http://schemas.microsoft.com/office/drawing/2014/main" id="{D1DB63FA-4874-0A78-F868-37A84E06F412}"/>
              </a:ext>
            </a:extLst>
          </p:cNvPr>
          <p:cNvSpPr/>
          <p:nvPr/>
        </p:nvSpPr>
        <p:spPr>
          <a:xfrm>
            <a:off x="1060421" y="2638487"/>
            <a:ext cx="484405" cy="41039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wipe(left)">
                                      <p:cBhvr>
                                        <p:cTn id="11" dur="500"/>
                                        <p:tgtEl>
                                          <p:spTgt spid="763"/>
                                        </p:tgtEl>
                                      </p:cBhvr>
                                    </p:animEffect>
                                  </p:childTnLst>
                                </p:cTn>
                              </p:par>
                              <p:par>
                                <p:cTn id="12" presetID="22" presetClass="entr" presetSubtype="8" fill="hold" nodeType="withEffect">
                                  <p:stCondLst>
                                    <p:cond delay="0"/>
                                  </p:stCondLst>
                                  <p:childTnLst>
                                    <p:set>
                                      <p:cBhvr>
                                        <p:cTn id="13" dur="1" fill="hold">
                                          <p:stCondLst>
                                            <p:cond delay="0"/>
                                          </p:stCondLst>
                                        </p:cTn>
                                        <p:tgtEl>
                                          <p:spTgt spid="789"/>
                                        </p:tgtEl>
                                        <p:attrNameLst>
                                          <p:attrName>style.visibility</p:attrName>
                                        </p:attrNameLst>
                                      </p:cBhvr>
                                      <p:to>
                                        <p:strVal val="visible"/>
                                      </p:to>
                                    </p:set>
                                    <p:animEffect transition="in" filter="wipe(left)">
                                      <p:cBhvr>
                                        <p:cTn id="14" dur="500"/>
                                        <p:tgtEl>
                                          <p:spTgt spid="789"/>
                                        </p:tgtEl>
                                      </p:cBhvr>
                                    </p:animEffect>
                                  </p:childTnLst>
                                </p:cTn>
                              </p:par>
                              <p:par>
                                <p:cTn id="15" presetID="22" presetClass="entr" presetSubtype="8"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left)">
                                      <p:cBhvr>
                                        <p:cTn id="27" dur="500"/>
                                        <p:tgtEl>
                                          <p:spTgt spid="94"/>
                                        </p:tgtEl>
                                      </p:cBhvr>
                                    </p:animEffect>
                                  </p:childTnLst>
                                </p:cTn>
                              </p:par>
                              <p:par>
                                <p:cTn id="28" presetID="22" presetClass="entr" presetSubtype="8"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500"/>
                                        <p:tgtEl>
                                          <p:spTgt spid="9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wipe(left)">
                                      <p:cBhvr>
                                        <p:cTn id="33" dur="500"/>
                                        <p:tgtEl>
                                          <p:spTgt spid="1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500"/>
                                        <p:tgtEl>
                                          <p:spTgt spid="1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left)">
                                      <p:cBhvr>
                                        <p:cTn id="43" dur="500"/>
                                        <p:tgtEl>
                                          <p:spTgt spid="111"/>
                                        </p:tgtEl>
                                      </p:cBhvr>
                                    </p:animEffect>
                                  </p:childTnLst>
                                </p:cTn>
                              </p:par>
                              <p:par>
                                <p:cTn id="44" presetID="22" presetClass="entr" presetSubtype="8"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left)">
                                      <p:cBhvr>
                                        <p:cTn id="46" dur="500"/>
                                        <p:tgtEl>
                                          <p:spTgt spid="112"/>
                                        </p:tgtEl>
                                      </p:cBhvr>
                                    </p:animEffect>
                                  </p:childTnLst>
                                </p:cTn>
                              </p:par>
                              <p:par>
                                <p:cTn id="47" presetID="22" presetClass="entr" presetSubtype="8" fill="hold"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wipe(left)">
                                      <p:cBhvr>
                                        <p:cTn id="49" dur="500"/>
                                        <p:tgtEl>
                                          <p:spTgt spid="1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1"/>
                                        </p:tgtEl>
                                        <p:attrNameLst>
                                          <p:attrName>style.visibility</p:attrName>
                                        </p:attrNameLst>
                                      </p:cBhvr>
                                      <p:to>
                                        <p:strVal val="visible"/>
                                      </p:to>
                                    </p:set>
                                    <p:animEffect transition="in" filter="fade">
                                      <p:cBhvr>
                                        <p:cTn id="5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6" grpId="0"/>
      <p:bldP spid="129" grpId="0"/>
      <p:bldP spid="131" grpId="0"/>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49" name="Picture 5">
            <a:extLst>
              <a:ext uri="{FF2B5EF4-FFF2-40B4-BE49-F238E27FC236}">
                <a16:creationId xmlns:a16="http://schemas.microsoft.com/office/drawing/2014/main" id="{E4668424-A31F-99BE-E854-60ACA7B83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7013" y="978864"/>
            <a:ext cx="7529973" cy="3938911"/>
          </a:xfrm>
          <a:prstGeom prst="rect">
            <a:avLst/>
          </a:prstGeom>
        </p:spPr>
      </p:pic>
      <p:sp>
        <p:nvSpPr>
          <p:cNvPr id="44" name="Google Shape;2169;p30">
            <a:extLst>
              <a:ext uri="{FF2B5EF4-FFF2-40B4-BE49-F238E27FC236}">
                <a16:creationId xmlns:a16="http://schemas.microsoft.com/office/drawing/2014/main" id="{2A45C62E-DAE8-4F19-DDEB-BEE193AE7FA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sp>
        <p:nvSpPr>
          <p:cNvPr id="48" name="TextBox 47">
            <a:extLst>
              <a:ext uri="{FF2B5EF4-FFF2-40B4-BE49-F238E27FC236}">
                <a16:creationId xmlns:a16="http://schemas.microsoft.com/office/drawing/2014/main" id="{1B68EAC3-3495-3F79-A7CC-0D6C96D8923A}"/>
              </a:ext>
            </a:extLst>
          </p:cNvPr>
          <p:cNvSpPr txBox="1"/>
          <p:nvPr/>
        </p:nvSpPr>
        <p:spPr>
          <a:xfrm>
            <a:off x="1779769" y="1722630"/>
            <a:ext cx="5584459" cy="2451377"/>
          </a:xfrm>
          <a:prstGeom prst="rect">
            <a:avLst/>
          </a:prstGeom>
          <a:noFill/>
        </p:spPr>
        <p:txBody>
          <a:bodyPr wrap="square">
            <a:spAutoFit/>
          </a:bodyPr>
          <a:lstStyle/>
          <a:p>
            <a:pPr algn="just">
              <a:lnSpc>
                <a:spcPct val="130000"/>
              </a:lnSpc>
            </a:pPr>
            <a:r>
              <a:rPr lang="nl-NL" sz="2000">
                <a:solidFill>
                  <a:srgbClr val="000000"/>
                </a:solidFill>
                <a:effectLst/>
                <a:latin typeface="+mj-lt"/>
                <a:ea typeface="Calibri" panose="020F0502020204030204" pitchFamily="34" charset="0"/>
              </a:rPr>
              <a:t>Các sản phẩm mĩ thuật</a:t>
            </a:r>
            <a:r>
              <a:rPr lang="nl-NL" sz="2000">
                <a:effectLst/>
                <a:latin typeface="+mj-lt"/>
                <a:ea typeface="Calibri" panose="020F0502020204030204" pitchFamily="34" charset="0"/>
              </a:rPr>
              <a:t> đã sao chép, mô phỏng hình ảnh của mĩ thuật thế giới thời kì trung đại: </a:t>
            </a: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Phụ nữ</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Các vị thần</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Loài chim</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Chiến binh</a:t>
            </a:r>
            <a:endParaRPr lang="en-US" sz="2000">
              <a:latin typeface="+mj-lt"/>
            </a:endParaRPr>
          </a:p>
        </p:txBody>
      </p:sp>
      <p:pic>
        <p:nvPicPr>
          <p:cNvPr id="50" name="Picture 5">
            <a:extLst>
              <a:ext uri="{FF2B5EF4-FFF2-40B4-BE49-F238E27FC236}">
                <a16:creationId xmlns:a16="http://schemas.microsoft.com/office/drawing/2014/main" id="{13E5C450-B795-C44E-B77B-29D10546C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54741" y="2721165"/>
            <a:ext cx="2027531" cy="232715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wipe(down)">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wipe(down)">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8">
                                            <p:txEl>
                                              <p:pRg st="3" end="3"/>
                                            </p:txEl>
                                          </p:spTgt>
                                        </p:tgtEl>
                                        <p:attrNameLst>
                                          <p:attrName>style.visibility</p:attrName>
                                        </p:attrNameLst>
                                      </p:cBhvr>
                                      <p:to>
                                        <p:strVal val="visible"/>
                                      </p:to>
                                    </p:set>
                                    <p:animEffect transition="in" filter="wipe(down)">
                                      <p:cBhvr>
                                        <p:cTn id="34" dur="500"/>
                                        <p:tgtEl>
                                          <p:spTgt spid="4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8">
                                            <p:txEl>
                                              <p:pRg st="4" end="4"/>
                                            </p:txEl>
                                          </p:spTgt>
                                        </p:tgtEl>
                                        <p:attrNameLst>
                                          <p:attrName>style.visibility</p:attrName>
                                        </p:attrNameLst>
                                      </p:cBhvr>
                                      <p:to>
                                        <p:strVal val="visible"/>
                                      </p:to>
                                    </p:set>
                                    <p:animEffect transition="in" filter="wipe(down)">
                                      <p:cBhvr>
                                        <p:cTn id="39" dur="500"/>
                                        <p:tgtEl>
                                          <p:spTgt spid="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821141"/>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CẢM ƠN CÁC EM ĐÃ CHÚ Ý </a:t>
            </a:r>
          </a:p>
          <a:p>
            <a:pPr>
              <a:lnSpc>
                <a:spcPct val="130000"/>
              </a:lnSpc>
            </a:pPr>
            <a:r>
              <a:rPr lang="en-US" sz="4000">
                <a:solidFill>
                  <a:schemeClr val="tx1"/>
                </a:solidFill>
                <a:latin typeface="+mj-lt"/>
                <a:ea typeface="Nanum Pen Script"/>
                <a:cs typeface="Nanum Pen Script"/>
                <a:sym typeface="Nanum Pen Script"/>
              </a:rPr>
              <a:t>LẮNG NGHE BÀI GIẢNG</a:t>
            </a:r>
            <a:endParaRPr lang="en-US" sz="4000" dirty="0">
              <a:solidFill>
                <a:schemeClr val="tx1"/>
              </a:solidFill>
              <a:latin typeface="+mj-lt"/>
              <a:ea typeface="Nanum Pen Script"/>
              <a:cs typeface="Nanum Pen Script"/>
              <a:sym typeface="Nanum Pen Script"/>
            </a:endParaRPr>
          </a:p>
        </p:txBody>
      </p:sp>
      <p:pic>
        <p:nvPicPr>
          <p:cNvPr id="4" name="Picture 15">
            <a:extLst>
              <a:ext uri="{FF2B5EF4-FFF2-40B4-BE49-F238E27FC236}">
                <a16:creationId xmlns:a16="http://schemas.microsoft.com/office/drawing/2014/main" id="{474F3B56-B56D-5842-5CFB-5019A6775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64358" y="1062263"/>
            <a:ext cx="1415284" cy="751387"/>
          </a:xfrm>
          <a:prstGeom prst="rect">
            <a:avLst/>
          </a:prstGeom>
        </p:spPr>
      </p:pic>
    </p:spTree>
    <p:extLst>
      <p:ext uri="{BB962C8B-B14F-4D97-AF65-F5344CB8AC3E}">
        <p14:creationId xmlns:p14="http://schemas.microsoft.com/office/powerpoint/2010/main" val="2891554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8" name="TextBox 7">
            <a:extLst>
              <a:ext uri="{FF2B5EF4-FFF2-40B4-BE49-F238E27FC236}">
                <a16:creationId xmlns:a16="http://schemas.microsoft.com/office/drawing/2014/main" id="{EE04DA29-DE71-DB82-3ABD-C04150B6BA52}"/>
              </a:ext>
            </a:extLst>
          </p:cNvPr>
          <p:cNvSpPr txBox="1"/>
          <p:nvPr/>
        </p:nvSpPr>
        <p:spPr>
          <a:xfrm>
            <a:off x="785640" y="1729083"/>
            <a:ext cx="7572720" cy="1685333"/>
          </a:xfrm>
          <a:prstGeom prst="rect">
            <a:avLst/>
          </a:prstGeom>
          <a:noFill/>
        </p:spPr>
        <p:txBody>
          <a:bodyPr wrap="square">
            <a:spAutoFit/>
          </a:bodyPr>
          <a:lstStyle/>
          <a:p>
            <a:pPr algn="ctr">
              <a:lnSpc>
                <a:spcPct val="130000"/>
              </a:lnSpc>
            </a:pPr>
            <a:r>
              <a:rPr lang="fr-FR" sz="4200" b="1">
                <a:solidFill>
                  <a:schemeClr val="tx1"/>
                </a:solidFill>
                <a:effectLst/>
                <a:latin typeface="+mj-lt"/>
                <a:ea typeface="Calibri" panose="020F0502020204030204" pitchFamily="34" charset="0"/>
              </a:rPr>
              <a:t>BÀI 2. MĨ THUẬT </a:t>
            </a:r>
            <a:r>
              <a:rPr lang="fr-FR" sz="4200" b="1">
                <a:solidFill>
                  <a:schemeClr val="tx1"/>
                </a:solidFill>
                <a:latin typeface="+mj-lt"/>
                <a:ea typeface="Calibri" panose="020F0502020204030204" pitchFamily="34" charset="0"/>
              </a:rPr>
              <a:t>ỨNG DỤNG </a:t>
            </a:r>
            <a:r>
              <a:rPr lang="fr-FR" sz="4200" b="1">
                <a:solidFill>
                  <a:schemeClr val="tx1"/>
                </a:solidFill>
                <a:effectLst/>
                <a:latin typeface="+mj-lt"/>
                <a:ea typeface="Calibri" panose="020F0502020204030204" pitchFamily="34" charset="0"/>
              </a:rPr>
              <a:t>THỜI KÌ  TRUNG ĐẠI</a:t>
            </a:r>
            <a:endParaRPr lang="en-US" sz="4200">
              <a:solidFill>
                <a:schemeClr val="tx1"/>
              </a:solidFill>
              <a:latin typeface="+mj-l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4"/>
          <p:cNvPicPr preferRelativeResize="0"/>
          <p:nvPr/>
        </p:nvPicPr>
        <p:blipFill>
          <a:blip r:embed="rId3">
            <a:alphaModFix amt="78000"/>
          </a:blip>
          <a:stretch>
            <a:fillRect/>
          </a:stretch>
        </p:blipFill>
        <p:spPr>
          <a:xfrm rot="-5400000">
            <a:off x="4327371" y="2528996"/>
            <a:ext cx="884352" cy="800599"/>
          </a:xfrm>
          <a:prstGeom prst="rect">
            <a:avLst/>
          </a:prstGeom>
          <a:noFill/>
          <a:ln>
            <a:noFill/>
          </a:ln>
        </p:spPr>
      </p:pic>
      <p:pic>
        <p:nvPicPr>
          <p:cNvPr id="718" name="Google Shape;718;p44"/>
          <p:cNvPicPr preferRelativeResize="0"/>
          <p:nvPr/>
        </p:nvPicPr>
        <p:blipFill>
          <a:blip r:embed="rId3">
            <a:alphaModFix amt="78000"/>
          </a:blip>
          <a:stretch>
            <a:fillRect/>
          </a:stretch>
        </p:blipFill>
        <p:spPr>
          <a:xfrm rot="-5400000">
            <a:off x="4327371" y="3578290"/>
            <a:ext cx="884352" cy="800599"/>
          </a:xfrm>
          <a:prstGeom prst="rect">
            <a:avLst/>
          </a:prstGeom>
          <a:noFill/>
          <a:ln>
            <a:noFill/>
          </a:ln>
        </p:spPr>
      </p:pic>
      <p:pic>
        <p:nvPicPr>
          <p:cNvPr id="720" name="Google Shape;720;p44"/>
          <p:cNvPicPr preferRelativeResize="0"/>
          <p:nvPr/>
        </p:nvPicPr>
        <p:blipFill>
          <a:blip r:embed="rId3">
            <a:alphaModFix amt="78000"/>
          </a:blip>
          <a:stretch>
            <a:fillRect/>
          </a:stretch>
        </p:blipFill>
        <p:spPr>
          <a:xfrm rot="-5400000">
            <a:off x="4320370" y="1479701"/>
            <a:ext cx="884352" cy="800599"/>
          </a:xfrm>
          <a:prstGeom prst="rect">
            <a:avLst/>
          </a:prstGeom>
          <a:noFill/>
          <a:ln>
            <a:noFill/>
          </a:ln>
        </p:spPr>
      </p:pic>
      <p:sp>
        <p:nvSpPr>
          <p:cNvPr id="722" name="Google Shape;722;p44"/>
          <p:cNvSpPr txBox="1">
            <a:spLocks noGrp="1"/>
          </p:cNvSpPr>
          <p:nvPr>
            <p:ph type="title" idx="2"/>
          </p:nvPr>
        </p:nvSpPr>
        <p:spPr>
          <a:xfrm>
            <a:off x="4364594" y="1559726"/>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01</a:t>
            </a:r>
            <a:endParaRPr sz="2800" b="1">
              <a:latin typeface="+mj-lt"/>
            </a:endParaRPr>
          </a:p>
        </p:txBody>
      </p:sp>
      <p:sp>
        <p:nvSpPr>
          <p:cNvPr id="725" name="Google Shape;725;p44"/>
          <p:cNvSpPr txBox="1">
            <a:spLocks noGrp="1"/>
          </p:cNvSpPr>
          <p:nvPr>
            <p:ph type="title" idx="4"/>
          </p:nvPr>
        </p:nvSpPr>
        <p:spPr>
          <a:xfrm>
            <a:off x="4362245" y="2609021"/>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02</a:t>
            </a:r>
            <a:endParaRPr sz="2800" b="1">
              <a:latin typeface="+mj-lt"/>
            </a:endParaRPr>
          </a:p>
        </p:txBody>
      </p:sp>
      <p:sp>
        <p:nvSpPr>
          <p:cNvPr id="728" name="Google Shape;728;p44"/>
          <p:cNvSpPr txBox="1">
            <a:spLocks noGrp="1"/>
          </p:cNvSpPr>
          <p:nvPr>
            <p:ph type="title" idx="7"/>
          </p:nvPr>
        </p:nvSpPr>
        <p:spPr>
          <a:xfrm>
            <a:off x="4371595" y="3661340"/>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03</a:t>
            </a:r>
            <a:endParaRPr sz="2800" b="1">
              <a:latin typeface="+mj-lt"/>
            </a:endParaRPr>
          </a:p>
        </p:txBody>
      </p:sp>
      <p:sp>
        <p:nvSpPr>
          <p:cNvPr id="21" name="Google Shape;2169;p30">
            <a:extLst>
              <a:ext uri="{FF2B5EF4-FFF2-40B4-BE49-F238E27FC236}">
                <a16:creationId xmlns:a16="http://schemas.microsoft.com/office/drawing/2014/main" id="{06D9C4C1-9471-CDC2-8DEC-B711D226F91D}"/>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NỘI DUNG BÀI HỌC</a:t>
            </a:r>
            <a:endParaRPr lang="en-US" sz="3200" b="1" dirty="0">
              <a:latin typeface="+mj-lt"/>
            </a:endParaRPr>
          </a:p>
        </p:txBody>
      </p:sp>
      <p:sp>
        <p:nvSpPr>
          <p:cNvPr id="20" name="TextBox 19">
            <a:extLst>
              <a:ext uri="{FF2B5EF4-FFF2-40B4-BE49-F238E27FC236}">
                <a16:creationId xmlns:a16="http://schemas.microsoft.com/office/drawing/2014/main" id="{559EA15C-A397-E225-D518-AF6608F3424D}"/>
              </a:ext>
            </a:extLst>
          </p:cNvPr>
          <p:cNvSpPr txBox="1"/>
          <p:nvPr/>
        </p:nvSpPr>
        <p:spPr>
          <a:xfrm>
            <a:off x="5398578" y="1594816"/>
            <a:ext cx="3025422" cy="523220"/>
          </a:xfrm>
          <a:prstGeom prst="rect">
            <a:avLst/>
          </a:prstGeom>
          <a:noFill/>
        </p:spPr>
        <p:txBody>
          <a:bodyPr wrap="square" rtlCol="0">
            <a:spAutoFit/>
          </a:bodyPr>
          <a:lstStyle/>
          <a:p>
            <a:r>
              <a:rPr lang="en-US" sz="2800" b="1">
                <a:solidFill>
                  <a:schemeClr val="tx1"/>
                </a:solidFill>
                <a:latin typeface="+mj-lt"/>
              </a:rPr>
              <a:t>Quan sát</a:t>
            </a:r>
          </a:p>
        </p:txBody>
      </p:sp>
      <p:sp>
        <p:nvSpPr>
          <p:cNvPr id="38" name="TextBox 37">
            <a:extLst>
              <a:ext uri="{FF2B5EF4-FFF2-40B4-BE49-F238E27FC236}">
                <a16:creationId xmlns:a16="http://schemas.microsoft.com/office/drawing/2014/main" id="{E43C3E43-4AD8-7BAC-DCAE-4BA2CE21DE7D}"/>
              </a:ext>
            </a:extLst>
          </p:cNvPr>
          <p:cNvSpPr txBox="1"/>
          <p:nvPr/>
        </p:nvSpPr>
        <p:spPr>
          <a:xfrm>
            <a:off x="5398578" y="2609021"/>
            <a:ext cx="3025422" cy="523220"/>
          </a:xfrm>
          <a:prstGeom prst="rect">
            <a:avLst/>
          </a:prstGeom>
          <a:noFill/>
        </p:spPr>
        <p:txBody>
          <a:bodyPr wrap="square" rtlCol="0">
            <a:spAutoFit/>
          </a:bodyPr>
          <a:lstStyle/>
          <a:p>
            <a:r>
              <a:rPr lang="en-US" sz="2800" b="1">
                <a:solidFill>
                  <a:schemeClr val="tx1"/>
                </a:solidFill>
                <a:latin typeface="+mj-lt"/>
              </a:rPr>
              <a:t>Thể hiện</a:t>
            </a:r>
          </a:p>
        </p:txBody>
      </p:sp>
      <p:sp>
        <p:nvSpPr>
          <p:cNvPr id="39" name="TextBox 38">
            <a:extLst>
              <a:ext uri="{FF2B5EF4-FFF2-40B4-BE49-F238E27FC236}">
                <a16:creationId xmlns:a16="http://schemas.microsoft.com/office/drawing/2014/main" id="{888A1B9F-4B93-9789-4E35-CEDF57131F33}"/>
              </a:ext>
            </a:extLst>
          </p:cNvPr>
          <p:cNvSpPr txBox="1"/>
          <p:nvPr/>
        </p:nvSpPr>
        <p:spPr>
          <a:xfrm>
            <a:off x="5398578" y="3716979"/>
            <a:ext cx="3025422" cy="523220"/>
          </a:xfrm>
          <a:prstGeom prst="rect">
            <a:avLst/>
          </a:prstGeom>
          <a:noFill/>
        </p:spPr>
        <p:txBody>
          <a:bodyPr wrap="square" rtlCol="0">
            <a:spAutoFit/>
          </a:bodyPr>
          <a:lstStyle/>
          <a:p>
            <a:r>
              <a:rPr lang="en-US" sz="2800" b="1">
                <a:solidFill>
                  <a:schemeClr val="tx1"/>
                </a:solidFill>
                <a:latin typeface="+mj-lt"/>
              </a:rPr>
              <a:t>Thảo luận</a:t>
            </a:r>
          </a:p>
        </p:txBody>
      </p:sp>
      <p:pic>
        <p:nvPicPr>
          <p:cNvPr id="40" name="Picture 5">
            <a:extLst>
              <a:ext uri="{FF2B5EF4-FFF2-40B4-BE49-F238E27FC236}">
                <a16:creationId xmlns:a16="http://schemas.microsoft.com/office/drawing/2014/main" id="{FE28C0ED-C844-425D-CA2A-0AE5277005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0000" y="1243783"/>
            <a:ext cx="2807717" cy="301095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20"/>
                                        </p:tgtEl>
                                        <p:attrNameLst>
                                          <p:attrName>style.visibility</p:attrName>
                                        </p:attrNameLst>
                                      </p:cBhvr>
                                      <p:to>
                                        <p:strVal val="visible"/>
                                      </p:to>
                                    </p:set>
                                    <p:animEffect transition="in" filter="fade">
                                      <p:cBhvr>
                                        <p:cTn id="16" dur="500"/>
                                        <p:tgtEl>
                                          <p:spTgt spid="720"/>
                                        </p:tgtEl>
                                      </p:cBhvr>
                                    </p:animEffect>
                                    <p:anim calcmode="lin" valueType="num">
                                      <p:cBhvr>
                                        <p:cTn id="17" dur="500" fill="hold"/>
                                        <p:tgtEl>
                                          <p:spTgt spid="720"/>
                                        </p:tgtEl>
                                        <p:attrNameLst>
                                          <p:attrName>ppt_x</p:attrName>
                                        </p:attrNameLst>
                                      </p:cBhvr>
                                      <p:tavLst>
                                        <p:tav tm="0">
                                          <p:val>
                                            <p:strVal val="#ppt_x"/>
                                          </p:val>
                                        </p:tav>
                                        <p:tav tm="100000">
                                          <p:val>
                                            <p:strVal val="#ppt_x"/>
                                          </p:val>
                                        </p:tav>
                                      </p:tavLst>
                                    </p:anim>
                                    <p:anim calcmode="lin" valueType="num">
                                      <p:cBhvr>
                                        <p:cTn id="18" dur="500" fill="hold"/>
                                        <p:tgtEl>
                                          <p:spTgt spid="7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500"/>
                                        <p:tgtEl>
                                          <p:spTgt spid="722"/>
                                        </p:tgtEl>
                                      </p:cBhvr>
                                    </p:animEffect>
                                    <p:anim calcmode="lin" valueType="num">
                                      <p:cBhvr>
                                        <p:cTn id="22" dur="500" fill="hold"/>
                                        <p:tgtEl>
                                          <p:spTgt spid="722"/>
                                        </p:tgtEl>
                                        <p:attrNameLst>
                                          <p:attrName>ppt_x</p:attrName>
                                        </p:attrNameLst>
                                      </p:cBhvr>
                                      <p:tavLst>
                                        <p:tav tm="0">
                                          <p:val>
                                            <p:strVal val="#ppt_x"/>
                                          </p:val>
                                        </p:tav>
                                        <p:tav tm="100000">
                                          <p:val>
                                            <p:strVal val="#ppt_x"/>
                                          </p:val>
                                        </p:tav>
                                      </p:tavLst>
                                    </p:anim>
                                    <p:anim calcmode="lin" valueType="num">
                                      <p:cBhvr>
                                        <p:cTn id="23" dur="500" fill="hold"/>
                                        <p:tgtEl>
                                          <p:spTgt spid="7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7"/>
                                        </p:tgtEl>
                                        <p:attrNameLst>
                                          <p:attrName>style.visibility</p:attrName>
                                        </p:attrNameLst>
                                      </p:cBhvr>
                                      <p:to>
                                        <p:strVal val="visible"/>
                                      </p:to>
                                    </p:set>
                                    <p:animEffect transition="in" filter="fade">
                                      <p:cBhvr>
                                        <p:cTn id="33" dur="500"/>
                                        <p:tgtEl>
                                          <p:spTgt spid="717"/>
                                        </p:tgtEl>
                                      </p:cBhvr>
                                    </p:animEffect>
                                    <p:anim calcmode="lin" valueType="num">
                                      <p:cBhvr>
                                        <p:cTn id="34" dur="500" fill="hold"/>
                                        <p:tgtEl>
                                          <p:spTgt spid="717"/>
                                        </p:tgtEl>
                                        <p:attrNameLst>
                                          <p:attrName>ppt_x</p:attrName>
                                        </p:attrNameLst>
                                      </p:cBhvr>
                                      <p:tavLst>
                                        <p:tav tm="0">
                                          <p:val>
                                            <p:strVal val="#ppt_x"/>
                                          </p:val>
                                        </p:tav>
                                        <p:tav tm="100000">
                                          <p:val>
                                            <p:strVal val="#ppt_x"/>
                                          </p:val>
                                        </p:tav>
                                      </p:tavLst>
                                    </p:anim>
                                    <p:anim calcmode="lin" valueType="num">
                                      <p:cBhvr>
                                        <p:cTn id="35" dur="500" fill="hold"/>
                                        <p:tgtEl>
                                          <p:spTgt spid="7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25"/>
                                        </p:tgtEl>
                                        <p:attrNameLst>
                                          <p:attrName>style.visibility</p:attrName>
                                        </p:attrNameLst>
                                      </p:cBhvr>
                                      <p:to>
                                        <p:strVal val="visible"/>
                                      </p:to>
                                    </p:set>
                                    <p:animEffect transition="in" filter="fade">
                                      <p:cBhvr>
                                        <p:cTn id="38" dur="500"/>
                                        <p:tgtEl>
                                          <p:spTgt spid="725"/>
                                        </p:tgtEl>
                                      </p:cBhvr>
                                    </p:animEffect>
                                    <p:anim calcmode="lin" valueType="num">
                                      <p:cBhvr>
                                        <p:cTn id="39" dur="500" fill="hold"/>
                                        <p:tgtEl>
                                          <p:spTgt spid="725"/>
                                        </p:tgtEl>
                                        <p:attrNameLst>
                                          <p:attrName>ppt_x</p:attrName>
                                        </p:attrNameLst>
                                      </p:cBhvr>
                                      <p:tavLst>
                                        <p:tav tm="0">
                                          <p:val>
                                            <p:strVal val="#ppt_x"/>
                                          </p:val>
                                        </p:tav>
                                        <p:tav tm="100000">
                                          <p:val>
                                            <p:strVal val="#ppt_x"/>
                                          </p:val>
                                        </p:tav>
                                      </p:tavLst>
                                    </p:anim>
                                    <p:anim calcmode="lin" valueType="num">
                                      <p:cBhvr>
                                        <p:cTn id="40" dur="500" fill="hold"/>
                                        <p:tgtEl>
                                          <p:spTgt spid="7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anim calcmode="lin" valueType="num">
                                      <p:cBhvr>
                                        <p:cTn id="44" dur="500" fill="hold"/>
                                        <p:tgtEl>
                                          <p:spTgt spid="38"/>
                                        </p:tgtEl>
                                        <p:attrNameLst>
                                          <p:attrName>ppt_x</p:attrName>
                                        </p:attrNameLst>
                                      </p:cBhvr>
                                      <p:tavLst>
                                        <p:tav tm="0">
                                          <p:val>
                                            <p:strVal val="#ppt_x"/>
                                          </p:val>
                                        </p:tav>
                                        <p:tav tm="100000">
                                          <p:val>
                                            <p:strVal val="#ppt_x"/>
                                          </p:val>
                                        </p:tav>
                                      </p:tavLst>
                                    </p:anim>
                                    <p:anim calcmode="lin" valueType="num">
                                      <p:cBhvr>
                                        <p:cTn id="4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18"/>
                                        </p:tgtEl>
                                        <p:attrNameLst>
                                          <p:attrName>style.visibility</p:attrName>
                                        </p:attrNameLst>
                                      </p:cBhvr>
                                      <p:to>
                                        <p:strVal val="visible"/>
                                      </p:to>
                                    </p:set>
                                    <p:animEffect transition="in" filter="fade">
                                      <p:cBhvr>
                                        <p:cTn id="50" dur="500"/>
                                        <p:tgtEl>
                                          <p:spTgt spid="718"/>
                                        </p:tgtEl>
                                      </p:cBhvr>
                                    </p:animEffect>
                                    <p:anim calcmode="lin" valueType="num">
                                      <p:cBhvr>
                                        <p:cTn id="51" dur="500" fill="hold"/>
                                        <p:tgtEl>
                                          <p:spTgt spid="718"/>
                                        </p:tgtEl>
                                        <p:attrNameLst>
                                          <p:attrName>ppt_x</p:attrName>
                                        </p:attrNameLst>
                                      </p:cBhvr>
                                      <p:tavLst>
                                        <p:tav tm="0">
                                          <p:val>
                                            <p:strVal val="#ppt_x"/>
                                          </p:val>
                                        </p:tav>
                                        <p:tav tm="100000">
                                          <p:val>
                                            <p:strVal val="#ppt_x"/>
                                          </p:val>
                                        </p:tav>
                                      </p:tavLst>
                                    </p:anim>
                                    <p:anim calcmode="lin" valueType="num">
                                      <p:cBhvr>
                                        <p:cTn id="52" dur="500" fill="hold"/>
                                        <p:tgtEl>
                                          <p:spTgt spid="7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28"/>
                                        </p:tgtEl>
                                        <p:attrNameLst>
                                          <p:attrName>style.visibility</p:attrName>
                                        </p:attrNameLst>
                                      </p:cBhvr>
                                      <p:to>
                                        <p:strVal val="visible"/>
                                      </p:to>
                                    </p:set>
                                    <p:animEffect transition="in" filter="fade">
                                      <p:cBhvr>
                                        <p:cTn id="55" dur="500"/>
                                        <p:tgtEl>
                                          <p:spTgt spid="728"/>
                                        </p:tgtEl>
                                      </p:cBhvr>
                                    </p:animEffect>
                                    <p:anim calcmode="lin" valueType="num">
                                      <p:cBhvr>
                                        <p:cTn id="56" dur="500" fill="hold"/>
                                        <p:tgtEl>
                                          <p:spTgt spid="728"/>
                                        </p:tgtEl>
                                        <p:attrNameLst>
                                          <p:attrName>ppt_x</p:attrName>
                                        </p:attrNameLst>
                                      </p:cBhvr>
                                      <p:tavLst>
                                        <p:tav tm="0">
                                          <p:val>
                                            <p:strVal val="#ppt_x"/>
                                          </p:val>
                                        </p:tav>
                                        <p:tav tm="100000">
                                          <p:val>
                                            <p:strVal val="#ppt_x"/>
                                          </p:val>
                                        </p:tav>
                                      </p:tavLst>
                                    </p:anim>
                                    <p:anim calcmode="lin" valueType="num">
                                      <p:cBhvr>
                                        <p:cTn id="57" dur="500" fill="hold"/>
                                        <p:tgtEl>
                                          <p:spTgt spid="7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5" grpId="0"/>
      <p:bldP spid="728" grpId="0"/>
      <p:bldP spid="21" grpId="0"/>
      <p:bldP spid="20"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9" name="Picture 8">
            <a:extLst>
              <a:ext uri="{FF2B5EF4-FFF2-40B4-BE49-F238E27FC236}">
                <a16:creationId xmlns:a16="http://schemas.microsoft.com/office/drawing/2014/main" id="{9A68BC21-26BA-05B9-B797-18BA46240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 y="2167118"/>
            <a:ext cx="2260978" cy="2653028"/>
          </a:xfrm>
          <a:prstGeom prst="rect">
            <a:avLst/>
          </a:prstGeom>
        </p:spPr>
      </p:pic>
      <p:pic>
        <p:nvPicPr>
          <p:cNvPr id="10" name="Picture 9">
            <a:extLst>
              <a:ext uri="{FF2B5EF4-FFF2-40B4-BE49-F238E27FC236}">
                <a16:creationId xmlns:a16="http://schemas.microsoft.com/office/drawing/2014/main" id="{2B73CAE9-E8B3-687D-FB24-74FDDF31D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459" y="2166810"/>
            <a:ext cx="2115081" cy="2653336"/>
          </a:xfrm>
          <a:prstGeom prst="rect">
            <a:avLst/>
          </a:prstGeom>
        </p:spPr>
      </p:pic>
      <p:pic>
        <p:nvPicPr>
          <p:cNvPr id="11" name="Picture 10">
            <a:extLst>
              <a:ext uri="{FF2B5EF4-FFF2-40B4-BE49-F238E27FC236}">
                <a16:creationId xmlns:a16="http://schemas.microsoft.com/office/drawing/2014/main" id="{24901373-E39D-3D1E-81A7-B18A28523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909" y="2268414"/>
            <a:ext cx="2437091" cy="245012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12" name="Picture 11">
            <a:extLst>
              <a:ext uri="{FF2B5EF4-FFF2-40B4-BE49-F238E27FC236}">
                <a16:creationId xmlns:a16="http://schemas.microsoft.com/office/drawing/2014/main" id="{49894758-351A-DE82-0405-A83E3B0CF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351" y="2166810"/>
            <a:ext cx="2597315" cy="2675678"/>
          </a:xfrm>
          <a:prstGeom prst="rect">
            <a:avLst/>
          </a:prstGeom>
        </p:spPr>
      </p:pic>
      <p:pic>
        <p:nvPicPr>
          <p:cNvPr id="13" name="Picture 12">
            <a:extLst>
              <a:ext uri="{FF2B5EF4-FFF2-40B4-BE49-F238E27FC236}">
                <a16:creationId xmlns:a16="http://schemas.microsoft.com/office/drawing/2014/main" id="{9139F654-BFC4-328A-FB37-1A4729EE8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60" y="2166810"/>
            <a:ext cx="4085128" cy="2675678"/>
          </a:xfrm>
          <a:prstGeom prst="rect">
            <a:avLst/>
          </a:prstGeom>
        </p:spPr>
      </p:pic>
    </p:spTree>
    <p:extLst>
      <p:ext uri="{BB962C8B-B14F-4D97-AF65-F5344CB8AC3E}">
        <p14:creationId xmlns:p14="http://schemas.microsoft.com/office/powerpoint/2010/main" val="414626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24" name="Picture 7">
            <a:extLst>
              <a:ext uri="{FF2B5EF4-FFF2-40B4-BE49-F238E27FC236}">
                <a16:creationId xmlns:a16="http://schemas.microsoft.com/office/drawing/2014/main" id="{919B07D0-21FD-B6F7-8FF7-1A47419893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5906" y="680312"/>
            <a:ext cx="8132188" cy="4074516"/>
          </a:xfrm>
          <a:prstGeom prst="rect">
            <a:avLst/>
          </a:prstGeom>
        </p:spPr>
      </p:pic>
      <p:sp>
        <p:nvSpPr>
          <p:cNvPr id="26" name="TextBox 25">
            <a:extLst>
              <a:ext uri="{FF2B5EF4-FFF2-40B4-BE49-F238E27FC236}">
                <a16:creationId xmlns:a16="http://schemas.microsoft.com/office/drawing/2014/main" id="{B2B19D56-6E37-BFD4-A027-32F40FA1387D}"/>
              </a:ext>
            </a:extLst>
          </p:cNvPr>
          <p:cNvSpPr txBox="1"/>
          <p:nvPr/>
        </p:nvSpPr>
        <p:spPr>
          <a:xfrm>
            <a:off x="957090" y="1263911"/>
            <a:ext cx="7229820" cy="308231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Di sản mĩ thuật thời kì này thường được trang trí bằng những hoa văn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 ở mỗi nền văn hóa mà em biết.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Công năng của di sản mĩ thuật này là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Tại sao cần quan tâm đến nghệ thuật trang trí trong những di sản mĩ thuật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8" name="Rectangle: Diagonal Corners Snipped 17">
            <a:extLst>
              <a:ext uri="{FF2B5EF4-FFF2-40B4-BE49-F238E27FC236}">
                <a16:creationId xmlns:a16="http://schemas.microsoft.com/office/drawing/2014/main" id="{83C80B78-76A0-F31A-EEB7-1E1406FBE8D0}"/>
              </a:ext>
            </a:extLst>
          </p:cNvPr>
          <p:cNvSpPr/>
          <p:nvPr/>
        </p:nvSpPr>
        <p:spPr>
          <a:xfrm>
            <a:off x="2530549" y="233917"/>
            <a:ext cx="4082902" cy="855312"/>
          </a:xfrm>
          <a:prstGeom prst="snip2Diag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a:solidFill>
                  <a:schemeClr val="accent3"/>
                </a:solidFill>
              </a:rPr>
              <a:t>HOẠT ĐỘNG NHÓM</a:t>
            </a:r>
          </a:p>
        </p:txBody>
      </p:sp>
      <p:pic>
        <p:nvPicPr>
          <p:cNvPr id="31" name="Picture 2">
            <a:extLst>
              <a:ext uri="{FF2B5EF4-FFF2-40B4-BE49-F238E27FC236}">
                <a16:creationId xmlns:a16="http://schemas.microsoft.com/office/drawing/2014/main" id="{2D7E5D11-620E-38CB-EF06-717FDFD71F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9846">
            <a:off x="6156824" y="176004"/>
            <a:ext cx="913255" cy="1008615"/>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2" dur="500"/>
                                        <p:tgtEl>
                                          <p:spTgt spid="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20" name="Picture 19">
            <a:extLst>
              <a:ext uri="{FF2B5EF4-FFF2-40B4-BE49-F238E27FC236}">
                <a16:creationId xmlns:a16="http://schemas.microsoft.com/office/drawing/2014/main" id="{F69799D7-7C9E-1BDA-0DE1-E21FA21E8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80" y="521207"/>
            <a:ext cx="2437090" cy="2859678"/>
          </a:xfrm>
          <a:prstGeom prst="rect">
            <a:avLst/>
          </a:prstGeom>
        </p:spPr>
      </p:pic>
      <p:pic>
        <p:nvPicPr>
          <p:cNvPr id="21" name="Picture 20">
            <a:extLst>
              <a:ext uri="{FF2B5EF4-FFF2-40B4-BE49-F238E27FC236}">
                <a16:creationId xmlns:a16="http://schemas.microsoft.com/office/drawing/2014/main" id="{9E656053-EB78-6D12-EF3D-F2348BE13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454" y="422400"/>
            <a:ext cx="2437091" cy="3057293"/>
          </a:xfrm>
          <a:prstGeom prst="rect">
            <a:avLst/>
          </a:prstGeom>
        </p:spPr>
      </p:pic>
      <p:pic>
        <p:nvPicPr>
          <p:cNvPr id="22" name="Picture 21">
            <a:extLst>
              <a:ext uri="{FF2B5EF4-FFF2-40B4-BE49-F238E27FC236}">
                <a16:creationId xmlns:a16="http://schemas.microsoft.com/office/drawing/2014/main" id="{7B2E2F80-24A1-92CA-9A6A-9B6005AD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229" y="725982"/>
            <a:ext cx="2437091" cy="2450128"/>
          </a:xfrm>
          <a:prstGeom prst="rect">
            <a:avLst/>
          </a:prstGeom>
        </p:spPr>
      </p:pic>
      <p:sp>
        <p:nvSpPr>
          <p:cNvPr id="17" name="Rectangle: Rounded Corners 16">
            <a:extLst>
              <a:ext uri="{FF2B5EF4-FFF2-40B4-BE49-F238E27FC236}">
                <a16:creationId xmlns:a16="http://schemas.microsoft.com/office/drawing/2014/main" id="{9F88BD9B-C765-5981-8098-621A0148F4DE}"/>
              </a:ext>
            </a:extLst>
          </p:cNvPr>
          <p:cNvSpPr/>
          <p:nvPr/>
        </p:nvSpPr>
        <p:spPr>
          <a:xfrm>
            <a:off x="51068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chim công</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bò tót</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lá, con thú</a:t>
            </a:r>
            <a:endParaRPr lang="en-US" sz="2000">
              <a:solidFill>
                <a:schemeClr val="accent3"/>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732</TotalTime>
  <Words>1238</Words>
  <Application>Microsoft Office PowerPoint</Application>
  <PresentationFormat>On-screen Show (16:9)</PresentationFormat>
  <Paragraphs>109</Paragraphs>
  <Slides>30</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Patrick Hand</vt:lpstr>
      <vt:lpstr>Open Sans</vt:lpstr>
      <vt:lpstr>Nanum Pen Script</vt:lpstr>
      <vt:lpstr>Times New Roman</vt:lpstr>
      <vt:lpstr>Wingdings</vt:lpstr>
      <vt:lpstr>Calibri</vt:lpstr>
      <vt:lpstr>Poppins</vt:lpstr>
      <vt:lpstr>Bebas Neue</vt:lpstr>
      <vt:lpstr>Arial</vt:lpstr>
      <vt:lpstr>Roboto Condensed Light</vt:lpstr>
      <vt:lpstr>Roboto Condensed</vt:lpstr>
      <vt:lpstr>Yeseva One</vt:lpstr>
      <vt:lpstr>Art Subject for Elementary - 2nd Grade: Visual Arts by Slidesgo</vt:lpstr>
      <vt:lpstr>PowerPoint Presentation</vt:lpstr>
      <vt:lpstr>KHỞI ĐỘNG</vt:lpstr>
      <vt:lpstr>KHỞI ĐỘNG</vt:lpstr>
      <vt:lpstr>PowerPoint Presentation</vt:lpstr>
      <vt:lpstr>01</vt:lpstr>
      <vt:lpstr>1. Quan sát</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di sản mĩ thuật thời kì trung đại</vt:lpstr>
      <vt:lpstr>Một số di sản mĩ thuật thời kì trung đại</vt:lpstr>
      <vt:lpstr>2. Thể hiện</vt:lpstr>
      <vt:lpstr>2. Thể hiện</vt:lpstr>
      <vt:lpstr>PowerPoint Presentation</vt:lpstr>
      <vt:lpstr>PowerPoint Presentation</vt:lpstr>
      <vt:lpstr>2. Thể hiện</vt:lpstr>
      <vt:lpstr>Lưu ý</vt:lpstr>
      <vt:lpstr>PowerPoint Presentation</vt:lpstr>
      <vt:lpstr>PowerPoint Presentation</vt:lpstr>
      <vt:lpstr>3. Thảo luận</vt:lpstr>
      <vt:lpstr>PowerPoint Presentation</vt:lpstr>
      <vt:lpstr>3. Thảo luận</vt:lpstr>
      <vt:lpstr>Gợi ý</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57</cp:revision>
  <dcterms:modified xsi:type="dcterms:W3CDTF">2023-09-17T14:04:05Z</dcterms:modified>
</cp:coreProperties>
</file>