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6" r:id="rId2"/>
    <p:sldId id="300" r:id="rId3"/>
    <p:sldId id="299" r:id="rId4"/>
    <p:sldId id="301" r:id="rId5"/>
    <p:sldId id="264" r:id="rId6"/>
    <p:sldId id="258" r:id="rId7"/>
    <p:sldId id="293" r:id="rId8"/>
    <p:sldId id="260" r:id="rId9"/>
    <p:sldId id="261" r:id="rId10"/>
    <p:sldId id="294" r:id="rId11"/>
    <p:sldId id="262" r:id="rId12"/>
    <p:sldId id="295" r:id="rId13"/>
    <p:sldId id="316" r:id="rId14"/>
    <p:sldId id="305" r:id="rId15"/>
    <p:sldId id="306" r:id="rId16"/>
    <p:sldId id="307" r:id="rId17"/>
    <p:sldId id="308" r:id="rId18"/>
    <p:sldId id="309" r:id="rId19"/>
    <p:sldId id="310" r:id="rId20"/>
    <p:sldId id="314" r:id="rId21"/>
    <p:sldId id="315" r:id="rId22"/>
    <p:sldId id="311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97E4FF"/>
    <a:srgbClr val="FFFFFF"/>
    <a:srgbClr val="F16649"/>
    <a:srgbClr val="00B0F0"/>
    <a:srgbClr val="B7ECFF"/>
    <a:srgbClr val="61D6FF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1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audio" Target="../media/audio1.wav"/><Relationship Id="rId12" Type="http://schemas.openxmlformats.org/officeDocument/2006/relationships/slide" Target="slide2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5" Type="http://schemas.openxmlformats.org/officeDocument/2006/relationships/image" Target="../media/image14.jpeg"/><Relationship Id="rId10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456"/>
            <a:ext cx="8363712" cy="62544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912" y="256032"/>
            <a:ext cx="8168640" cy="6230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855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1647605"/>
            <a:ext cx="8629936" cy="4561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29334"/>
            <a:ext cx="2284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5954" y="161005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Modal verb: </a:t>
            </a:r>
            <a:r>
              <a:rPr lang="en-US" sz="2800" b="1" i="1" dirty="0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1869244"/>
            <a:ext cx="8420066" cy="1392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25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11390"/>
              </p:ext>
            </p:extLst>
          </p:nvPr>
        </p:nvGraphicFramePr>
        <p:xfrm>
          <a:off x="1413831" y="343538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39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64859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629453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19527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3723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21647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207823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54410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0039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3995309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48278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4827834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53868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342183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67532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35751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3BAFCE-5BDD-4C90-B101-C0D5B5D3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0" y="772299"/>
            <a:ext cx="8382000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629452"/>
            <a:ext cx="827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340306"/>
            <a:ext cx="117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216474"/>
            <a:ext cx="827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3995307"/>
            <a:ext cx="117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197166"/>
            <a:ext cx="827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21817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18676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1913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224500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19151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2759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2802870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3546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43706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254" y="4370629"/>
            <a:ext cx="778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en-GB" sz="2400" b="1" dirty="0" smtClean="0">
                <a:solidFill>
                  <a:srgbClr val="FF0000"/>
                </a:solidFill>
              </a:rPr>
              <a:t>We must put </a:t>
            </a:r>
            <a:r>
              <a:rPr lang="en-GB" sz="2400" b="1" dirty="0">
                <a:solidFill>
                  <a:srgbClr val="FF0000"/>
                </a:solidFill>
              </a:rPr>
              <a:t>the garbage in the waste basket.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2225" y="188497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mustn’t pick flowers in the school garden.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22225" y="3626742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618169" y="2771441"/>
            <a:ext cx="5559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clean the room floor and the board.</a:t>
            </a:r>
            <a:br>
              <a:rPr lang="en-GB" sz="2400" b="1" dirty="0">
                <a:solidFill>
                  <a:srgbClr val="FF0000"/>
                </a:solidFill>
              </a:rPr>
            </a:b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3493" y="3587552"/>
            <a:ext cx="600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play </a:t>
            </a:r>
            <a:r>
              <a:rPr lang="en-GB" sz="2400" b="1" dirty="0">
                <a:solidFill>
                  <a:srgbClr val="FF0000"/>
                </a:solidFill>
              </a:rPr>
              <a:t>the football in the school yard</a:t>
            </a:r>
            <a:r>
              <a:rPr lang="en-GB" sz="2400" b="1" dirty="0" smtClean="0">
                <a:solidFill>
                  <a:srgbClr val="FF0000"/>
                </a:solidFill>
              </a:rPr>
              <a:t>.  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00699" y="1434250"/>
            <a:ext cx="7024397" cy="4183704"/>
            <a:chOff x="1360" y="879"/>
            <a:chExt cx="9022" cy="433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360" y="879"/>
              <a:ext cx="9022" cy="4335"/>
            </a:xfrm>
            <a:prstGeom prst="rect">
              <a:avLst/>
            </a:prstGeom>
            <a:solidFill>
              <a:srgbClr val="231F2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98" y="921"/>
              <a:ext cx="8833" cy="4192"/>
            </a:xfrm>
            <a:custGeom>
              <a:avLst/>
              <a:gdLst>
                <a:gd name="T0" fmla="+- 0 10015 1399"/>
                <a:gd name="T1" fmla="*/ T0 w 8833"/>
                <a:gd name="T2" fmla="+- 0 921 921"/>
                <a:gd name="T3" fmla="*/ 921 h 4192"/>
                <a:gd name="T4" fmla="+- 0 7499 1399"/>
                <a:gd name="T5" fmla="*/ T4 w 8833"/>
                <a:gd name="T6" fmla="+- 0 1066 921"/>
                <a:gd name="T7" fmla="*/ 1066 h 4192"/>
                <a:gd name="T8" fmla="+- 0 5770 1399"/>
                <a:gd name="T9" fmla="*/ T8 w 8833"/>
                <a:gd name="T10" fmla="+- 0 1128 921"/>
                <a:gd name="T11" fmla="*/ 1128 h 4192"/>
                <a:gd name="T12" fmla="+- 0 4024 1399"/>
                <a:gd name="T13" fmla="*/ T12 w 8833"/>
                <a:gd name="T14" fmla="+- 0 1122 921"/>
                <a:gd name="T15" fmla="*/ 1122 h 4192"/>
                <a:gd name="T16" fmla="+- 0 1461 1399"/>
                <a:gd name="T17" fmla="*/ T16 w 8833"/>
                <a:gd name="T18" fmla="+- 0 1061 921"/>
                <a:gd name="T19" fmla="*/ 1061 h 4192"/>
                <a:gd name="T20" fmla="+- 0 1399 1399"/>
                <a:gd name="T21" fmla="*/ T20 w 8833"/>
                <a:gd name="T22" fmla="+- 0 5019 921"/>
                <a:gd name="T23" fmla="*/ 5019 h 4192"/>
                <a:gd name="T24" fmla="+- 0 2220 1399"/>
                <a:gd name="T25" fmla="*/ T24 w 8833"/>
                <a:gd name="T26" fmla="+- 0 5106 921"/>
                <a:gd name="T27" fmla="*/ 5106 h 4192"/>
                <a:gd name="T28" fmla="+- 0 3414 1399"/>
                <a:gd name="T29" fmla="*/ T28 w 8833"/>
                <a:gd name="T30" fmla="+- 0 5113 921"/>
                <a:gd name="T31" fmla="*/ 5113 h 4192"/>
                <a:gd name="T32" fmla="+- 0 5809 1399"/>
                <a:gd name="T33" fmla="*/ T32 w 8833"/>
                <a:gd name="T34" fmla="+- 0 5018 921"/>
                <a:gd name="T35" fmla="*/ 5018 h 4192"/>
                <a:gd name="T36" fmla="+- 0 10231 1399"/>
                <a:gd name="T37" fmla="*/ T36 w 8833"/>
                <a:gd name="T38" fmla="+- 0 4803 921"/>
                <a:gd name="T39" fmla="*/ 4803 h 4192"/>
                <a:gd name="T40" fmla="+- 0 10221 1399"/>
                <a:gd name="T41" fmla="*/ T40 w 8833"/>
                <a:gd name="T42" fmla="+- 0 4512 921"/>
                <a:gd name="T43" fmla="*/ 4512 h 4192"/>
                <a:gd name="T44" fmla="+- 0 10195 1399"/>
                <a:gd name="T45" fmla="*/ T44 w 8833"/>
                <a:gd name="T46" fmla="+- 0 4011 921"/>
                <a:gd name="T47" fmla="*/ 4011 h 4192"/>
                <a:gd name="T48" fmla="+- 0 10133 1399"/>
                <a:gd name="T49" fmla="*/ T48 w 8833"/>
                <a:gd name="T50" fmla="+- 0 2935 921"/>
                <a:gd name="T51" fmla="*/ 2935 h 4192"/>
                <a:gd name="T52" fmla="+- 0 10015 1399"/>
                <a:gd name="T53" fmla="*/ T52 w 8833"/>
                <a:gd name="T54" fmla="+- 0 921 921"/>
                <a:gd name="T55" fmla="*/ 921 h 41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8833" h="4192">
                  <a:moveTo>
                    <a:pt x="8616" y="0"/>
                  </a:moveTo>
                  <a:lnTo>
                    <a:pt x="6100" y="145"/>
                  </a:lnTo>
                  <a:lnTo>
                    <a:pt x="4371" y="207"/>
                  </a:lnTo>
                  <a:lnTo>
                    <a:pt x="2625" y="201"/>
                  </a:lnTo>
                  <a:lnTo>
                    <a:pt x="62" y="140"/>
                  </a:lnTo>
                  <a:lnTo>
                    <a:pt x="0" y="4098"/>
                  </a:lnTo>
                  <a:lnTo>
                    <a:pt x="821" y="4185"/>
                  </a:lnTo>
                  <a:lnTo>
                    <a:pt x="2015" y="4192"/>
                  </a:lnTo>
                  <a:lnTo>
                    <a:pt x="4410" y="4097"/>
                  </a:lnTo>
                  <a:lnTo>
                    <a:pt x="8832" y="3882"/>
                  </a:lnTo>
                  <a:lnTo>
                    <a:pt x="8822" y="3591"/>
                  </a:lnTo>
                  <a:lnTo>
                    <a:pt x="8796" y="3090"/>
                  </a:lnTo>
                  <a:lnTo>
                    <a:pt x="8734" y="2014"/>
                  </a:lnTo>
                  <a:lnTo>
                    <a:pt x="8616" y="0"/>
                  </a:lnTo>
                  <a:close/>
                </a:path>
              </a:pathLst>
            </a:custGeom>
            <a:solidFill>
              <a:srgbClr val="FFF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622" y="925"/>
              <a:ext cx="8312" cy="161"/>
            </a:xfrm>
            <a:custGeom>
              <a:avLst/>
              <a:gdLst>
                <a:gd name="T0" fmla="+- 0 1700 1623"/>
                <a:gd name="T1" fmla="*/ T0 w 8312"/>
                <a:gd name="T2" fmla="+- 0 1066 926"/>
                <a:gd name="T3" fmla="*/ 1066 h 161"/>
                <a:gd name="T4" fmla="+- 0 1862 1623"/>
                <a:gd name="T5" fmla="*/ T4 w 8312"/>
                <a:gd name="T6" fmla="+- 0 1069 926"/>
                <a:gd name="T7" fmla="*/ 1069 h 161"/>
                <a:gd name="T8" fmla="+- 0 2018 1623"/>
                <a:gd name="T9" fmla="*/ T8 w 8312"/>
                <a:gd name="T10" fmla="+- 0 1072 926"/>
                <a:gd name="T11" fmla="*/ 1072 h 161"/>
                <a:gd name="T12" fmla="+- 0 2198 1623"/>
                <a:gd name="T13" fmla="*/ T12 w 8312"/>
                <a:gd name="T14" fmla="+- 0 1075 926"/>
                <a:gd name="T15" fmla="*/ 1075 h 161"/>
                <a:gd name="T16" fmla="+- 0 2399 1623"/>
                <a:gd name="T17" fmla="*/ T16 w 8312"/>
                <a:gd name="T18" fmla="+- 0 1077 926"/>
                <a:gd name="T19" fmla="*/ 1077 h 161"/>
                <a:gd name="T20" fmla="+- 0 2622 1623"/>
                <a:gd name="T21" fmla="*/ T20 w 8312"/>
                <a:gd name="T22" fmla="+- 0 1080 926"/>
                <a:gd name="T23" fmla="*/ 1080 h 161"/>
                <a:gd name="T24" fmla="+- 0 2802 1623"/>
                <a:gd name="T25" fmla="*/ T24 w 8312"/>
                <a:gd name="T26" fmla="+- 0 1081 926"/>
                <a:gd name="T27" fmla="*/ 1081 h 161"/>
                <a:gd name="T28" fmla="+- 0 2929 1623"/>
                <a:gd name="T29" fmla="*/ T28 w 8312"/>
                <a:gd name="T30" fmla="+- 0 1083 926"/>
                <a:gd name="T31" fmla="*/ 1083 h 161"/>
                <a:gd name="T32" fmla="+- 0 3060 1623"/>
                <a:gd name="T33" fmla="*/ T32 w 8312"/>
                <a:gd name="T34" fmla="+- 0 1083 926"/>
                <a:gd name="T35" fmla="*/ 1083 h 161"/>
                <a:gd name="T36" fmla="+- 0 3195 1623"/>
                <a:gd name="T37" fmla="*/ T36 w 8312"/>
                <a:gd name="T38" fmla="+- 0 1084 926"/>
                <a:gd name="T39" fmla="*/ 1084 h 161"/>
                <a:gd name="T40" fmla="+- 0 3335 1623"/>
                <a:gd name="T41" fmla="*/ T40 w 8312"/>
                <a:gd name="T42" fmla="+- 0 1085 926"/>
                <a:gd name="T43" fmla="*/ 1085 h 161"/>
                <a:gd name="T44" fmla="+- 0 3480 1623"/>
                <a:gd name="T45" fmla="*/ T44 w 8312"/>
                <a:gd name="T46" fmla="+- 0 1086 926"/>
                <a:gd name="T47" fmla="*/ 1086 h 161"/>
                <a:gd name="T48" fmla="+- 0 3628 1623"/>
                <a:gd name="T49" fmla="*/ T48 w 8312"/>
                <a:gd name="T50" fmla="+- 0 1086 926"/>
                <a:gd name="T51" fmla="*/ 1086 h 161"/>
                <a:gd name="T52" fmla="+- 0 3781 1623"/>
                <a:gd name="T53" fmla="*/ T52 w 8312"/>
                <a:gd name="T54" fmla="+- 0 1086 926"/>
                <a:gd name="T55" fmla="*/ 1086 h 161"/>
                <a:gd name="T56" fmla="+- 0 3937 1623"/>
                <a:gd name="T57" fmla="*/ T56 w 8312"/>
                <a:gd name="T58" fmla="+- 0 1086 926"/>
                <a:gd name="T59" fmla="*/ 1086 h 161"/>
                <a:gd name="T60" fmla="+- 0 4097 1623"/>
                <a:gd name="T61" fmla="*/ T60 w 8312"/>
                <a:gd name="T62" fmla="+- 0 1086 926"/>
                <a:gd name="T63" fmla="*/ 1086 h 161"/>
                <a:gd name="T64" fmla="+- 0 4261 1623"/>
                <a:gd name="T65" fmla="*/ T64 w 8312"/>
                <a:gd name="T66" fmla="+- 0 1086 926"/>
                <a:gd name="T67" fmla="*/ 1086 h 161"/>
                <a:gd name="T68" fmla="+- 0 4429 1623"/>
                <a:gd name="T69" fmla="*/ T68 w 8312"/>
                <a:gd name="T70" fmla="+- 0 1085 926"/>
                <a:gd name="T71" fmla="*/ 1085 h 161"/>
                <a:gd name="T72" fmla="+- 0 4600 1623"/>
                <a:gd name="T73" fmla="*/ T72 w 8312"/>
                <a:gd name="T74" fmla="+- 0 1084 926"/>
                <a:gd name="T75" fmla="*/ 1084 h 161"/>
                <a:gd name="T76" fmla="+- 0 4774 1623"/>
                <a:gd name="T77" fmla="*/ T76 w 8312"/>
                <a:gd name="T78" fmla="+- 0 1083 926"/>
                <a:gd name="T79" fmla="*/ 1083 h 161"/>
                <a:gd name="T80" fmla="+- 0 4952 1623"/>
                <a:gd name="T81" fmla="*/ T80 w 8312"/>
                <a:gd name="T82" fmla="+- 0 1082 926"/>
                <a:gd name="T83" fmla="*/ 1082 h 161"/>
                <a:gd name="T84" fmla="+- 0 5132 1623"/>
                <a:gd name="T85" fmla="*/ T84 w 8312"/>
                <a:gd name="T86" fmla="+- 0 1080 926"/>
                <a:gd name="T87" fmla="*/ 1080 h 161"/>
                <a:gd name="T88" fmla="+- 0 5315 1623"/>
                <a:gd name="T89" fmla="*/ T88 w 8312"/>
                <a:gd name="T90" fmla="+- 0 1078 926"/>
                <a:gd name="T91" fmla="*/ 1078 h 161"/>
                <a:gd name="T92" fmla="+- 0 5502 1623"/>
                <a:gd name="T93" fmla="*/ T92 w 8312"/>
                <a:gd name="T94" fmla="+- 0 1076 926"/>
                <a:gd name="T95" fmla="*/ 1076 h 161"/>
                <a:gd name="T96" fmla="+- 0 5690 1623"/>
                <a:gd name="T97" fmla="*/ T96 w 8312"/>
                <a:gd name="T98" fmla="+- 0 1073 926"/>
                <a:gd name="T99" fmla="*/ 1073 h 161"/>
                <a:gd name="T100" fmla="+- 0 5882 1623"/>
                <a:gd name="T101" fmla="*/ T100 w 8312"/>
                <a:gd name="T102" fmla="+- 0 1070 926"/>
                <a:gd name="T103" fmla="*/ 1070 h 161"/>
                <a:gd name="T104" fmla="+- 0 6075 1623"/>
                <a:gd name="T105" fmla="*/ T104 w 8312"/>
                <a:gd name="T106" fmla="+- 0 1067 926"/>
                <a:gd name="T107" fmla="*/ 1067 h 161"/>
                <a:gd name="T108" fmla="+- 0 6271 1623"/>
                <a:gd name="T109" fmla="*/ T108 w 8312"/>
                <a:gd name="T110" fmla="+- 0 1063 926"/>
                <a:gd name="T111" fmla="*/ 1063 h 161"/>
                <a:gd name="T112" fmla="+- 0 6470 1623"/>
                <a:gd name="T113" fmla="*/ T112 w 8312"/>
                <a:gd name="T114" fmla="+- 0 1059 926"/>
                <a:gd name="T115" fmla="*/ 1059 h 161"/>
                <a:gd name="T116" fmla="+- 0 6670 1623"/>
                <a:gd name="T117" fmla="*/ T116 w 8312"/>
                <a:gd name="T118" fmla="+- 0 1055 926"/>
                <a:gd name="T119" fmla="*/ 1055 h 161"/>
                <a:gd name="T120" fmla="+- 0 6872 1623"/>
                <a:gd name="T121" fmla="*/ T120 w 8312"/>
                <a:gd name="T122" fmla="+- 0 1050 926"/>
                <a:gd name="T123" fmla="*/ 1050 h 161"/>
                <a:gd name="T124" fmla="+- 0 7076 1623"/>
                <a:gd name="T125" fmla="*/ T124 w 8312"/>
                <a:gd name="T126" fmla="+- 0 1045 926"/>
                <a:gd name="T127" fmla="*/ 1045 h 161"/>
                <a:gd name="T128" fmla="+- 0 7281 1623"/>
                <a:gd name="T129" fmla="*/ T128 w 8312"/>
                <a:gd name="T130" fmla="+- 0 1039 926"/>
                <a:gd name="T131" fmla="*/ 1039 h 161"/>
                <a:gd name="T132" fmla="+- 0 7488 1623"/>
                <a:gd name="T133" fmla="*/ T132 w 8312"/>
                <a:gd name="T134" fmla="+- 0 1033 926"/>
                <a:gd name="T135" fmla="*/ 1033 h 161"/>
                <a:gd name="T136" fmla="+- 0 7696 1623"/>
                <a:gd name="T137" fmla="*/ T136 w 8312"/>
                <a:gd name="T138" fmla="+- 0 1027 926"/>
                <a:gd name="T139" fmla="*/ 1027 h 161"/>
                <a:gd name="T140" fmla="+- 0 7906 1623"/>
                <a:gd name="T141" fmla="*/ T140 w 8312"/>
                <a:gd name="T142" fmla="+- 0 1020 926"/>
                <a:gd name="T143" fmla="*/ 1020 h 161"/>
                <a:gd name="T144" fmla="+- 0 8117 1623"/>
                <a:gd name="T145" fmla="*/ T144 w 8312"/>
                <a:gd name="T146" fmla="+- 0 1012 926"/>
                <a:gd name="T147" fmla="*/ 1012 h 161"/>
                <a:gd name="T148" fmla="+- 0 8328 1623"/>
                <a:gd name="T149" fmla="*/ T148 w 8312"/>
                <a:gd name="T150" fmla="+- 0 1004 926"/>
                <a:gd name="T151" fmla="*/ 1004 h 161"/>
                <a:gd name="T152" fmla="+- 0 8541 1623"/>
                <a:gd name="T153" fmla="*/ T152 w 8312"/>
                <a:gd name="T154" fmla="+- 0 995 926"/>
                <a:gd name="T155" fmla="*/ 995 h 161"/>
                <a:gd name="T156" fmla="+- 0 8754 1623"/>
                <a:gd name="T157" fmla="*/ T156 w 8312"/>
                <a:gd name="T158" fmla="+- 0 986 926"/>
                <a:gd name="T159" fmla="*/ 986 h 161"/>
                <a:gd name="T160" fmla="+- 0 8968 1623"/>
                <a:gd name="T161" fmla="*/ T160 w 8312"/>
                <a:gd name="T162" fmla="+- 0 977 926"/>
                <a:gd name="T163" fmla="*/ 977 h 161"/>
                <a:gd name="T164" fmla="+- 0 9182 1623"/>
                <a:gd name="T165" fmla="*/ T164 w 8312"/>
                <a:gd name="T166" fmla="+- 0 966 926"/>
                <a:gd name="T167" fmla="*/ 966 h 161"/>
                <a:gd name="T168" fmla="+- 0 9397 1623"/>
                <a:gd name="T169" fmla="*/ T168 w 8312"/>
                <a:gd name="T170" fmla="+- 0 955 926"/>
                <a:gd name="T171" fmla="*/ 955 h 161"/>
                <a:gd name="T172" fmla="+- 0 9612 1623"/>
                <a:gd name="T173" fmla="*/ T172 w 8312"/>
                <a:gd name="T174" fmla="+- 0 944 926"/>
                <a:gd name="T175" fmla="*/ 944 h 161"/>
                <a:gd name="T176" fmla="+- 0 9827 1623"/>
                <a:gd name="T177" fmla="*/ T176 w 8312"/>
                <a:gd name="T178" fmla="+- 0 932 926"/>
                <a:gd name="T179" fmla="*/ 932 h 1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8312" h="161">
                  <a:moveTo>
                    <a:pt x="0" y="139"/>
                  </a:moveTo>
                  <a:lnTo>
                    <a:pt x="77" y="140"/>
                  </a:lnTo>
                  <a:lnTo>
                    <a:pt x="170" y="142"/>
                  </a:lnTo>
                  <a:lnTo>
                    <a:pt x="239" y="143"/>
                  </a:lnTo>
                  <a:lnTo>
                    <a:pt x="314" y="145"/>
                  </a:lnTo>
                  <a:lnTo>
                    <a:pt x="395" y="146"/>
                  </a:lnTo>
                  <a:lnTo>
                    <a:pt x="482" y="147"/>
                  </a:lnTo>
                  <a:lnTo>
                    <a:pt x="575" y="149"/>
                  </a:lnTo>
                  <a:lnTo>
                    <a:pt x="673" y="150"/>
                  </a:lnTo>
                  <a:lnTo>
                    <a:pt x="776" y="151"/>
                  </a:lnTo>
                  <a:lnTo>
                    <a:pt x="885" y="153"/>
                  </a:lnTo>
                  <a:lnTo>
                    <a:pt x="999" y="154"/>
                  </a:lnTo>
                  <a:lnTo>
                    <a:pt x="1118" y="155"/>
                  </a:lnTo>
                  <a:lnTo>
                    <a:pt x="1179" y="155"/>
                  </a:lnTo>
                  <a:lnTo>
                    <a:pt x="1242" y="156"/>
                  </a:lnTo>
                  <a:lnTo>
                    <a:pt x="1306" y="157"/>
                  </a:lnTo>
                  <a:lnTo>
                    <a:pt x="1371" y="157"/>
                  </a:lnTo>
                  <a:lnTo>
                    <a:pt x="1437" y="157"/>
                  </a:lnTo>
                  <a:lnTo>
                    <a:pt x="1504" y="158"/>
                  </a:lnTo>
                  <a:lnTo>
                    <a:pt x="1572" y="158"/>
                  </a:lnTo>
                  <a:lnTo>
                    <a:pt x="1642" y="159"/>
                  </a:lnTo>
                  <a:lnTo>
                    <a:pt x="1712" y="159"/>
                  </a:lnTo>
                  <a:lnTo>
                    <a:pt x="1784" y="159"/>
                  </a:lnTo>
                  <a:lnTo>
                    <a:pt x="1857" y="160"/>
                  </a:lnTo>
                  <a:lnTo>
                    <a:pt x="1930" y="160"/>
                  </a:lnTo>
                  <a:lnTo>
                    <a:pt x="2005" y="160"/>
                  </a:lnTo>
                  <a:lnTo>
                    <a:pt x="2081" y="160"/>
                  </a:lnTo>
                  <a:lnTo>
                    <a:pt x="2158" y="160"/>
                  </a:lnTo>
                  <a:lnTo>
                    <a:pt x="2235" y="160"/>
                  </a:lnTo>
                  <a:lnTo>
                    <a:pt x="2314" y="160"/>
                  </a:lnTo>
                  <a:lnTo>
                    <a:pt x="2394" y="160"/>
                  </a:lnTo>
                  <a:lnTo>
                    <a:pt x="2474" y="160"/>
                  </a:lnTo>
                  <a:lnTo>
                    <a:pt x="2556" y="160"/>
                  </a:lnTo>
                  <a:lnTo>
                    <a:pt x="2638" y="160"/>
                  </a:lnTo>
                  <a:lnTo>
                    <a:pt x="2722" y="159"/>
                  </a:lnTo>
                  <a:lnTo>
                    <a:pt x="2806" y="159"/>
                  </a:lnTo>
                  <a:lnTo>
                    <a:pt x="2891" y="159"/>
                  </a:lnTo>
                  <a:lnTo>
                    <a:pt x="2977" y="158"/>
                  </a:lnTo>
                  <a:lnTo>
                    <a:pt x="3064" y="158"/>
                  </a:lnTo>
                  <a:lnTo>
                    <a:pt x="3151" y="157"/>
                  </a:lnTo>
                  <a:lnTo>
                    <a:pt x="3240" y="156"/>
                  </a:lnTo>
                  <a:lnTo>
                    <a:pt x="3329" y="156"/>
                  </a:lnTo>
                  <a:lnTo>
                    <a:pt x="3418" y="155"/>
                  </a:lnTo>
                  <a:lnTo>
                    <a:pt x="3509" y="154"/>
                  </a:lnTo>
                  <a:lnTo>
                    <a:pt x="3600" y="153"/>
                  </a:lnTo>
                  <a:lnTo>
                    <a:pt x="3692" y="152"/>
                  </a:lnTo>
                  <a:lnTo>
                    <a:pt x="3785" y="151"/>
                  </a:lnTo>
                  <a:lnTo>
                    <a:pt x="3879" y="150"/>
                  </a:lnTo>
                  <a:lnTo>
                    <a:pt x="3973" y="149"/>
                  </a:lnTo>
                  <a:lnTo>
                    <a:pt x="4067" y="147"/>
                  </a:lnTo>
                  <a:lnTo>
                    <a:pt x="4163" y="146"/>
                  </a:lnTo>
                  <a:lnTo>
                    <a:pt x="4259" y="144"/>
                  </a:lnTo>
                  <a:lnTo>
                    <a:pt x="4355" y="143"/>
                  </a:lnTo>
                  <a:lnTo>
                    <a:pt x="4452" y="141"/>
                  </a:lnTo>
                  <a:lnTo>
                    <a:pt x="4550" y="139"/>
                  </a:lnTo>
                  <a:lnTo>
                    <a:pt x="4648" y="137"/>
                  </a:lnTo>
                  <a:lnTo>
                    <a:pt x="4747" y="135"/>
                  </a:lnTo>
                  <a:lnTo>
                    <a:pt x="4847" y="133"/>
                  </a:lnTo>
                  <a:lnTo>
                    <a:pt x="4946" y="131"/>
                  </a:lnTo>
                  <a:lnTo>
                    <a:pt x="5047" y="129"/>
                  </a:lnTo>
                  <a:lnTo>
                    <a:pt x="5148" y="127"/>
                  </a:lnTo>
                  <a:lnTo>
                    <a:pt x="5249" y="124"/>
                  </a:lnTo>
                  <a:lnTo>
                    <a:pt x="5351" y="122"/>
                  </a:lnTo>
                  <a:lnTo>
                    <a:pt x="5453" y="119"/>
                  </a:lnTo>
                  <a:lnTo>
                    <a:pt x="5555" y="116"/>
                  </a:lnTo>
                  <a:lnTo>
                    <a:pt x="5658" y="113"/>
                  </a:lnTo>
                  <a:lnTo>
                    <a:pt x="5761" y="110"/>
                  </a:lnTo>
                  <a:lnTo>
                    <a:pt x="5865" y="107"/>
                  </a:lnTo>
                  <a:lnTo>
                    <a:pt x="5969" y="104"/>
                  </a:lnTo>
                  <a:lnTo>
                    <a:pt x="6073" y="101"/>
                  </a:lnTo>
                  <a:lnTo>
                    <a:pt x="6178" y="97"/>
                  </a:lnTo>
                  <a:lnTo>
                    <a:pt x="6283" y="94"/>
                  </a:lnTo>
                  <a:lnTo>
                    <a:pt x="6388" y="90"/>
                  </a:lnTo>
                  <a:lnTo>
                    <a:pt x="6494" y="86"/>
                  </a:lnTo>
                  <a:lnTo>
                    <a:pt x="6599" y="82"/>
                  </a:lnTo>
                  <a:lnTo>
                    <a:pt x="6705" y="78"/>
                  </a:lnTo>
                  <a:lnTo>
                    <a:pt x="6811" y="74"/>
                  </a:lnTo>
                  <a:lnTo>
                    <a:pt x="6918" y="69"/>
                  </a:lnTo>
                  <a:lnTo>
                    <a:pt x="7024" y="65"/>
                  </a:lnTo>
                  <a:lnTo>
                    <a:pt x="7131" y="60"/>
                  </a:lnTo>
                  <a:lnTo>
                    <a:pt x="7238" y="55"/>
                  </a:lnTo>
                  <a:lnTo>
                    <a:pt x="7345" y="51"/>
                  </a:lnTo>
                  <a:lnTo>
                    <a:pt x="7452" y="45"/>
                  </a:lnTo>
                  <a:lnTo>
                    <a:pt x="7559" y="40"/>
                  </a:lnTo>
                  <a:lnTo>
                    <a:pt x="7667" y="35"/>
                  </a:lnTo>
                  <a:lnTo>
                    <a:pt x="7774" y="29"/>
                  </a:lnTo>
                  <a:lnTo>
                    <a:pt x="7881" y="24"/>
                  </a:lnTo>
                  <a:lnTo>
                    <a:pt x="7989" y="18"/>
                  </a:lnTo>
                  <a:lnTo>
                    <a:pt x="8096" y="12"/>
                  </a:lnTo>
                  <a:lnTo>
                    <a:pt x="8204" y="6"/>
                  </a:lnTo>
                  <a:lnTo>
                    <a:pt x="8311" y="0"/>
                  </a:lnTo>
                </a:path>
              </a:pathLst>
            </a:custGeom>
            <a:noFill/>
            <a:ln w="50800">
              <a:solidFill>
                <a:srgbClr val="DEE787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024" y="1082"/>
              <a:ext cx="204" cy="3640"/>
            </a:xfrm>
            <a:custGeom>
              <a:avLst/>
              <a:gdLst>
                <a:gd name="T0" fmla="+- 0 10024 10024"/>
                <a:gd name="T1" fmla="*/ T0 w 204"/>
                <a:gd name="T2" fmla="+- 0 1083 1083"/>
                <a:gd name="T3" fmla="*/ 1083 h 3640"/>
                <a:gd name="T4" fmla="+- 0 10030 10024"/>
                <a:gd name="T5" fmla="*/ T4 w 204"/>
                <a:gd name="T6" fmla="+- 0 1177 1083"/>
                <a:gd name="T7" fmla="*/ 1177 h 3640"/>
                <a:gd name="T8" fmla="+- 0 10037 10024"/>
                <a:gd name="T9" fmla="*/ T8 w 204"/>
                <a:gd name="T10" fmla="+- 0 1290 1083"/>
                <a:gd name="T11" fmla="*/ 1290 h 3640"/>
                <a:gd name="T12" fmla="+- 0 10040 10024"/>
                <a:gd name="T13" fmla="*/ T12 w 204"/>
                <a:gd name="T14" fmla="+- 0 1353 1083"/>
                <a:gd name="T15" fmla="*/ 1353 h 3640"/>
                <a:gd name="T16" fmla="+- 0 10044 10024"/>
                <a:gd name="T17" fmla="*/ T16 w 204"/>
                <a:gd name="T18" fmla="+- 0 1420 1083"/>
                <a:gd name="T19" fmla="*/ 1420 h 3640"/>
                <a:gd name="T20" fmla="+- 0 10048 10024"/>
                <a:gd name="T21" fmla="*/ T20 w 204"/>
                <a:gd name="T22" fmla="+- 0 1490 1083"/>
                <a:gd name="T23" fmla="*/ 1490 h 3640"/>
                <a:gd name="T24" fmla="+- 0 10052 10024"/>
                <a:gd name="T25" fmla="*/ T24 w 204"/>
                <a:gd name="T26" fmla="+- 0 1564 1083"/>
                <a:gd name="T27" fmla="*/ 1564 h 3640"/>
                <a:gd name="T28" fmla="+- 0 10057 10024"/>
                <a:gd name="T29" fmla="*/ T28 w 204"/>
                <a:gd name="T30" fmla="+- 0 1641 1083"/>
                <a:gd name="T31" fmla="*/ 1641 h 3640"/>
                <a:gd name="T32" fmla="+- 0 10062 10024"/>
                <a:gd name="T33" fmla="*/ T32 w 204"/>
                <a:gd name="T34" fmla="+- 0 1721 1083"/>
                <a:gd name="T35" fmla="*/ 1721 h 3640"/>
                <a:gd name="T36" fmla="+- 0 10066 10024"/>
                <a:gd name="T37" fmla="*/ T36 w 204"/>
                <a:gd name="T38" fmla="+- 0 1804 1083"/>
                <a:gd name="T39" fmla="*/ 1804 h 3640"/>
                <a:gd name="T40" fmla="+- 0 10071 10024"/>
                <a:gd name="T41" fmla="*/ T40 w 204"/>
                <a:gd name="T42" fmla="+- 0 1889 1083"/>
                <a:gd name="T43" fmla="*/ 1889 h 3640"/>
                <a:gd name="T44" fmla="+- 0 10076 10024"/>
                <a:gd name="T45" fmla="*/ T44 w 204"/>
                <a:gd name="T46" fmla="+- 0 1977 1083"/>
                <a:gd name="T47" fmla="*/ 1977 h 3640"/>
                <a:gd name="T48" fmla="+- 0 10082 10024"/>
                <a:gd name="T49" fmla="*/ T48 w 204"/>
                <a:gd name="T50" fmla="+- 0 2067 1083"/>
                <a:gd name="T51" fmla="*/ 2067 h 3640"/>
                <a:gd name="T52" fmla="+- 0 10087 10024"/>
                <a:gd name="T53" fmla="*/ T52 w 204"/>
                <a:gd name="T54" fmla="+- 0 2158 1083"/>
                <a:gd name="T55" fmla="*/ 2158 h 3640"/>
                <a:gd name="T56" fmla="+- 0 10092 10024"/>
                <a:gd name="T57" fmla="*/ T56 w 204"/>
                <a:gd name="T58" fmla="+- 0 2252 1083"/>
                <a:gd name="T59" fmla="*/ 2252 h 3640"/>
                <a:gd name="T60" fmla="+- 0 10098 10024"/>
                <a:gd name="T61" fmla="*/ T60 w 204"/>
                <a:gd name="T62" fmla="+- 0 2346 1083"/>
                <a:gd name="T63" fmla="*/ 2346 h 3640"/>
                <a:gd name="T64" fmla="+- 0 10103 10024"/>
                <a:gd name="T65" fmla="*/ T64 w 204"/>
                <a:gd name="T66" fmla="+- 0 2443 1083"/>
                <a:gd name="T67" fmla="*/ 2443 h 3640"/>
                <a:gd name="T68" fmla="+- 0 10109 10024"/>
                <a:gd name="T69" fmla="*/ T68 w 204"/>
                <a:gd name="T70" fmla="+- 0 2540 1083"/>
                <a:gd name="T71" fmla="*/ 2540 h 3640"/>
                <a:gd name="T72" fmla="+- 0 10114 10024"/>
                <a:gd name="T73" fmla="*/ T72 w 204"/>
                <a:gd name="T74" fmla="+- 0 2637 1083"/>
                <a:gd name="T75" fmla="*/ 2637 h 3640"/>
                <a:gd name="T76" fmla="+- 0 10120 10024"/>
                <a:gd name="T77" fmla="*/ T76 w 204"/>
                <a:gd name="T78" fmla="+- 0 2736 1083"/>
                <a:gd name="T79" fmla="*/ 2736 h 3640"/>
                <a:gd name="T80" fmla="+- 0 10126 10024"/>
                <a:gd name="T81" fmla="*/ T80 w 204"/>
                <a:gd name="T82" fmla="+- 0 2834 1083"/>
                <a:gd name="T83" fmla="*/ 2834 h 3640"/>
                <a:gd name="T84" fmla="+- 0 10131 10024"/>
                <a:gd name="T85" fmla="*/ T84 w 204"/>
                <a:gd name="T86" fmla="+- 0 2933 1083"/>
                <a:gd name="T87" fmla="*/ 2933 h 3640"/>
                <a:gd name="T88" fmla="+- 0 10137 10024"/>
                <a:gd name="T89" fmla="*/ T88 w 204"/>
                <a:gd name="T90" fmla="+- 0 3032 1083"/>
                <a:gd name="T91" fmla="*/ 3032 h 3640"/>
                <a:gd name="T92" fmla="+- 0 10142 10024"/>
                <a:gd name="T93" fmla="*/ T92 w 204"/>
                <a:gd name="T94" fmla="+- 0 3130 1083"/>
                <a:gd name="T95" fmla="*/ 3130 h 3640"/>
                <a:gd name="T96" fmla="+- 0 10148 10024"/>
                <a:gd name="T97" fmla="*/ T96 w 204"/>
                <a:gd name="T98" fmla="+- 0 3228 1083"/>
                <a:gd name="T99" fmla="*/ 3228 h 3640"/>
                <a:gd name="T100" fmla="+- 0 10153 10024"/>
                <a:gd name="T101" fmla="*/ T100 w 204"/>
                <a:gd name="T102" fmla="+- 0 3325 1083"/>
                <a:gd name="T103" fmla="*/ 3325 h 3640"/>
                <a:gd name="T104" fmla="+- 0 10159 10024"/>
                <a:gd name="T105" fmla="*/ T104 w 204"/>
                <a:gd name="T106" fmla="+- 0 3421 1083"/>
                <a:gd name="T107" fmla="*/ 3421 h 3640"/>
                <a:gd name="T108" fmla="+- 0 10164 10024"/>
                <a:gd name="T109" fmla="*/ T108 w 204"/>
                <a:gd name="T110" fmla="+- 0 3516 1083"/>
                <a:gd name="T111" fmla="*/ 3516 h 3640"/>
                <a:gd name="T112" fmla="+- 0 10169 10024"/>
                <a:gd name="T113" fmla="*/ T112 w 204"/>
                <a:gd name="T114" fmla="+- 0 3609 1083"/>
                <a:gd name="T115" fmla="*/ 3609 h 3640"/>
                <a:gd name="T116" fmla="+- 0 10174 10024"/>
                <a:gd name="T117" fmla="*/ T116 w 204"/>
                <a:gd name="T118" fmla="+- 0 3701 1083"/>
                <a:gd name="T119" fmla="*/ 3701 h 3640"/>
                <a:gd name="T120" fmla="+- 0 10179 10024"/>
                <a:gd name="T121" fmla="*/ T120 w 204"/>
                <a:gd name="T122" fmla="+- 0 3791 1083"/>
                <a:gd name="T123" fmla="*/ 3791 h 3640"/>
                <a:gd name="T124" fmla="+- 0 10184 10024"/>
                <a:gd name="T125" fmla="*/ T124 w 204"/>
                <a:gd name="T126" fmla="+- 0 3878 1083"/>
                <a:gd name="T127" fmla="*/ 3878 h 3640"/>
                <a:gd name="T128" fmla="+- 0 10189 10024"/>
                <a:gd name="T129" fmla="*/ T128 w 204"/>
                <a:gd name="T130" fmla="+- 0 3963 1083"/>
                <a:gd name="T131" fmla="*/ 3963 h 3640"/>
                <a:gd name="T132" fmla="+- 0 10193 10024"/>
                <a:gd name="T133" fmla="*/ T132 w 204"/>
                <a:gd name="T134" fmla="+- 0 4046 1083"/>
                <a:gd name="T135" fmla="*/ 4046 h 3640"/>
                <a:gd name="T136" fmla="+- 0 10198 10024"/>
                <a:gd name="T137" fmla="*/ T136 w 204"/>
                <a:gd name="T138" fmla="+- 0 4126 1083"/>
                <a:gd name="T139" fmla="*/ 4126 h 3640"/>
                <a:gd name="T140" fmla="+- 0 10202 10024"/>
                <a:gd name="T141" fmla="*/ T140 w 204"/>
                <a:gd name="T142" fmla="+- 0 4203 1083"/>
                <a:gd name="T143" fmla="*/ 4203 h 3640"/>
                <a:gd name="T144" fmla="+- 0 10206 10024"/>
                <a:gd name="T145" fmla="*/ T144 w 204"/>
                <a:gd name="T146" fmla="+- 0 4277 1083"/>
                <a:gd name="T147" fmla="*/ 4277 h 3640"/>
                <a:gd name="T148" fmla="+- 0 10210 10024"/>
                <a:gd name="T149" fmla="*/ T148 w 204"/>
                <a:gd name="T150" fmla="+- 0 4347 1083"/>
                <a:gd name="T151" fmla="*/ 4347 h 3640"/>
                <a:gd name="T152" fmla="+- 0 10213 10024"/>
                <a:gd name="T153" fmla="*/ T152 w 204"/>
                <a:gd name="T154" fmla="+- 0 4413 1083"/>
                <a:gd name="T155" fmla="*/ 4413 h 3640"/>
                <a:gd name="T156" fmla="+- 0 10216 10024"/>
                <a:gd name="T157" fmla="*/ T156 w 204"/>
                <a:gd name="T158" fmla="+- 0 4476 1083"/>
                <a:gd name="T159" fmla="*/ 4476 h 3640"/>
                <a:gd name="T160" fmla="+- 0 10222 10024"/>
                <a:gd name="T161" fmla="*/ T160 w 204"/>
                <a:gd name="T162" fmla="+- 0 4588 1083"/>
                <a:gd name="T163" fmla="*/ 4588 h 3640"/>
                <a:gd name="T164" fmla="+- 0 10226 10024"/>
                <a:gd name="T165" fmla="*/ T164 w 204"/>
                <a:gd name="T166" fmla="+- 0 4683 1083"/>
                <a:gd name="T167" fmla="*/ 4683 h 3640"/>
                <a:gd name="T168" fmla="+- 0 10228 10024"/>
                <a:gd name="T169" fmla="*/ T168 w 204"/>
                <a:gd name="T170" fmla="+- 0 4722 1083"/>
                <a:gd name="T171" fmla="*/ 4722 h 36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204" h="3640">
                  <a:moveTo>
                    <a:pt x="0" y="0"/>
                  </a:moveTo>
                  <a:lnTo>
                    <a:pt x="6" y="94"/>
                  </a:lnTo>
                  <a:lnTo>
                    <a:pt x="13" y="207"/>
                  </a:lnTo>
                  <a:lnTo>
                    <a:pt x="16" y="270"/>
                  </a:lnTo>
                  <a:lnTo>
                    <a:pt x="20" y="337"/>
                  </a:lnTo>
                  <a:lnTo>
                    <a:pt x="24" y="407"/>
                  </a:lnTo>
                  <a:lnTo>
                    <a:pt x="28" y="481"/>
                  </a:lnTo>
                  <a:lnTo>
                    <a:pt x="33" y="558"/>
                  </a:lnTo>
                  <a:lnTo>
                    <a:pt x="38" y="638"/>
                  </a:lnTo>
                  <a:lnTo>
                    <a:pt x="42" y="721"/>
                  </a:lnTo>
                  <a:lnTo>
                    <a:pt x="47" y="806"/>
                  </a:lnTo>
                  <a:lnTo>
                    <a:pt x="52" y="894"/>
                  </a:lnTo>
                  <a:lnTo>
                    <a:pt x="58" y="984"/>
                  </a:lnTo>
                  <a:lnTo>
                    <a:pt x="63" y="1075"/>
                  </a:lnTo>
                  <a:lnTo>
                    <a:pt x="68" y="1169"/>
                  </a:lnTo>
                  <a:lnTo>
                    <a:pt x="74" y="1263"/>
                  </a:lnTo>
                  <a:lnTo>
                    <a:pt x="79" y="1360"/>
                  </a:lnTo>
                  <a:lnTo>
                    <a:pt x="85" y="1457"/>
                  </a:lnTo>
                  <a:lnTo>
                    <a:pt x="90" y="1554"/>
                  </a:lnTo>
                  <a:lnTo>
                    <a:pt x="96" y="1653"/>
                  </a:lnTo>
                  <a:lnTo>
                    <a:pt x="102" y="1751"/>
                  </a:lnTo>
                  <a:lnTo>
                    <a:pt x="107" y="1850"/>
                  </a:lnTo>
                  <a:lnTo>
                    <a:pt x="113" y="1949"/>
                  </a:lnTo>
                  <a:lnTo>
                    <a:pt x="118" y="2047"/>
                  </a:lnTo>
                  <a:lnTo>
                    <a:pt x="124" y="2145"/>
                  </a:lnTo>
                  <a:lnTo>
                    <a:pt x="129" y="2242"/>
                  </a:lnTo>
                  <a:lnTo>
                    <a:pt x="135" y="2338"/>
                  </a:lnTo>
                  <a:lnTo>
                    <a:pt x="140" y="2433"/>
                  </a:lnTo>
                  <a:lnTo>
                    <a:pt x="145" y="2526"/>
                  </a:lnTo>
                  <a:lnTo>
                    <a:pt x="150" y="2618"/>
                  </a:lnTo>
                  <a:lnTo>
                    <a:pt x="155" y="2708"/>
                  </a:lnTo>
                  <a:lnTo>
                    <a:pt x="160" y="2795"/>
                  </a:lnTo>
                  <a:lnTo>
                    <a:pt x="165" y="2880"/>
                  </a:lnTo>
                  <a:lnTo>
                    <a:pt x="169" y="2963"/>
                  </a:lnTo>
                  <a:lnTo>
                    <a:pt x="174" y="3043"/>
                  </a:lnTo>
                  <a:lnTo>
                    <a:pt x="178" y="3120"/>
                  </a:lnTo>
                  <a:lnTo>
                    <a:pt x="182" y="3194"/>
                  </a:lnTo>
                  <a:lnTo>
                    <a:pt x="186" y="3264"/>
                  </a:lnTo>
                  <a:lnTo>
                    <a:pt x="189" y="3330"/>
                  </a:lnTo>
                  <a:lnTo>
                    <a:pt x="192" y="3393"/>
                  </a:lnTo>
                  <a:lnTo>
                    <a:pt x="198" y="3505"/>
                  </a:lnTo>
                  <a:lnTo>
                    <a:pt x="202" y="3600"/>
                  </a:lnTo>
                  <a:lnTo>
                    <a:pt x="204" y="3639"/>
                  </a:lnTo>
                </a:path>
              </a:pathLst>
            </a:custGeom>
            <a:noFill/>
            <a:ln w="50800">
              <a:solidFill>
                <a:srgbClr val="DEE787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478" y="4810"/>
              <a:ext cx="8593" cy="248"/>
            </a:xfrm>
            <a:custGeom>
              <a:avLst/>
              <a:gdLst>
                <a:gd name="T0" fmla="+- 0 10006 1479"/>
                <a:gd name="T1" fmla="*/ T0 w 8593"/>
                <a:gd name="T2" fmla="+- 0 4814 4811"/>
                <a:gd name="T3" fmla="*/ 4814 h 248"/>
                <a:gd name="T4" fmla="+- 0 9845 1479"/>
                <a:gd name="T5" fmla="*/ T4 w 8593"/>
                <a:gd name="T6" fmla="+- 0 4822 4811"/>
                <a:gd name="T7" fmla="*/ 4822 h 248"/>
                <a:gd name="T8" fmla="+- 0 9647 1479"/>
                <a:gd name="T9" fmla="*/ T8 w 8593"/>
                <a:gd name="T10" fmla="+- 0 4831 4811"/>
                <a:gd name="T11" fmla="*/ 4831 h 248"/>
                <a:gd name="T12" fmla="+- 0 9414 1479"/>
                <a:gd name="T13" fmla="*/ T12 w 8593"/>
                <a:gd name="T14" fmla="+- 0 4842 4811"/>
                <a:gd name="T15" fmla="*/ 4842 h 248"/>
                <a:gd name="T16" fmla="+- 0 9286 1479"/>
                <a:gd name="T17" fmla="*/ T16 w 8593"/>
                <a:gd name="T18" fmla="+- 0 4848 4811"/>
                <a:gd name="T19" fmla="*/ 4848 h 248"/>
                <a:gd name="T20" fmla="+- 0 9150 1479"/>
                <a:gd name="T21" fmla="*/ T20 w 8593"/>
                <a:gd name="T22" fmla="+- 0 4854 4811"/>
                <a:gd name="T23" fmla="*/ 4854 h 248"/>
                <a:gd name="T24" fmla="+- 0 9007 1479"/>
                <a:gd name="T25" fmla="*/ T24 w 8593"/>
                <a:gd name="T26" fmla="+- 0 4860 4811"/>
                <a:gd name="T27" fmla="*/ 4860 h 248"/>
                <a:gd name="T28" fmla="+- 0 8858 1479"/>
                <a:gd name="T29" fmla="*/ T28 w 8593"/>
                <a:gd name="T30" fmla="+- 0 4867 4811"/>
                <a:gd name="T31" fmla="*/ 4867 h 248"/>
                <a:gd name="T32" fmla="+- 0 8702 1479"/>
                <a:gd name="T33" fmla="*/ T32 w 8593"/>
                <a:gd name="T34" fmla="+- 0 4874 4811"/>
                <a:gd name="T35" fmla="*/ 4874 h 248"/>
                <a:gd name="T36" fmla="+- 0 8540 1479"/>
                <a:gd name="T37" fmla="*/ T36 w 8593"/>
                <a:gd name="T38" fmla="+- 0 4881 4811"/>
                <a:gd name="T39" fmla="*/ 4881 h 248"/>
                <a:gd name="T40" fmla="+- 0 8372 1479"/>
                <a:gd name="T41" fmla="*/ T40 w 8593"/>
                <a:gd name="T42" fmla="+- 0 4888 4811"/>
                <a:gd name="T43" fmla="*/ 4888 h 248"/>
                <a:gd name="T44" fmla="+- 0 8200 1479"/>
                <a:gd name="T45" fmla="*/ T44 w 8593"/>
                <a:gd name="T46" fmla="+- 0 4895 4811"/>
                <a:gd name="T47" fmla="*/ 4895 h 248"/>
                <a:gd name="T48" fmla="+- 0 8022 1479"/>
                <a:gd name="T49" fmla="*/ T48 w 8593"/>
                <a:gd name="T50" fmla="+- 0 4903 4811"/>
                <a:gd name="T51" fmla="*/ 4903 h 248"/>
                <a:gd name="T52" fmla="+- 0 7840 1479"/>
                <a:gd name="T53" fmla="*/ T52 w 8593"/>
                <a:gd name="T54" fmla="+- 0 4910 4811"/>
                <a:gd name="T55" fmla="*/ 4910 h 248"/>
                <a:gd name="T56" fmla="+- 0 7654 1479"/>
                <a:gd name="T57" fmla="*/ T56 w 8593"/>
                <a:gd name="T58" fmla="+- 0 4918 4811"/>
                <a:gd name="T59" fmla="*/ 4918 h 248"/>
                <a:gd name="T60" fmla="+- 0 7464 1479"/>
                <a:gd name="T61" fmla="*/ T60 w 8593"/>
                <a:gd name="T62" fmla="+- 0 4926 4811"/>
                <a:gd name="T63" fmla="*/ 4926 h 248"/>
                <a:gd name="T64" fmla="+- 0 7271 1479"/>
                <a:gd name="T65" fmla="*/ T64 w 8593"/>
                <a:gd name="T66" fmla="+- 0 4933 4811"/>
                <a:gd name="T67" fmla="*/ 4933 h 248"/>
                <a:gd name="T68" fmla="+- 0 7076 1479"/>
                <a:gd name="T69" fmla="*/ T68 w 8593"/>
                <a:gd name="T70" fmla="+- 0 4941 4811"/>
                <a:gd name="T71" fmla="*/ 4941 h 248"/>
                <a:gd name="T72" fmla="+- 0 6877 1479"/>
                <a:gd name="T73" fmla="*/ T72 w 8593"/>
                <a:gd name="T74" fmla="+- 0 4949 4811"/>
                <a:gd name="T75" fmla="*/ 4949 h 248"/>
                <a:gd name="T76" fmla="+- 0 6677 1479"/>
                <a:gd name="T77" fmla="*/ T76 w 8593"/>
                <a:gd name="T78" fmla="+- 0 4956 4811"/>
                <a:gd name="T79" fmla="*/ 4956 h 248"/>
                <a:gd name="T80" fmla="+- 0 6474 1479"/>
                <a:gd name="T81" fmla="*/ T80 w 8593"/>
                <a:gd name="T82" fmla="+- 0 4964 4811"/>
                <a:gd name="T83" fmla="*/ 4964 h 248"/>
                <a:gd name="T84" fmla="+- 0 6271 1479"/>
                <a:gd name="T85" fmla="*/ T84 w 8593"/>
                <a:gd name="T86" fmla="+- 0 4971 4811"/>
                <a:gd name="T87" fmla="*/ 4971 h 248"/>
                <a:gd name="T88" fmla="+- 0 6066 1479"/>
                <a:gd name="T89" fmla="*/ T88 w 8593"/>
                <a:gd name="T90" fmla="+- 0 4979 4811"/>
                <a:gd name="T91" fmla="*/ 4979 h 248"/>
                <a:gd name="T92" fmla="+- 0 5861 1479"/>
                <a:gd name="T93" fmla="*/ T92 w 8593"/>
                <a:gd name="T94" fmla="+- 0 4986 4811"/>
                <a:gd name="T95" fmla="*/ 4986 h 248"/>
                <a:gd name="T96" fmla="+- 0 5655 1479"/>
                <a:gd name="T97" fmla="*/ T96 w 8593"/>
                <a:gd name="T98" fmla="+- 0 4993 4811"/>
                <a:gd name="T99" fmla="*/ 4993 h 248"/>
                <a:gd name="T100" fmla="+- 0 5450 1479"/>
                <a:gd name="T101" fmla="*/ T100 w 8593"/>
                <a:gd name="T102" fmla="+- 0 4999 4811"/>
                <a:gd name="T103" fmla="*/ 4999 h 248"/>
                <a:gd name="T104" fmla="+- 0 5245 1479"/>
                <a:gd name="T105" fmla="*/ T104 w 8593"/>
                <a:gd name="T106" fmla="+- 0 5006 4811"/>
                <a:gd name="T107" fmla="*/ 5006 h 248"/>
                <a:gd name="T108" fmla="+- 0 5041 1479"/>
                <a:gd name="T109" fmla="*/ T108 w 8593"/>
                <a:gd name="T110" fmla="+- 0 5012 4811"/>
                <a:gd name="T111" fmla="*/ 5012 h 248"/>
                <a:gd name="T112" fmla="+- 0 4838 1479"/>
                <a:gd name="T113" fmla="*/ T112 w 8593"/>
                <a:gd name="T114" fmla="+- 0 5018 4811"/>
                <a:gd name="T115" fmla="*/ 5018 h 248"/>
                <a:gd name="T116" fmla="+- 0 4637 1479"/>
                <a:gd name="T117" fmla="*/ T116 w 8593"/>
                <a:gd name="T118" fmla="+- 0 5024 4811"/>
                <a:gd name="T119" fmla="*/ 5024 h 248"/>
                <a:gd name="T120" fmla="+- 0 4438 1479"/>
                <a:gd name="T121" fmla="*/ T120 w 8593"/>
                <a:gd name="T122" fmla="+- 0 5029 4811"/>
                <a:gd name="T123" fmla="*/ 5029 h 248"/>
                <a:gd name="T124" fmla="+- 0 4242 1479"/>
                <a:gd name="T125" fmla="*/ T124 w 8593"/>
                <a:gd name="T126" fmla="+- 0 5034 4811"/>
                <a:gd name="T127" fmla="*/ 5034 h 248"/>
                <a:gd name="T128" fmla="+- 0 4048 1479"/>
                <a:gd name="T129" fmla="*/ T128 w 8593"/>
                <a:gd name="T130" fmla="+- 0 5039 4811"/>
                <a:gd name="T131" fmla="*/ 5039 h 248"/>
                <a:gd name="T132" fmla="+- 0 3857 1479"/>
                <a:gd name="T133" fmla="*/ T132 w 8593"/>
                <a:gd name="T134" fmla="+- 0 5043 4811"/>
                <a:gd name="T135" fmla="*/ 5043 h 248"/>
                <a:gd name="T136" fmla="+- 0 3671 1479"/>
                <a:gd name="T137" fmla="*/ T136 w 8593"/>
                <a:gd name="T138" fmla="+- 0 5047 4811"/>
                <a:gd name="T139" fmla="*/ 5047 h 248"/>
                <a:gd name="T140" fmla="+- 0 3488 1479"/>
                <a:gd name="T141" fmla="*/ T140 w 8593"/>
                <a:gd name="T142" fmla="+- 0 5050 4811"/>
                <a:gd name="T143" fmla="*/ 5050 h 248"/>
                <a:gd name="T144" fmla="+- 0 3309 1479"/>
                <a:gd name="T145" fmla="*/ T144 w 8593"/>
                <a:gd name="T146" fmla="+- 0 5053 4811"/>
                <a:gd name="T147" fmla="*/ 5053 h 248"/>
                <a:gd name="T148" fmla="+- 0 3135 1479"/>
                <a:gd name="T149" fmla="*/ T148 w 8593"/>
                <a:gd name="T150" fmla="+- 0 5055 4811"/>
                <a:gd name="T151" fmla="*/ 5055 h 248"/>
                <a:gd name="T152" fmla="+- 0 2966 1479"/>
                <a:gd name="T153" fmla="*/ T152 w 8593"/>
                <a:gd name="T154" fmla="+- 0 5057 4811"/>
                <a:gd name="T155" fmla="*/ 5057 h 248"/>
                <a:gd name="T156" fmla="+- 0 2803 1479"/>
                <a:gd name="T157" fmla="*/ T156 w 8593"/>
                <a:gd name="T158" fmla="+- 0 5058 4811"/>
                <a:gd name="T159" fmla="*/ 5058 h 248"/>
                <a:gd name="T160" fmla="+- 0 2646 1479"/>
                <a:gd name="T161" fmla="*/ T160 w 8593"/>
                <a:gd name="T162" fmla="+- 0 5059 4811"/>
                <a:gd name="T163" fmla="*/ 5059 h 248"/>
                <a:gd name="T164" fmla="+- 0 2495 1479"/>
                <a:gd name="T165" fmla="*/ T164 w 8593"/>
                <a:gd name="T166" fmla="+- 0 5059 4811"/>
                <a:gd name="T167" fmla="*/ 5059 h 248"/>
                <a:gd name="T168" fmla="+- 0 2350 1479"/>
                <a:gd name="T169" fmla="*/ T168 w 8593"/>
                <a:gd name="T170" fmla="+- 0 5058 4811"/>
                <a:gd name="T171" fmla="*/ 5058 h 248"/>
                <a:gd name="T172" fmla="+- 0 2213 1479"/>
                <a:gd name="T173" fmla="*/ T172 w 8593"/>
                <a:gd name="T174" fmla="+- 0 5057 4811"/>
                <a:gd name="T175" fmla="*/ 5057 h 248"/>
                <a:gd name="T176" fmla="+- 0 2082 1479"/>
                <a:gd name="T177" fmla="*/ T176 w 8593"/>
                <a:gd name="T178" fmla="+- 0 5055 4811"/>
                <a:gd name="T179" fmla="*/ 5055 h 248"/>
                <a:gd name="T180" fmla="+- 0 1960 1479"/>
                <a:gd name="T181" fmla="*/ T180 w 8593"/>
                <a:gd name="T182" fmla="+- 0 5052 4811"/>
                <a:gd name="T183" fmla="*/ 5052 h 248"/>
                <a:gd name="T184" fmla="+- 0 1740 1479"/>
                <a:gd name="T185" fmla="*/ T184 w 8593"/>
                <a:gd name="T186" fmla="+- 0 5045 4811"/>
                <a:gd name="T187" fmla="*/ 5045 h 248"/>
                <a:gd name="T188" fmla="+- 0 1556 1479"/>
                <a:gd name="T189" fmla="*/ T188 w 8593"/>
                <a:gd name="T190" fmla="+- 0 5034 4811"/>
                <a:gd name="T191" fmla="*/ 5034 h 248"/>
                <a:gd name="T192" fmla="+- 0 1479 1479"/>
                <a:gd name="T193" fmla="*/ T192 w 8593"/>
                <a:gd name="T194" fmla="+- 0 5028 4811"/>
                <a:gd name="T195" fmla="*/ 5028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8593" h="248">
                  <a:moveTo>
                    <a:pt x="8592" y="0"/>
                  </a:moveTo>
                  <a:lnTo>
                    <a:pt x="8527" y="3"/>
                  </a:lnTo>
                  <a:lnTo>
                    <a:pt x="8451" y="7"/>
                  </a:lnTo>
                  <a:lnTo>
                    <a:pt x="8366" y="11"/>
                  </a:lnTo>
                  <a:lnTo>
                    <a:pt x="8272" y="15"/>
                  </a:lnTo>
                  <a:lnTo>
                    <a:pt x="8168" y="20"/>
                  </a:lnTo>
                  <a:lnTo>
                    <a:pt x="8056" y="25"/>
                  </a:lnTo>
                  <a:lnTo>
                    <a:pt x="7935" y="31"/>
                  </a:lnTo>
                  <a:lnTo>
                    <a:pt x="7872" y="34"/>
                  </a:lnTo>
                  <a:lnTo>
                    <a:pt x="7807" y="37"/>
                  </a:lnTo>
                  <a:lnTo>
                    <a:pt x="7740" y="40"/>
                  </a:lnTo>
                  <a:lnTo>
                    <a:pt x="7671" y="43"/>
                  </a:lnTo>
                  <a:lnTo>
                    <a:pt x="7601" y="46"/>
                  </a:lnTo>
                  <a:lnTo>
                    <a:pt x="7528" y="49"/>
                  </a:lnTo>
                  <a:lnTo>
                    <a:pt x="7454" y="52"/>
                  </a:lnTo>
                  <a:lnTo>
                    <a:pt x="7379" y="56"/>
                  </a:lnTo>
                  <a:lnTo>
                    <a:pt x="7302" y="59"/>
                  </a:lnTo>
                  <a:lnTo>
                    <a:pt x="7223" y="63"/>
                  </a:lnTo>
                  <a:lnTo>
                    <a:pt x="7143" y="66"/>
                  </a:lnTo>
                  <a:lnTo>
                    <a:pt x="7061" y="70"/>
                  </a:lnTo>
                  <a:lnTo>
                    <a:pt x="6978" y="73"/>
                  </a:lnTo>
                  <a:lnTo>
                    <a:pt x="6893" y="77"/>
                  </a:lnTo>
                  <a:lnTo>
                    <a:pt x="6808" y="81"/>
                  </a:lnTo>
                  <a:lnTo>
                    <a:pt x="6721" y="84"/>
                  </a:lnTo>
                  <a:lnTo>
                    <a:pt x="6632" y="88"/>
                  </a:lnTo>
                  <a:lnTo>
                    <a:pt x="6543" y="92"/>
                  </a:lnTo>
                  <a:lnTo>
                    <a:pt x="6453" y="96"/>
                  </a:lnTo>
                  <a:lnTo>
                    <a:pt x="6361" y="99"/>
                  </a:lnTo>
                  <a:lnTo>
                    <a:pt x="6269" y="103"/>
                  </a:lnTo>
                  <a:lnTo>
                    <a:pt x="6175" y="107"/>
                  </a:lnTo>
                  <a:lnTo>
                    <a:pt x="6081" y="111"/>
                  </a:lnTo>
                  <a:lnTo>
                    <a:pt x="5985" y="115"/>
                  </a:lnTo>
                  <a:lnTo>
                    <a:pt x="5889" y="119"/>
                  </a:lnTo>
                  <a:lnTo>
                    <a:pt x="5792" y="122"/>
                  </a:lnTo>
                  <a:lnTo>
                    <a:pt x="5695" y="126"/>
                  </a:lnTo>
                  <a:lnTo>
                    <a:pt x="5597" y="130"/>
                  </a:lnTo>
                  <a:lnTo>
                    <a:pt x="5498" y="134"/>
                  </a:lnTo>
                  <a:lnTo>
                    <a:pt x="5398" y="138"/>
                  </a:lnTo>
                  <a:lnTo>
                    <a:pt x="5298" y="142"/>
                  </a:lnTo>
                  <a:lnTo>
                    <a:pt x="5198" y="145"/>
                  </a:lnTo>
                  <a:lnTo>
                    <a:pt x="5097" y="149"/>
                  </a:lnTo>
                  <a:lnTo>
                    <a:pt x="4995" y="153"/>
                  </a:lnTo>
                  <a:lnTo>
                    <a:pt x="4894" y="157"/>
                  </a:lnTo>
                  <a:lnTo>
                    <a:pt x="4792" y="160"/>
                  </a:lnTo>
                  <a:lnTo>
                    <a:pt x="4689" y="164"/>
                  </a:lnTo>
                  <a:lnTo>
                    <a:pt x="4587" y="168"/>
                  </a:lnTo>
                  <a:lnTo>
                    <a:pt x="4484" y="171"/>
                  </a:lnTo>
                  <a:lnTo>
                    <a:pt x="4382" y="175"/>
                  </a:lnTo>
                  <a:lnTo>
                    <a:pt x="4279" y="178"/>
                  </a:lnTo>
                  <a:lnTo>
                    <a:pt x="4176" y="182"/>
                  </a:lnTo>
                  <a:lnTo>
                    <a:pt x="4073" y="185"/>
                  </a:lnTo>
                  <a:lnTo>
                    <a:pt x="3971" y="188"/>
                  </a:lnTo>
                  <a:lnTo>
                    <a:pt x="3868" y="192"/>
                  </a:lnTo>
                  <a:lnTo>
                    <a:pt x="3766" y="195"/>
                  </a:lnTo>
                  <a:lnTo>
                    <a:pt x="3664" y="198"/>
                  </a:lnTo>
                  <a:lnTo>
                    <a:pt x="3562" y="201"/>
                  </a:lnTo>
                  <a:lnTo>
                    <a:pt x="3460" y="204"/>
                  </a:lnTo>
                  <a:lnTo>
                    <a:pt x="3359" y="207"/>
                  </a:lnTo>
                  <a:lnTo>
                    <a:pt x="3258" y="210"/>
                  </a:lnTo>
                  <a:lnTo>
                    <a:pt x="3158" y="213"/>
                  </a:lnTo>
                  <a:lnTo>
                    <a:pt x="3058" y="216"/>
                  </a:lnTo>
                  <a:lnTo>
                    <a:pt x="2959" y="218"/>
                  </a:lnTo>
                  <a:lnTo>
                    <a:pt x="2861" y="221"/>
                  </a:lnTo>
                  <a:lnTo>
                    <a:pt x="2763" y="223"/>
                  </a:lnTo>
                  <a:lnTo>
                    <a:pt x="2665" y="225"/>
                  </a:lnTo>
                  <a:lnTo>
                    <a:pt x="2569" y="228"/>
                  </a:lnTo>
                  <a:lnTo>
                    <a:pt x="2473" y="230"/>
                  </a:lnTo>
                  <a:lnTo>
                    <a:pt x="2378" y="232"/>
                  </a:lnTo>
                  <a:lnTo>
                    <a:pt x="2285" y="234"/>
                  </a:lnTo>
                  <a:lnTo>
                    <a:pt x="2192" y="236"/>
                  </a:lnTo>
                  <a:lnTo>
                    <a:pt x="2100" y="237"/>
                  </a:lnTo>
                  <a:lnTo>
                    <a:pt x="2009" y="239"/>
                  </a:lnTo>
                  <a:lnTo>
                    <a:pt x="1919" y="240"/>
                  </a:lnTo>
                  <a:lnTo>
                    <a:pt x="1830" y="242"/>
                  </a:lnTo>
                  <a:lnTo>
                    <a:pt x="1742" y="243"/>
                  </a:lnTo>
                  <a:lnTo>
                    <a:pt x="1656" y="244"/>
                  </a:lnTo>
                  <a:lnTo>
                    <a:pt x="1571" y="245"/>
                  </a:lnTo>
                  <a:lnTo>
                    <a:pt x="1487" y="246"/>
                  </a:lnTo>
                  <a:lnTo>
                    <a:pt x="1405" y="247"/>
                  </a:lnTo>
                  <a:lnTo>
                    <a:pt x="1324" y="247"/>
                  </a:lnTo>
                  <a:lnTo>
                    <a:pt x="1245" y="248"/>
                  </a:lnTo>
                  <a:lnTo>
                    <a:pt x="1167" y="248"/>
                  </a:lnTo>
                  <a:lnTo>
                    <a:pt x="1090" y="248"/>
                  </a:lnTo>
                  <a:lnTo>
                    <a:pt x="1016" y="248"/>
                  </a:lnTo>
                  <a:lnTo>
                    <a:pt x="942" y="248"/>
                  </a:lnTo>
                  <a:lnTo>
                    <a:pt x="871" y="247"/>
                  </a:lnTo>
                  <a:lnTo>
                    <a:pt x="801" y="247"/>
                  </a:lnTo>
                  <a:lnTo>
                    <a:pt x="734" y="246"/>
                  </a:lnTo>
                  <a:lnTo>
                    <a:pt x="668" y="245"/>
                  </a:lnTo>
                  <a:lnTo>
                    <a:pt x="603" y="244"/>
                  </a:lnTo>
                  <a:lnTo>
                    <a:pt x="541" y="243"/>
                  </a:lnTo>
                  <a:lnTo>
                    <a:pt x="481" y="241"/>
                  </a:lnTo>
                  <a:lnTo>
                    <a:pt x="367" y="238"/>
                  </a:lnTo>
                  <a:lnTo>
                    <a:pt x="261" y="234"/>
                  </a:lnTo>
                  <a:lnTo>
                    <a:pt x="165" y="229"/>
                  </a:lnTo>
                  <a:lnTo>
                    <a:pt x="77" y="223"/>
                  </a:lnTo>
                  <a:lnTo>
                    <a:pt x="37" y="220"/>
                  </a:lnTo>
                  <a:lnTo>
                    <a:pt x="0" y="217"/>
                  </a:lnTo>
                </a:path>
              </a:pathLst>
            </a:custGeom>
            <a:noFill/>
            <a:ln w="50800">
              <a:solidFill>
                <a:srgbClr val="DEE787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01" y="4861"/>
              <a:ext cx="59" cy="0"/>
            </a:xfrm>
            <a:prstGeom prst="line">
              <a:avLst/>
            </a:prstGeom>
            <a:noFill/>
            <a:ln w="50800">
              <a:solidFill>
                <a:srgbClr val="DEE787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1398" y="921"/>
              <a:ext cx="8833" cy="4098"/>
            </a:xfrm>
            <a:custGeom>
              <a:avLst/>
              <a:gdLst>
                <a:gd name="T0" fmla="+- 0 10015 1399"/>
                <a:gd name="T1" fmla="*/ T0 w 8833"/>
                <a:gd name="T2" fmla="+- 0 921 921"/>
                <a:gd name="T3" fmla="*/ 921 h 4098"/>
                <a:gd name="T4" fmla="+- 0 10015 1399"/>
                <a:gd name="T5" fmla="*/ T4 w 8833"/>
                <a:gd name="T6" fmla="+- 0 921 921"/>
                <a:gd name="T7" fmla="*/ 921 h 4098"/>
                <a:gd name="T8" fmla="+- 0 10231 1399"/>
                <a:gd name="T9" fmla="*/ T8 w 8833"/>
                <a:gd name="T10" fmla="+- 0 4803 921"/>
                <a:gd name="T11" fmla="*/ 4803 h 4098"/>
                <a:gd name="T12" fmla="+- 0 10231 1399"/>
                <a:gd name="T13" fmla="*/ T12 w 8833"/>
                <a:gd name="T14" fmla="+- 0 4803 921"/>
                <a:gd name="T15" fmla="*/ 4803 h 4098"/>
                <a:gd name="T16" fmla="+- 0 1399 1399"/>
                <a:gd name="T17" fmla="*/ T16 w 8833"/>
                <a:gd name="T18" fmla="+- 0 5019 921"/>
                <a:gd name="T19" fmla="*/ 5019 h 4098"/>
                <a:gd name="T20" fmla="+- 0 1399 1399"/>
                <a:gd name="T21" fmla="*/ T20 w 8833"/>
                <a:gd name="T22" fmla="+- 0 5019 921"/>
                <a:gd name="T23" fmla="*/ 5019 h 4098"/>
                <a:gd name="T24" fmla="+- 0 1461 1399"/>
                <a:gd name="T25" fmla="*/ T24 w 8833"/>
                <a:gd name="T26" fmla="+- 0 1061 921"/>
                <a:gd name="T27" fmla="*/ 1061 h 4098"/>
                <a:gd name="T28" fmla="+- 0 1461 1399"/>
                <a:gd name="T29" fmla="*/ T28 w 8833"/>
                <a:gd name="T30" fmla="+- 0 1061 921"/>
                <a:gd name="T31" fmla="*/ 1061 h 40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8833" h="4098">
                  <a:moveTo>
                    <a:pt x="8616" y="0"/>
                  </a:moveTo>
                  <a:lnTo>
                    <a:pt x="8616" y="0"/>
                  </a:lnTo>
                  <a:moveTo>
                    <a:pt x="8832" y="3882"/>
                  </a:moveTo>
                  <a:lnTo>
                    <a:pt x="8832" y="3882"/>
                  </a:lnTo>
                  <a:moveTo>
                    <a:pt x="0" y="4098"/>
                  </a:moveTo>
                  <a:lnTo>
                    <a:pt x="0" y="4098"/>
                  </a:lnTo>
                  <a:moveTo>
                    <a:pt x="62" y="140"/>
                  </a:moveTo>
                  <a:lnTo>
                    <a:pt x="62" y="140"/>
                  </a:lnTo>
                </a:path>
              </a:pathLst>
            </a:custGeom>
            <a:noFill/>
            <a:ln w="50800">
              <a:solidFill>
                <a:srgbClr val="DEE7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843" y="1207"/>
              <a:ext cx="2492" cy="728"/>
            </a:xfrm>
            <a:prstGeom prst="rect">
              <a:avLst/>
            </a:prstGeom>
            <a:solidFill>
              <a:srgbClr val="231F2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4849" y="1206"/>
              <a:ext cx="2371" cy="624"/>
            </a:xfrm>
            <a:custGeom>
              <a:avLst/>
              <a:gdLst>
                <a:gd name="T0" fmla="+- 0 4991 4850"/>
                <a:gd name="T1" fmla="*/ T0 w 2371"/>
                <a:gd name="T2" fmla="+- 0 1269 1207"/>
                <a:gd name="T3" fmla="*/ 1269 h 624"/>
                <a:gd name="T4" fmla="+- 0 4910 4850"/>
                <a:gd name="T5" fmla="*/ T4 w 2371"/>
                <a:gd name="T6" fmla="+- 0 1274 1207"/>
                <a:gd name="T7" fmla="*/ 1274 h 624"/>
                <a:gd name="T8" fmla="+- 0 4869 4850"/>
                <a:gd name="T9" fmla="*/ T8 w 2371"/>
                <a:gd name="T10" fmla="+- 0 1291 1207"/>
                <a:gd name="T11" fmla="*/ 1291 h 624"/>
                <a:gd name="T12" fmla="+- 0 4853 4850"/>
                <a:gd name="T13" fmla="*/ T12 w 2371"/>
                <a:gd name="T14" fmla="+- 0 1333 1207"/>
                <a:gd name="T15" fmla="*/ 1333 h 624"/>
                <a:gd name="T16" fmla="+- 0 4851 4850"/>
                <a:gd name="T17" fmla="*/ T16 w 2371"/>
                <a:gd name="T18" fmla="+- 0 1414 1207"/>
                <a:gd name="T19" fmla="*/ 1414 h 624"/>
                <a:gd name="T20" fmla="+- 0 4850 4850"/>
                <a:gd name="T21" fmla="*/ T20 w 2371"/>
                <a:gd name="T22" fmla="+- 0 1563 1207"/>
                <a:gd name="T23" fmla="*/ 1563 h 624"/>
                <a:gd name="T24" fmla="+- 0 4852 4850"/>
                <a:gd name="T25" fmla="*/ T24 w 2371"/>
                <a:gd name="T26" fmla="+- 0 1691 1207"/>
                <a:gd name="T27" fmla="*/ 1691 h 624"/>
                <a:gd name="T28" fmla="+- 0 4876 4850"/>
                <a:gd name="T29" fmla="*/ T28 w 2371"/>
                <a:gd name="T30" fmla="+- 0 1758 1207"/>
                <a:gd name="T31" fmla="*/ 1758 h 624"/>
                <a:gd name="T32" fmla="+- 0 4941 4850"/>
                <a:gd name="T33" fmla="*/ T32 w 2371"/>
                <a:gd name="T34" fmla="+- 0 1788 1207"/>
                <a:gd name="T35" fmla="*/ 1788 h 624"/>
                <a:gd name="T36" fmla="+- 0 5068 4850"/>
                <a:gd name="T37" fmla="*/ T36 w 2371"/>
                <a:gd name="T38" fmla="+- 0 1803 1207"/>
                <a:gd name="T39" fmla="*/ 1803 h 624"/>
                <a:gd name="T40" fmla="+- 0 5377 4850"/>
                <a:gd name="T41" fmla="*/ T40 w 2371"/>
                <a:gd name="T42" fmla="+- 0 1827 1207"/>
                <a:gd name="T43" fmla="*/ 1827 h 624"/>
                <a:gd name="T44" fmla="+- 0 5682 4850"/>
                <a:gd name="T45" fmla="*/ T44 w 2371"/>
                <a:gd name="T46" fmla="+- 0 1830 1207"/>
                <a:gd name="T47" fmla="*/ 1830 h 624"/>
                <a:gd name="T48" fmla="+- 0 6165 4850"/>
                <a:gd name="T49" fmla="*/ T48 w 2371"/>
                <a:gd name="T50" fmla="+- 0 1807 1207"/>
                <a:gd name="T51" fmla="*/ 1807 h 624"/>
                <a:gd name="T52" fmla="+- 0 7007 4850"/>
                <a:gd name="T53" fmla="*/ T52 w 2371"/>
                <a:gd name="T54" fmla="+- 0 1754 1207"/>
                <a:gd name="T55" fmla="*/ 1754 h 624"/>
                <a:gd name="T56" fmla="+- 0 7134 4850"/>
                <a:gd name="T57" fmla="*/ T56 w 2371"/>
                <a:gd name="T58" fmla="+- 0 1749 1207"/>
                <a:gd name="T59" fmla="*/ 1749 h 624"/>
                <a:gd name="T60" fmla="+- 0 7198 4850"/>
                <a:gd name="T61" fmla="*/ T60 w 2371"/>
                <a:gd name="T62" fmla="+- 0 1724 1207"/>
                <a:gd name="T63" fmla="*/ 1724 h 624"/>
                <a:gd name="T64" fmla="+- 0 7220 4850"/>
                <a:gd name="T65" fmla="*/ T64 w 2371"/>
                <a:gd name="T66" fmla="+- 0 1658 1207"/>
                <a:gd name="T67" fmla="*/ 1658 h 624"/>
                <a:gd name="T68" fmla="+- 0 7219 4850"/>
                <a:gd name="T69" fmla="*/ T68 w 2371"/>
                <a:gd name="T70" fmla="+- 0 1531 1207"/>
                <a:gd name="T71" fmla="*/ 1531 h 624"/>
                <a:gd name="T72" fmla="+- 0 7212 4850"/>
                <a:gd name="T73" fmla="*/ T72 w 2371"/>
                <a:gd name="T74" fmla="+- 0 1337 1207"/>
                <a:gd name="T75" fmla="*/ 1337 h 624"/>
                <a:gd name="T76" fmla="+- 0 7209 4850"/>
                <a:gd name="T77" fmla="*/ T76 w 2371"/>
                <a:gd name="T78" fmla="+- 0 1283 1207"/>
                <a:gd name="T79" fmla="*/ 1283 h 624"/>
                <a:gd name="T80" fmla="+- 0 5817 4850"/>
                <a:gd name="T81" fmla="*/ T80 w 2371"/>
                <a:gd name="T82" fmla="+- 0 1283 1207"/>
                <a:gd name="T83" fmla="*/ 1283 h 624"/>
                <a:gd name="T84" fmla="+- 0 4991 4850"/>
                <a:gd name="T85" fmla="*/ T84 w 2371"/>
                <a:gd name="T86" fmla="+- 0 1269 1207"/>
                <a:gd name="T87" fmla="*/ 1269 h 624"/>
                <a:gd name="T88" fmla="+- 0 7149 4850"/>
                <a:gd name="T89" fmla="*/ T88 w 2371"/>
                <a:gd name="T90" fmla="+- 0 1207 1207"/>
                <a:gd name="T91" fmla="*/ 1207 h 624"/>
                <a:gd name="T92" fmla="+- 0 7068 4850"/>
                <a:gd name="T93" fmla="*/ T92 w 2371"/>
                <a:gd name="T94" fmla="+- 0 1214 1207"/>
                <a:gd name="T95" fmla="*/ 1214 h 624"/>
                <a:gd name="T96" fmla="+- 0 6661 4850"/>
                <a:gd name="T97" fmla="*/ T96 w 2371"/>
                <a:gd name="T98" fmla="+- 0 1261 1207"/>
                <a:gd name="T99" fmla="*/ 1261 h 624"/>
                <a:gd name="T100" fmla="+- 0 6309 4850"/>
                <a:gd name="T101" fmla="*/ T100 w 2371"/>
                <a:gd name="T102" fmla="+- 0 1282 1207"/>
                <a:gd name="T103" fmla="*/ 1282 h 624"/>
                <a:gd name="T104" fmla="+- 0 5817 4850"/>
                <a:gd name="T105" fmla="*/ T104 w 2371"/>
                <a:gd name="T106" fmla="+- 0 1283 1207"/>
                <a:gd name="T107" fmla="*/ 1283 h 624"/>
                <a:gd name="T108" fmla="+- 0 7209 4850"/>
                <a:gd name="T109" fmla="*/ T108 w 2371"/>
                <a:gd name="T110" fmla="+- 0 1283 1207"/>
                <a:gd name="T111" fmla="*/ 1283 h 624"/>
                <a:gd name="T112" fmla="+- 0 7207 4850"/>
                <a:gd name="T113" fmla="*/ T112 w 2371"/>
                <a:gd name="T114" fmla="+- 0 1257 1207"/>
                <a:gd name="T115" fmla="*/ 1257 h 624"/>
                <a:gd name="T116" fmla="+- 0 7191 4850"/>
                <a:gd name="T117" fmla="*/ T116 w 2371"/>
                <a:gd name="T118" fmla="+- 0 1217 1207"/>
                <a:gd name="T119" fmla="*/ 1217 h 624"/>
                <a:gd name="T120" fmla="+- 0 7149 4850"/>
                <a:gd name="T121" fmla="*/ T120 w 2371"/>
                <a:gd name="T122" fmla="+- 0 1207 1207"/>
                <a:gd name="T123" fmla="*/ 1207 h 6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2371" h="624">
                  <a:moveTo>
                    <a:pt x="141" y="62"/>
                  </a:moveTo>
                  <a:lnTo>
                    <a:pt x="60" y="67"/>
                  </a:lnTo>
                  <a:lnTo>
                    <a:pt x="19" y="84"/>
                  </a:lnTo>
                  <a:lnTo>
                    <a:pt x="3" y="126"/>
                  </a:lnTo>
                  <a:lnTo>
                    <a:pt x="1" y="207"/>
                  </a:lnTo>
                  <a:lnTo>
                    <a:pt x="0" y="356"/>
                  </a:lnTo>
                  <a:lnTo>
                    <a:pt x="2" y="484"/>
                  </a:lnTo>
                  <a:lnTo>
                    <a:pt x="26" y="551"/>
                  </a:lnTo>
                  <a:lnTo>
                    <a:pt x="91" y="581"/>
                  </a:lnTo>
                  <a:lnTo>
                    <a:pt x="218" y="596"/>
                  </a:lnTo>
                  <a:lnTo>
                    <a:pt x="527" y="620"/>
                  </a:lnTo>
                  <a:lnTo>
                    <a:pt x="832" y="623"/>
                  </a:lnTo>
                  <a:lnTo>
                    <a:pt x="1315" y="600"/>
                  </a:lnTo>
                  <a:lnTo>
                    <a:pt x="2157" y="547"/>
                  </a:lnTo>
                  <a:lnTo>
                    <a:pt x="2284" y="542"/>
                  </a:lnTo>
                  <a:lnTo>
                    <a:pt x="2348" y="517"/>
                  </a:lnTo>
                  <a:lnTo>
                    <a:pt x="2370" y="451"/>
                  </a:lnTo>
                  <a:lnTo>
                    <a:pt x="2369" y="324"/>
                  </a:lnTo>
                  <a:lnTo>
                    <a:pt x="2362" y="130"/>
                  </a:lnTo>
                  <a:lnTo>
                    <a:pt x="2359" y="76"/>
                  </a:lnTo>
                  <a:lnTo>
                    <a:pt x="967" y="76"/>
                  </a:lnTo>
                  <a:lnTo>
                    <a:pt x="141" y="62"/>
                  </a:lnTo>
                  <a:close/>
                  <a:moveTo>
                    <a:pt x="2299" y="0"/>
                  </a:moveTo>
                  <a:lnTo>
                    <a:pt x="2218" y="7"/>
                  </a:lnTo>
                  <a:lnTo>
                    <a:pt x="1811" y="54"/>
                  </a:lnTo>
                  <a:lnTo>
                    <a:pt x="1459" y="75"/>
                  </a:lnTo>
                  <a:lnTo>
                    <a:pt x="967" y="76"/>
                  </a:lnTo>
                  <a:lnTo>
                    <a:pt x="2359" y="76"/>
                  </a:lnTo>
                  <a:lnTo>
                    <a:pt x="2357" y="50"/>
                  </a:lnTo>
                  <a:lnTo>
                    <a:pt x="2341" y="1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DEE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5154" y="2109"/>
              <a:ext cx="4747" cy="2462"/>
            </a:xfrm>
            <a:custGeom>
              <a:avLst/>
              <a:gdLst>
                <a:gd name="T0" fmla="+- 0 5154 5154"/>
                <a:gd name="T1" fmla="*/ T0 w 4747"/>
                <a:gd name="T2" fmla="+- 0 2192 2110"/>
                <a:gd name="T3" fmla="*/ 2192 h 2462"/>
                <a:gd name="T4" fmla="+- 0 9849 5154"/>
                <a:gd name="T5" fmla="*/ T4 w 4747"/>
                <a:gd name="T6" fmla="+- 0 2110 2110"/>
                <a:gd name="T7" fmla="*/ 2110 h 2462"/>
                <a:gd name="T8" fmla="+- 0 5163 5154"/>
                <a:gd name="T9" fmla="*/ T8 w 4747"/>
                <a:gd name="T10" fmla="+- 0 2588 2110"/>
                <a:gd name="T11" fmla="*/ 2588 h 2462"/>
                <a:gd name="T12" fmla="+- 0 9857 5154"/>
                <a:gd name="T13" fmla="*/ T12 w 4747"/>
                <a:gd name="T14" fmla="+- 0 2506 2110"/>
                <a:gd name="T15" fmla="*/ 2506 h 2462"/>
                <a:gd name="T16" fmla="+- 0 5171 5154"/>
                <a:gd name="T17" fmla="*/ T16 w 4747"/>
                <a:gd name="T18" fmla="+- 0 2985 2110"/>
                <a:gd name="T19" fmla="*/ 2985 h 2462"/>
                <a:gd name="T20" fmla="+- 0 9866 5154"/>
                <a:gd name="T21" fmla="*/ T20 w 4747"/>
                <a:gd name="T22" fmla="+- 0 2903 2110"/>
                <a:gd name="T23" fmla="*/ 2903 h 2462"/>
                <a:gd name="T24" fmla="+- 0 5180 5154"/>
                <a:gd name="T25" fmla="*/ T24 w 4747"/>
                <a:gd name="T26" fmla="+- 0 3381 2110"/>
                <a:gd name="T27" fmla="*/ 3381 h 2462"/>
                <a:gd name="T28" fmla="+- 0 9875 5154"/>
                <a:gd name="T29" fmla="*/ T28 w 4747"/>
                <a:gd name="T30" fmla="+- 0 3299 2110"/>
                <a:gd name="T31" fmla="*/ 3299 h 2462"/>
                <a:gd name="T32" fmla="+- 0 5189 5154"/>
                <a:gd name="T33" fmla="*/ T32 w 4747"/>
                <a:gd name="T34" fmla="+- 0 3778 2110"/>
                <a:gd name="T35" fmla="*/ 3778 h 2462"/>
                <a:gd name="T36" fmla="+- 0 9883 5154"/>
                <a:gd name="T37" fmla="*/ T36 w 4747"/>
                <a:gd name="T38" fmla="+- 0 3696 2110"/>
                <a:gd name="T39" fmla="*/ 3696 h 2462"/>
                <a:gd name="T40" fmla="+- 0 5197 5154"/>
                <a:gd name="T41" fmla="*/ T40 w 4747"/>
                <a:gd name="T42" fmla="+- 0 4174 2110"/>
                <a:gd name="T43" fmla="*/ 4174 h 2462"/>
                <a:gd name="T44" fmla="+- 0 9892 5154"/>
                <a:gd name="T45" fmla="*/ T44 w 4747"/>
                <a:gd name="T46" fmla="+- 0 4093 2110"/>
                <a:gd name="T47" fmla="*/ 4093 h 2462"/>
                <a:gd name="T48" fmla="+- 0 5206 5154"/>
                <a:gd name="T49" fmla="*/ T48 w 4747"/>
                <a:gd name="T50" fmla="+- 0 4571 2110"/>
                <a:gd name="T51" fmla="*/ 4571 h 2462"/>
                <a:gd name="T52" fmla="+- 0 9901 5154"/>
                <a:gd name="T53" fmla="*/ T52 w 4747"/>
                <a:gd name="T54" fmla="+- 0 4489 2110"/>
                <a:gd name="T55" fmla="*/ 4489 h 2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4747" h="2462">
                  <a:moveTo>
                    <a:pt x="0" y="82"/>
                  </a:moveTo>
                  <a:lnTo>
                    <a:pt x="4695" y="0"/>
                  </a:lnTo>
                  <a:moveTo>
                    <a:pt x="9" y="478"/>
                  </a:moveTo>
                  <a:lnTo>
                    <a:pt x="4703" y="396"/>
                  </a:lnTo>
                  <a:moveTo>
                    <a:pt x="17" y="875"/>
                  </a:moveTo>
                  <a:lnTo>
                    <a:pt x="4712" y="793"/>
                  </a:lnTo>
                  <a:moveTo>
                    <a:pt x="26" y="1271"/>
                  </a:moveTo>
                  <a:lnTo>
                    <a:pt x="4721" y="1189"/>
                  </a:lnTo>
                  <a:moveTo>
                    <a:pt x="35" y="1668"/>
                  </a:moveTo>
                  <a:lnTo>
                    <a:pt x="4729" y="1586"/>
                  </a:lnTo>
                  <a:moveTo>
                    <a:pt x="43" y="2064"/>
                  </a:moveTo>
                  <a:lnTo>
                    <a:pt x="4738" y="1983"/>
                  </a:lnTo>
                  <a:moveTo>
                    <a:pt x="52" y="2461"/>
                  </a:moveTo>
                  <a:lnTo>
                    <a:pt x="4747" y="2379"/>
                  </a:lnTo>
                </a:path>
              </a:pathLst>
            </a:custGeom>
            <a:noFill/>
            <a:ln w="6096">
              <a:solidFill>
                <a:srgbClr val="9294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039" y="1293"/>
              <a:ext cx="2011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rgbClr val="0066B3"/>
                  </a:solidFill>
                  <a:effectLst/>
                  <a:latin typeface="Comic Sans MS" pitchFamily="66" charset="0"/>
                  <a:cs typeface="Arial" pitchFamily="34" charset="0"/>
                </a:rPr>
                <a:t>RULES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73384" y="2679518"/>
            <a:ext cx="3017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We must arrive on time.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82091" y="3040926"/>
            <a:ext cx="2833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We mustn’t come late.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861" y="3546027"/>
            <a:ext cx="32603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We  must follow the rules.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3379" y="3907435"/>
            <a:ext cx="36050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We  mustn’t use  cell phones.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03861" y="4299429"/>
            <a:ext cx="2294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We  mustn’t litter.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0285" y="491919"/>
            <a:ext cx="7024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some more rules for you and your classmates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7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5" y="638175"/>
            <a:ext cx="8582145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3" name="Picture 4" descr="Káº¿t quáº£ hÃ¬nh áº£nh cho app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19588"/>
            <a:ext cx="1651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82875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5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5" y="3513909"/>
            <a:ext cx="1444745" cy="12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8" y="1009024"/>
            <a:ext cx="1289844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8" y="847407"/>
            <a:ext cx="1155840" cy="10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747838"/>
            <a:ext cx="15081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6" y="3305357"/>
            <a:ext cx="10842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29138"/>
            <a:ext cx="15843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23863"/>
            <a:ext cx="11350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rId6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2817813" y="4802188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25" name="AutoShape 3">
            <a:hlinkClick r:id="rId8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698913" y="3990976"/>
            <a:ext cx="646112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  2 </a:t>
            </a:r>
          </a:p>
        </p:txBody>
      </p:sp>
      <p:sp>
        <p:nvSpPr>
          <p:cNvPr id="26" name="AutoShape 3">
            <a:hlinkClick r:id="rId9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1035050" y="1305719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27" name="AutoShape 3">
            <a:hlinkClick r:id="rId10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1965092" y="847407"/>
            <a:ext cx="822325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0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8" name="AutoShape 3">
            <a:hlinkClick r:id="rId11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5268326" y="1147842"/>
            <a:ext cx="647700" cy="5937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0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9" name="AutoShape 3">
            <a:hlinkClick r:id="rId12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7453313" y="2211388"/>
            <a:ext cx="64770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30" name="AutoShape 3">
            <a:hlinkClick r:id="rId13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7843750" y="3715430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31" name="AutoShape 3">
            <a:hlinkClick r:id="rId14" action="ppaction://hlinksldjump" highlightClick="1">
              <a:snd r:embed="rId7" name="breeze.wav"/>
            </a:hlinkClick>
          </p:cNvPr>
          <p:cNvSpPr>
            <a:spLocks noChangeArrowheads="1"/>
          </p:cNvSpPr>
          <p:nvPr/>
        </p:nvSpPr>
        <p:spPr bwMode="auto">
          <a:xfrm>
            <a:off x="6538913" y="4972050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87417" y="83682"/>
            <a:ext cx="5839013" cy="600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.VnBodoni" pitchFamily="34" charset="0"/>
                <a:cs typeface="Times New Roman" pitchFamily="18" charset="0"/>
              </a:rPr>
              <a:t>GAME: LUCKY NUMBER</a:t>
            </a:r>
            <a:endParaRPr lang="en-GB" sz="3200" dirty="0">
              <a:solidFill>
                <a:srgbClr val="FF0000"/>
              </a:solidFill>
              <a:latin typeface=".VnBodoni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005" y="-37802"/>
            <a:ext cx="224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b="1" u="sng" dirty="0">
                <a:solidFill>
                  <a:srgbClr val="FF0000"/>
                </a:solidFill>
              </a:rPr>
              <a:t>Consolidation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84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8822" y="341419"/>
            <a:ext cx="61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 have …………… new books.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79" y="1017117"/>
            <a:ext cx="611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some            B. any                   C.  a</a:t>
            </a:r>
            <a:endParaRPr lang="en-GB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591371" y="109385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323943" y="61613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8823" y="326571"/>
            <a:ext cx="734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You ………………do your homework after school.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979714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must                    B. mustn’t</a:t>
            </a:r>
            <a:endParaRPr lang="en-GB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1045029" y="109385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3" y="326571"/>
            <a:ext cx="629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This lake …………………………water</a:t>
            </a:r>
            <a:endParaRPr lang="en-GB" sz="28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5029" y="979714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many                    B. much</a:t>
            </a:r>
            <a:endParaRPr lang="en-GB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4572000" y="107427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2" y="326571"/>
            <a:ext cx="629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/>
              <a:t> </a:t>
            </a:r>
            <a:r>
              <a:rPr lang="en-US" sz="2800" dirty="0" smtClean="0"/>
              <a:t>You ……………..talk in the class</a:t>
            </a:r>
            <a:endParaRPr lang="en-GB" sz="2800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4278086" y="134858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833" y="1254016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must                    B. mustn’t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91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3" y="326571"/>
            <a:ext cx="680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/>
              <a:t> </a:t>
            </a:r>
            <a:r>
              <a:rPr lang="en-US" sz="3200" dirty="0" smtClean="0"/>
              <a:t>There is……………….water in the </a:t>
            </a:r>
            <a:r>
              <a:rPr lang="en-US" sz="3200" dirty="0" err="1" smtClean="0"/>
              <a:t>botlle</a:t>
            </a:r>
            <a:endParaRPr lang="en-GB" sz="32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402320" y="5972628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5029" y="979714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a few                    B.  a little</a:t>
            </a:r>
            <a:endParaRPr lang="en-GB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4611189" y="107427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2" y="143691"/>
            <a:ext cx="7886700" cy="1410788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3000">
                <a:schemeClr val="accent6">
                  <a:lumMod val="105000"/>
                  <a:satMod val="103000"/>
                  <a:tint val="73000"/>
                  <a:alpha val="54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u="sng" dirty="0">
                <a:solidFill>
                  <a:srgbClr val="FF0000"/>
                </a:solidFill>
              </a:rPr>
              <a:t>Warm-up</a:t>
            </a:r>
            <a:r>
              <a:rPr lang="en-GB" sz="3200" b="1" u="sng" dirty="0">
                <a:solidFill>
                  <a:srgbClr val="FF0000"/>
                </a:solidFill>
              </a:rPr>
              <a:t/>
            </a:r>
            <a:br>
              <a:rPr lang="en-GB" sz="3200" b="1" u="sng" dirty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3200" b="1" dirty="0" smtClean="0"/>
              <a:t>Game</a:t>
            </a:r>
            <a:r>
              <a:rPr lang="en-US" sz="3200" b="1" dirty="0"/>
              <a:t>: Unscrambled </a:t>
            </a:r>
            <a:r>
              <a:rPr lang="en-US" sz="3200" b="1" dirty="0" smtClean="0"/>
              <a:t>words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444" y="1795145"/>
            <a:ext cx="3486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Answer key:</a:t>
            </a:r>
          </a:p>
          <a:p>
            <a:pPr marL="0" indent="0">
              <a:buNone/>
            </a:pPr>
            <a:r>
              <a:rPr lang="en-GB" sz="2400" dirty="0"/>
              <a:t>1. cream</a:t>
            </a:r>
          </a:p>
          <a:p>
            <a:pPr marL="0" indent="0">
              <a:buNone/>
            </a:pPr>
            <a:r>
              <a:rPr lang="en-GB" sz="2400" dirty="0"/>
              <a:t>2. rock</a:t>
            </a:r>
          </a:p>
          <a:p>
            <a:pPr marL="0" indent="0">
              <a:buNone/>
            </a:pPr>
            <a:r>
              <a:rPr lang="en-GB" sz="2400" dirty="0"/>
              <a:t>3. </a:t>
            </a:r>
            <a:r>
              <a:rPr lang="en-GB" sz="2400" dirty="0" smtClean="0"/>
              <a:t>island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4. rice	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</a:t>
            </a:r>
            <a:r>
              <a:rPr lang="en-GB" sz="2400" dirty="0"/>
              <a:t>. juice</a:t>
            </a:r>
          </a:p>
          <a:p>
            <a:pPr marL="0" indent="0">
              <a:buNone/>
            </a:pPr>
            <a:r>
              <a:rPr lang="en-GB" sz="2400" dirty="0"/>
              <a:t>6. butter</a:t>
            </a:r>
          </a:p>
          <a:p>
            <a:pPr marL="0" indent="0">
              <a:buNone/>
            </a:pPr>
            <a:r>
              <a:rPr lang="en-GB" sz="2400" dirty="0"/>
              <a:t>7. backpack</a:t>
            </a:r>
          </a:p>
          <a:p>
            <a:pPr marL="0" indent="0">
              <a:buNone/>
            </a:pPr>
            <a:r>
              <a:rPr lang="en-GB" sz="2400" dirty="0"/>
              <a:t>8. plaster</a:t>
            </a:r>
          </a:p>
          <a:p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3301" y="1795145"/>
            <a:ext cx="3486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Unscrambled words</a:t>
            </a: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err="1" smtClean="0"/>
              <a:t>emcra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err="1" smtClean="0"/>
              <a:t>kcor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3. </a:t>
            </a:r>
            <a:r>
              <a:rPr lang="en-GB" sz="2400" dirty="0" err="1" smtClean="0"/>
              <a:t>ladisn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4. </a:t>
            </a:r>
            <a:r>
              <a:rPr lang="en-GB" sz="2400" dirty="0" err="1" smtClean="0"/>
              <a:t>ceri</a:t>
            </a:r>
            <a:r>
              <a:rPr lang="en-GB" sz="2400" dirty="0" smtClean="0"/>
              <a:t>	</a:t>
            </a:r>
          </a:p>
          <a:p>
            <a:pPr marL="0" indent="0">
              <a:buNone/>
            </a:pPr>
            <a:r>
              <a:rPr lang="en-GB" sz="2400" dirty="0" smtClean="0"/>
              <a:t>5. </a:t>
            </a:r>
            <a:r>
              <a:rPr lang="en-GB" sz="2400" dirty="0" err="1" smtClean="0"/>
              <a:t>cejui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6. </a:t>
            </a:r>
            <a:r>
              <a:rPr lang="en-GB" sz="2400" dirty="0" err="1" smtClean="0"/>
              <a:t>tbuetr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7. </a:t>
            </a:r>
            <a:r>
              <a:rPr lang="en-GB" sz="2400" dirty="0" err="1" smtClean="0"/>
              <a:t>cbapackk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8. </a:t>
            </a:r>
            <a:r>
              <a:rPr lang="en-GB" sz="2400" dirty="0" err="1" smtClean="0"/>
              <a:t>tlapser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96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822" y="326571"/>
            <a:ext cx="748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There are …………………………….in Ha Long Bay.</a:t>
            </a:r>
            <a:endParaRPr lang="en-GB" sz="2800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5029" y="979714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islands                    B. island</a:t>
            </a:r>
            <a:endParaRPr lang="en-GB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1045029" y="109046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6101" y="623888"/>
            <a:ext cx="3673475" cy="2879725"/>
            <a:chOff x="344" y="393"/>
            <a:chExt cx="2314" cy="1814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44" y="393"/>
              <a:ext cx="2314" cy="1814"/>
            </a:xfrm>
            <a:prstGeom prst="rect">
              <a:avLst/>
            </a:prstGeom>
            <a:gradFill rotWithShape="1">
              <a:gsLst>
                <a:gs pos="44000">
                  <a:schemeClr val="accent6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39" name="Picture 4" descr="homework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536"/>
              <a:ext cx="2064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770120" y="623888"/>
            <a:ext cx="4164874" cy="5329238"/>
          </a:xfrm>
          <a:prstGeom prst="rect">
            <a:avLst/>
          </a:prstGeom>
          <a:gradFill rotWithShape="1">
            <a:gsLst>
              <a:gs pos="0">
                <a:srgbClr val="97E4FF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60282" y="850901"/>
            <a:ext cx="364408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baseline="-25000" dirty="0" smtClean="0">
                <a:solidFill>
                  <a:srgbClr val="FFFF00"/>
                </a:solidFill>
              </a:rPr>
              <a:t>- Learn Grammar.</a:t>
            </a:r>
          </a:p>
          <a:p>
            <a:pPr algn="just" eaLnBrk="1" hangingPunct="1"/>
            <a:r>
              <a:rPr lang="en-US" sz="4800" b="1" baseline="-25000" dirty="0" smtClean="0">
                <a:solidFill>
                  <a:srgbClr val="FFFF00"/>
                </a:solidFill>
              </a:rPr>
              <a:t>-  </a:t>
            </a:r>
            <a:r>
              <a:rPr lang="en-US" sz="4800" b="1" baseline="-25000" dirty="0">
                <a:solidFill>
                  <a:srgbClr val="FFFF00"/>
                </a:solidFill>
              </a:rPr>
              <a:t>Do </a:t>
            </a:r>
            <a:r>
              <a:rPr lang="en-US" sz="4800" b="1" baseline="-25000" dirty="0" smtClean="0">
                <a:solidFill>
                  <a:srgbClr val="FFFF00"/>
                </a:solidFill>
              </a:rPr>
              <a:t>EX </a:t>
            </a:r>
            <a:r>
              <a:rPr lang="en-US" sz="4800" b="1" baseline="-25000" dirty="0">
                <a:solidFill>
                  <a:srgbClr val="FFFF00"/>
                </a:solidFill>
              </a:rPr>
              <a:t>(WB)</a:t>
            </a:r>
          </a:p>
          <a:p>
            <a:pPr eaLnBrk="1" hangingPunct="1"/>
            <a:r>
              <a:rPr lang="en-US" sz="4800" b="1" baseline="-25000" dirty="0" smtClean="0">
                <a:solidFill>
                  <a:srgbClr val="FFFF00"/>
                </a:solidFill>
              </a:rPr>
              <a:t>-Prepare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baseline="-25000" dirty="0" smtClean="0">
                <a:solidFill>
                  <a:srgbClr val="FFFF00"/>
                </a:solidFill>
              </a:rPr>
              <a:t>for </a:t>
            </a:r>
            <a:r>
              <a:rPr lang="en-US" sz="4800" b="1" baseline="-25000" dirty="0">
                <a:solidFill>
                  <a:srgbClr val="FFFF00"/>
                </a:solidFill>
              </a:rPr>
              <a:t>Communication</a:t>
            </a:r>
          </a:p>
          <a:p>
            <a:pPr algn="just" eaLnBrk="1" hangingPunct="1">
              <a:buFontTx/>
              <a:buChar char="-"/>
            </a:pPr>
            <a:endParaRPr lang="en-US" sz="4800" b="1" baseline="-25000" dirty="0">
              <a:solidFill>
                <a:srgbClr val="FFFF00"/>
              </a:solidFill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 rot="318382">
            <a:off x="1847919" y="2187984"/>
            <a:ext cx="64770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87842"/>
                  </a:srgbClr>
                </a:solidFill>
                <a:latin typeface="VNelephant"/>
              </a:rPr>
              <a:t>Goodbye!</a:t>
            </a:r>
          </a:p>
        </p:txBody>
      </p:sp>
      <p:pic>
        <p:nvPicPr>
          <p:cNvPr id="20484" name="Picture 4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533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533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icture 2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30">
            <a:off x="5987800" y="3986422"/>
            <a:ext cx="16002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icture 2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6">
            <a:off x="323850" y="404813"/>
            <a:ext cx="1724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39 -0.12824 C -0.11666 -0.13958 -0.11562 -0.14259 -0.11823 -0.15602 C -0.12239 -0.15417 -0.13073 -0.15046 -0.13073 -0.15023 C -0.1342 -0.14861 -0.13784 -0.14259 -0.14114 -0.14491 C -0.14427 -0.14699 -0.14236 -0.15417 -0.14323 -0.1588 C -0.14444 -0.1662 -0.14739 -0.18102 -0.14739 -0.18079 C -0.15295 -0.20324 -0.14461 -0.17917 -0.15573 -0.18657 C -0.15764 -0.18796 -0.15625 -0.19282 -0.15781 -0.19491 C -0.16128 -0.19954 -0.17031 -0.20602 -0.17031 -0.20579 C -0.175 -0.20185 -0.18038 -0.1993 -0.18489 -0.19491 C -0.19861 -0.18194 -0.18402 -0.18981 -0.19739 -0.1838 C -0.20243 -0.14977 -0.19461 -0.18218 -0.20573 -0.16713 C -0.2092 -0.1625 -0.21128 -0.15602 -0.21406 -0.15046 C -0.21632 -0.14606 -0.21961 -0.14305 -0.22239 -0.13935 C -0.22309 -0.13565 -0.2217 -0.12824 -0.22448 -0.12824 C -0.22725 -0.12824 -0.22656 -0.13565 -0.22656 -0.13935 C -0.22656 -0.14977 -0.22482 -0.18588 -0.21823 -0.19768 C -0.21232 -0.20833 -0.21163 -0.2081 -0.20798 -0.21991 C -0.20694 -0.22268 -0.20764 -0.22685 -0.20573 -0.22847 C -0.20208 -0.23194 -0.19739 -0.23218 -0.19323 -0.23403 C -0.19114 -0.23495 -0.18698 -0.2368 -0.18698 -0.23657 C -0.18489 -0.23958 -0.1835 -0.24398 -0.18073 -0.24514 C -0.17795 -0.2463 -0.17517 -0.24236 -0.17257 -0.24236 C -0.17014 -0.24236 -0.16823 -0.24421 -0.16614 -0.24514 C -0.16336 -0.24792 -0.16024 -0.25 -0.15781 -0.25347 C -0.15451 -0.25856 -0.14948 -0.27014 -0.14948 -0.26991 C -0.15451 -0.27454 -0.15833 -0.27731 -0.16198 -0.28403 C -0.16284 -0.28565 -0.16788 -0.30162 -0.17031 -0.3037 C -0.17361 -0.30579 -0.17725 -0.30555 -0.18073 -0.30625 C -0.18229 -0.30903 -0.18246 -0.31389 -0.18489 -0.31458 C -0.18767 -0.31551 -0.19809 -0.31088 -0.20156 -0.30903 C -0.20503 -0.31018 -0.20868 -0.31018 -0.21198 -0.3118 C -0.21441 -0.31296 -0.21597 -0.31736 -0.21823 -0.31736 C -0.22187 -0.31736 -0.22951 -0.30833 -0.23281 -0.30625 C -0.23993 -0.30162 -0.24687 -0.29838 -0.25364 -0.29236 C -0.25677 -0.27963 -0.25538 -0.26551 -0.25989 -0.25347 C -0.2658 -0.23773 -0.28298 -0.23125 -0.29531 -0.22546 C -0.30729 -0.23102 -0.30868 -0.22153 -0.31614 -0.2088 C -0.31927 -0.19653 -0.32361 -0.18727 -0.32656 -0.17546 C -0.32864 -0.20555 -0.33819 -0.24907 -0.32031 -0.27292 C -0.3151 -0.29375 -0.32222 -0.26805 -0.31406 -0.28958 C -0.31302 -0.29213 -0.31354 -0.29583 -0.31198 -0.29792 C -0.31041 -0.3 -0.30781 -0.29977 -0.30573 -0.30069 C -0.2967 -0.31273 -0.28854 -0.33449 -0.27656 -0.33958 C -0.26232 -0.35903 -0.26389 -0.36065 -0.26823 -0.39491 C -0.26875 -0.39907 -0.27083 -0.40255 -0.27239 -0.40602 C -0.275 -0.4118 -0.28073 -0.42268 -0.28073 -0.42245 C -0.2835 -0.41898 -0.28507 -0.41157 -0.28906 -0.41157 C -0.29218 -0.41157 -0.29218 -0.41875 -0.29323 -0.42268 C -0.29496 -0.42986 -0.29739 -0.44491 -0.29739 -0.44468 C -0.29479 -0.46227 -0.29843 -0.47361 -0.28698 -0.48403 C -0.29461 -0.48611 -0.30312 -0.48449 -0.30989 -0.48958 C -0.3118 -0.49097 -0.31128 -0.49514 -0.31198 -0.49792 C -0.31336 -0.50255 -0.31475 -0.50718 -0.31614 -0.5118 C -0.31545 -0.51643 -0.31597 -0.52176 -0.31406 -0.52569 C -0.31284 -0.52824 -0.30833 -0.52569 -0.30781 -0.52847 C -0.30503 -0.54329 -0.31076 -0.5493 -0.31614 -0.55926 C -0.31875 -0.56921 -0.32395 -0.57407 -0.32656 -0.58403 C -0.32916 -0.60856 -0.32899 -0.63194 -0.32448 -0.65602 C -0.32656 -0.65694 -0.32864 -0.6581 -0.33073 -0.6588 C -0.33489 -0.65995 -0.33923 -0.65995 -0.34323 -0.6618 C -0.35295 -0.66574 -0.35885 -0.67523 -0.36614 -0.6838 C -0.3802 -0.70069 -0.38472 -0.7081 -0.39323 -0.73125 C -0.39531 -0.7294 -0.39705 -0.72546 -0.39948 -0.72546 C -0.40191 -0.72546 -0.40347 -0.72986 -0.40573 -0.73125 C -0.40989 -0.73403 -0.41389 -0.73704 -0.41823 -0.73958 C -0.42656 -0.74444 -0.43628 -0.74768 -0.44531 -0.75069 C -0.46111 -0.74005 -0.46423 -0.73819 -0.47448 -0.71991 C -0.46857 -0.69653 -0.47448 -0.72778 -0.47656 -0.70324 C -0.47795 -0.68634 -0.47448 -0.68935 -0.47031 -0.67824 C -0.46927 -0.67569 -0.46979 -0.67199 -0.46823 -0.66991 C -0.46666 -0.66782 -0.46389 -0.66852 -0.46198 -0.66713 C -0.44236 -0.65393 -0.45937 -0.6625 -0.44531 -0.65602 C -0.44739 -0.65532 -0.44948 -0.65208 -0.45156 -0.65324 C -0.45382 -0.6544 -0.45382 -0.65949 -0.45573 -0.6618 C -0.45746 -0.66366 -0.45989 -0.66366 -0.46198 -0.66435 C -0.46475 -0.66366 -0.46753 -0.66273 -0.47031 -0.6618 C -0.47239 -0.66111 -0.47448 -0.65787 -0.47656 -0.6588 C -0.47934 -0.65995 -0.48073 -0.66435 -0.48281 -0.66713 C -0.48489 -0.66528 -0.48854 -0.66481 -0.48906 -0.6618 C -0.48958 -0.65856 -0.48593 -0.65625 -0.48489 -0.65324 C -0.48385 -0.65069 -0.4835 -0.64768 -0.48281 -0.64491 C -0.48211 -0.63657 -0.48229 -0.62801 -0.48073 -0.61991 C -0.4802 -0.61667 -0.4776 -0.61481 -0.47656 -0.6118 C -0.47552 -0.60833 -0.47517 -0.6044 -0.47448 -0.60069 C -0.47777 -0.5875 -0.48107 -0.57731 -0.49114 -0.57292 C -0.50295 -0.57616 -0.50764 -0.58102 -0.51614 -0.59236 C -0.52604 -0.58611 -0.52673 -0.5794 -0.53698 -0.58403 C -0.54722 -0.57037 -0.55798 -0.55903 -0.56823 -0.54514 C -0.57552 -0.51574 -0.55486 -0.4706 -0.54114 -0.44768 C -0.53993 -0.44143 -0.53784 -0.42546 -0.53281 -0.42268 C -0.53003 -0.42153 -0.52708 -0.42616 -0.52448 -0.42824 C -0.51336 -0.4375 -0.50434 -0.44421 -0.49114 -0.44768 C -0.48836 -0.44676 -0.48559 -0.44491 -0.48281 -0.44491 C -0.47934 -0.44491 -0.47552 -0.44977 -0.47239 -0.44768 C -0.46979 -0.44606 -0.47118 -0.44028 -0.47031 -0.43657 C -0.46753 -0.42407 -0.46979 -0.41875 -0.45989 -0.41435 C -0.44878 -0.37037 -0.45955 -0.40417 -0.44739 -0.37847 C -0.44062 -0.36389 -0.44045 -0.35532 -0.43073 -0.34236 C -0.43003 -0.33796 -0.42934 -0.3331 -0.42864 -0.32847 C -0.42795 -0.32292 -0.42986 -0.31551 -0.42656 -0.3118 C -0.42378 -0.3088 -0.41961 -0.31389 -0.41614 -0.31458 C -0.41545 -0.3118 -0.41406 -0.30926 -0.41406 -0.30625 C -0.41406 -0.30069 -0.42031 -0.28958 -0.41614 -0.28958 C -0.41076 -0.28958 -0.40937 -0.30116 -0.40573 -0.30625 C -0.40173 -0.31204 -0.3967 -0.31667 -0.39323 -0.32292 C -0.39045 -0.32801 -0.38906 -0.33403 -0.38698 -0.33958 C -0.38507 -0.34491 -0.38923 -0.32824 -0.39114 -0.32292 C -0.39253 -0.31921 -0.39392 -0.31551 -0.39531 -0.3118 C -0.39705 -0.29491 -0.39548 -0.2875 -0.40573 -0.27847 C -0.40764 -0.26829 -0.40816 -0.25718 -0.41198 -0.24792 C -0.4151 -0.24028 -0.42239 -0.22546 -0.42239 -0.22523 C -0.42604 -0.2081 -0.42621 -0.20162 -0.43698 -0.19213 C -0.4467 -0.20509 -0.44722 -0.19745 -0.45364 -0.21435 C -0.45642 -0.2125 -0.4592 -0.20671 -0.46198 -0.2088 C -0.46632 -0.21204 -0.46909 -0.22986 -0.47031 -0.2368 C -0.48524 -0.21667 -0.46823 -0.23403 -0.48281 -0.23403 C -0.48698 -0.23403 -0.4927 -0.22153 -0.49531 -0.21991 C -0.49913 -0.21759 -0.50364 -0.21805 -0.50781 -0.21713 C -0.50989 -0.21435 -0.51111 -0.20926 -0.51406 -0.2088 C -0.51979 -0.2081 -0.53073 -0.21435 -0.53073 -0.21412 C -0.5335 -0.2125 -0.53628 -0.21042 -0.53906 -0.2088 C -0.54114 -0.20764 -0.54375 -0.2081 -0.54531 -0.20602 C -0.54687 -0.20393 -0.546 -0.2 -0.54739 -0.19768 C -0.54895 -0.19514 -0.55156 -0.19398 -0.55364 -0.19213 C -0.56666 -0.1662 -0.54132 -0.1037 -0.56614 -0.12546 C -0.57222 -0.15 -0.57066 -0.11018 -0.56614 -0.10903 C -0.56267 -0.1081 -0.5592 -0.10718 -0.55573 -0.10625 C -0.54809 -0.11296 -0.54253 -0.12153 -0.53489 -0.12824 C -0.53211 -0.12731 -0.52899 -0.12731 -0.52656 -0.12546 C -0.52395 -0.12361 -0.52326 -0.11805 -0.52031 -0.11736 C -0.50937 -0.11435 -0.49809 -0.11551 -0.48698 -0.11458 C -0.48316 -0.0993 -0.48628 -0.10301 -0.46614 -0.10903 C -0.45972 -0.11088 -0.44739 -0.11736 -0.44739 -0.11713 C -0.44392 -0.12106 -0.4408 -0.125 -0.43698 -0.12824 C -0.43507 -0.12986 -0.43229 -0.12893 -0.43073 -0.13102 C -0.42916 -0.1331 -0.42934 -0.13657 -0.42864 -0.13935 C -0.42465 -0.15347 -0.42118 -0.16759 -0.41614 -0.18102 C -0.41406 -0.18009 -0.4118 -0.17963 -0.40989 -0.17824 C -0.40764 -0.17685 -0.40607 -0.17268 -0.40364 -0.17268 C -0.40121 -0.17268 -0.39982 -0.17708 -0.39739 -0.17824 C -0.39409 -0.17986 -0.39045 -0.18009 -0.38698 -0.18102 C -0.37951 -0.17106 -0.37882 -0.16528 -0.36823 -0.16991 C -0.36406 -0.16898 -0.35989 -0.16829 -0.35573 -0.16713 C -0.35364 -0.16643 -0.35173 -0.16412 -0.34948 -0.16435 C -0.33889 -0.16551 -0.32864 -0.17037 -0.31823 -0.17268 C -0.3092 -0.16875 -0.30659 -0.17245 -0.29739 -0.17546 C -0.28402 -0.16944 -0.29097 -0.16088 -0.28698 -0.14491 C -0.2776 -0.14699 -0.26892 -0.1493 -0.25989 -0.15324 C -0.24531 -0.1338 -0.2302 -0.15093 -0.21406 -0.13657 C -0.20902 -0.13889 -0.20468 -0.14421 -0.19965 -0.14491 C -0.19566 -0.14537 -0.18698 -0.1412 -0.18281 -0.13935 C -0.18073 -0.14028 -0.17812 -0.14005 -0.17656 -0.14213 C -0.175 -0.14421 -0.17691 -0.15023 -0.17448 -0.15046 C -0.16892 -0.15139 -0.16336 -0.14676 -0.15781 -0.14491 C -0.15503 -0.14398 -0.14948 -0.14213 -0.14948 -0.1419 C -0.14739 -0.14305 -0.14514 -0.1463 -0.14323 -0.14491 C -0.13211 -0.1375 -0.15156 -0.13194 -0.13489 -0.13935 C -0.13142 -0.13843 -0.1276 -0.13866 -0.12448 -0.13657 C -0.12118 -0.13426 -0.10729 -0.10833 -0.12239 -0.12824 Z " pathEditMode="relative" rAng="0" ptsTypes="fffffffffffffffffffffffffffffffffffffffffffffffffffffffffff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2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301 C 0.0118 -0.01321 0.01319 -0.02411 0.01041 -0.03361 C 0.00955 -0.0364 0.00607 -0.02944 0.00416 -0.03083 C 0.00225 -0.03222 0.00312 -0.03663 0.00208 -0.03918 C 0.00104 -0.04219 -0.0007 -0.04474 -0.00209 -0.04753 C -0.00278 -0.04382 -0.00191 -0.03872 -0.00417 -0.0364 C -0.00591 -0.03454 -0.00834 -0.03802 -0.01042 -0.03918 C -0.0132 -0.0408 -0.01597 -0.04289 -0.01875 -0.04474 C -0.02431 -0.07373 -0.01597 -0.0408 -0.02709 -0.06144 C -0.03716 -0.08022 -0.02466 -0.07233 -0.0375 -0.0779 C -0.03959 -0.07697 -0.04202 -0.07697 -0.04375 -0.07512 C -0.04566 -0.07326 -0.04566 -0.06816 -0.04792 -0.067 C -0.05 -0.06584 -0.05209 -0.06886 -0.05417 -0.06978 C -0.06216 -0.05355 -0.05382 -0.06468 -0.06459 -0.067 C -0.06667 -0.06747 -0.06875 -0.06515 -0.07084 -0.06422 C -0.07639 -0.05309 -0.07934 -0.05471 -0.0875 -0.04753 C -0.08959 -0.04845 -0.09219 -0.04822 -0.09375 -0.05031 C -0.09705 -0.05471 -0.09931 -0.08346 -0.1 -0.08903 C -0.10209 -0.0881 -0.10469 -0.08833 -0.10625 -0.08625 C -0.10781 -0.08416 -0.10608 -0.07836 -0.10834 -0.0779 C -0.11268 -0.07697 -0.12084 -0.08346 -0.12084 -0.08323 C -0.12292 -0.08254 -0.125 -0.07975 -0.12709 -0.08068 C -0.13056 -0.0823 -0.13559 -0.09367 -0.1375 -0.09738 C -0.14028 -0.09645 -0.14306 -0.09575 -0.14584 -0.09459 C -0.14792 -0.0939 -0.15 -0.09065 -0.15209 -0.09181 C -0.15434 -0.09297 -0.15486 -0.09738 -0.15625 -0.10016 C -0.15209 -0.10108 -0.14757 -0.10039 -0.14375 -0.10294 C -0.1375 -0.10711 -0.13924 -0.1194 -0.14167 -0.1252 C -0.14288 -0.12821 -0.14584 -0.12891 -0.14792 -0.13076 C -0.15365 -0.12914 -0.16042 -0.12404 -0.16459 -0.13354 C -0.16632 -0.13772 -0.16528 -0.14305 -0.16667 -0.14746 C -0.16875 -0.15348 -0.17222 -0.15859 -0.175 -0.16415 C -0.17622 -0.1667 -0.17535 -0.17087 -0.17709 -0.1725 C -0.18073 -0.17597 -0.18959 -0.17806 -0.18959 -0.17783 C -0.20174 -0.17412 -0.21216 -0.16322 -0.225 -0.16137 C -0.23542 -0.15998 -0.24584 -0.15951 -0.25625 -0.15859 C -0.28143 -0.16276 -0.27778 -0.16067 -0.275 -0.19476 C -0.27292 -0.19383 -0.27066 -0.19336 -0.26875 -0.19197 C -0.2665 -0.19058 -0.26493 -0.18641 -0.2625 -0.18641 C -0.24896 -0.18641 -0.23334 -0.21701 -0.225 -0.22791 C -0.22084 -0.24484 -0.21163 -0.24066 -0.2 -0.2446 C -0.18768 -0.23371 -0.18837 -0.23278 -0.17292 -0.23626 C -0.17031 -0.23834 -0.15243 -0.25249 -0.14792 -0.25852 C -0.14618 -0.26083 -0.14584 -0.26501 -0.14375 -0.26686 C -0.14011 -0.26988 -0.13125 -0.27243 -0.13125 -0.2722 C -0.12917 -0.2715 -0.12691 -0.26825 -0.125 -0.26964 C -0.11979 -0.27335 -0.1125 -0.28634 -0.1125 -0.28611 C -0.10938 -0.29909 -0.10573 -0.30999 -0.1125 -0.32529 C -0.11424 -0.32923 -0.11945 -0.32344 -0.12292 -0.32251 C -0.13038 -0.31578 -0.13299 -0.313 -0.14167 -0.31694 C -0.14393 -0.33225 -0.14219 -0.33874 -0.15209 -0.34755 C -0.15573 -0.36192 -0.15834 -0.37699 -0.16042 -0.39183 C -0.16129 -0.39833 -0.16059 -0.40528 -0.1625 -0.41131 C -0.16424 -0.41664 -0.17761 -0.42198 -0.18125 -0.42522 C -0.1842 -0.43125 -0.18872 -0.43589 -0.19167 -0.44191 C -0.19497 -0.44887 -0.19688 -0.45699 -0.2 -0.46417 C -0.20209 -0.46881 -0.204 -0.47368 -0.20625 -0.47808 C -0.21129 -0.48805 -0.21597 -0.49455 -0.21875 -0.50568 C -0.21597 -0.50939 -0.21302 -0.51286 -0.21042 -0.5168 C -0.20816 -0.52028 -0.20087 -0.52631 -0.20417 -0.52793 C -0.20955 -0.53072 -0.22084 -0.52237 -0.22084 -0.52214 C -0.23038 -0.51402 -0.23941 -0.51031 -0.25 -0.50568 C -0.27188 -0.50939 -0.29254 -0.51449 -0.31459 -0.5168 C -0.31667 -0.51773 -0.31927 -0.5175 -0.32084 -0.51959 C -0.3224 -0.52167 -0.32188 -0.52538 -0.32292 -0.52793 C -0.32847 -0.54277 -0.329 -0.543 -0.33125 -0.56132 C -0.32917 -0.56225 -0.32726 -0.56434 -0.325 -0.5641 C -0.32066 -0.56341 -0.3125 -0.55854 -0.3125 -0.55831 C -0.30382 -0.57593 -0.30886 -0.56016 -0.31459 -0.56967 C -0.32518 -0.58752 -0.30434 -0.57755 -0.32709 -0.58358 C -0.32865 -0.59007 -0.32743 -0.59865 -0.33125 -0.60306 C -0.33403 -0.60607 -0.3382 -0.60491 -0.34167 -0.60584 C -0.35851 -0.60421 -0.36875 -0.60398 -0.38334 -0.59749 C -0.3882 -0.59842 -0.39306 -0.59888 -0.39792 -0.60027 C -0.40226 -0.60166 -0.41042 -0.60584 -0.41042 -0.60561 C -0.42361 -0.60004 -0.41841 -0.5903 -0.41667 -0.57245 C -0.41806 -0.56689 -0.41667 -0.55761 -0.42084 -0.55576 C -0.425 -0.5539 -0.43334 -0.55019 -0.43334 -0.54996 C -0.44028 -0.53628 -0.43959 -0.5277 -0.4375 -0.51124 C -0.44132 -0.4964 -0.43472 -0.48945 -0.43125 -0.4753 C -0.43195 -0.47252 -0.43125 -0.46742 -0.43334 -0.46696 C -0.43646 -0.46603 -0.47327 -0.47484 -0.47709 -0.4753 C -0.48386 -0.47832 -0.48906 -0.48342 -0.49584 -0.48643 C -0.50712 -0.48342 -0.51077 -0.48319 -0.51875 -0.47252 C -0.52361 -0.47437 -0.52865 -0.4753 -0.53334 -0.47808 C -0.53646 -0.47994 -0.5382 -0.48574 -0.54167 -0.48643 C -0.5441 -0.4869 -0.54584 -0.48272 -0.54792 -0.48087 C -0.55434 -0.46394 -0.554 -0.45838 -0.54375 -0.4447 C -0.54167 -0.428 -0.5441 -0.41432 -0.53125 -0.40853 C -0.52257 -0.39114 -0.51268 -0.39809 -0.49792 -0.40018 C -0.48143 -0.4069 -0.47084 -0.41293 -0.45417 -0.40853 C -0.45347 -0.40482 -0.45365 -0.40064 -0.45209 -0.3974 C -0.4507 -0.39462 -0.44757 -0.39415 -0.44584 -0.39183 C -0.4441 -0.38952 -0.44306 -0.38627 -0.44167 -0.38349 C -0.43959 -0.38441 -0.4375 -0.38673 -0.43542 -0.38627 C -0.42535 -0.38395 -0.42865 -0.36679 -0.41875 -0.36401 C -0.41129 -0.36192 -0.40347 -0.36216 -0.39584 -0.36123 C -0.38889 -0.36308 -0.38177 -0.36424 -0.375 -0.36679 C -0.36233 -0.37166 -0.3375 -0.38349 -0.3375 -0.38325 C -0.33247 -0.35659 -0.31684 -0.27637 -0.34375 -0.30025 C -0.35417 -0.29561 -0.3599 -0.28889 -0.36459 -0.27521 C -0.36632 -0.26988 -0.36875 -0.25852 -0.36875 -0.25828 C -0.36233 -0.23301 -0.36459 -0.20612 -0.35834 -0.18084 C -0.35903 -0.17806 -0.35834 -0.17319 -0.36042 -0.1725 C -0.37153 -0.16832 -0.37275 -0.17505 -0.37709 -0.18363 C -0.38334 -0.17528 -0.38854 -0.15209 -0.39584 -0.15859 C -0.39792 -0.16044 -0.39966 -0.16299 -0.40209 -0.16415 C -0.40747 -0.1667 -0.41875 -0.16971 -0.41875 -0.16948 C -0.43264 -0.16809 -0.4474 -0.17111 -0.46042 -0.16415 C -0.4625 -0.16299 -0.45625 -0.1623 -0.45417 -0.16137 C -0.45 -0.12844 -0.43403 -0.10387 -0.41667 -0.08068 C -0.41111 -0.07349 -0.40278 -0.07164 -0.39584 -0.067 C -0.38264 -0.05819 -0.3724 -0.04822 -0.35834 -0.04196 C -0.36493 -0.01576 -0.39028 -0.03477 -0.40625 -0.04196 C -0.41111 -0.0517 -0.41459 -0.05495 -0.42292 -0.05865 C -0.42431 -0.05587 -0.425 -0.05216 -0.42709 -0.05031 C -0.43073 -0.04729 -0.43959 -0.04474 -0.43959 -0.04451 C -0.44775 -0.06097 -0.45226 -0.06144 -0.46459 -0.06978 C -0.48004 -0.06468 -0.47483 -0.07233 -0.4875 -0.08068 C -0.49011 -0.0823 -0.49323 -0.08207 -0.49584 -0.08346 C -0.50591 -0.08833 -0.51493 -0.09575 -0.525 -0.10016 C -0.53472 -0.09158 -0.53316 -0.08787 -0.53542 -0.07233 C -0.52483 -0.03037 -0.54097 -0.07651 -0.51667 -0.05865 C -0.51285 -0.05587 -0.51615 -0.04521 -0.5125 -0.04196 C -0.49358 -0.02504 -0.46684 -0.02944 -0.44584 -0.02805 C -0.42969 -0.01367 -0.45295 -0.0313 -0.42709 -0.02805 C -0.42309 -0.02759 -0.42014 -0.02249 -0.41667 -0.0197 C -0.37882 -0.02295 -0.39236 -0.0204 -0.36875 -0.03083 C -0.36476 -0.04683 -0.36962 -0.03246 -0.35834 -0.04753 C -0.3566 -0.04984 -0.35643 -0.05425 -0.35417 -0.05587 C -0.34913 -0.05958 -0.34271 -0.05819 -0.3375 -0.06144 C -0.33177 -0.06492 -0.32084 -0.07233 -0.32084 -0.0721 C -0.30851 -0.06839 -0.30972 -0.06468 -0.29792 -0.07233 C -0.29722 -0.06793 -0.29896 -0.06074 -0.29584 -0.05865 C -0.29323 -0.0568 -0.29202 -0.06468 -0.28959 -0.067 C -0.27031 -0.08509 -0.29132 -0.05912 -0.275 -0.08068 C -0.26181 -0.07628 -0.26268 -0.07488 -0.24792 -0.0779 C -0.24584 -0.08068 -0.24323 -0.083 -0.24167 -0.08625 C -0.23733 -0.09482 -0.24236 -0.10039 -0.23542 -0.08625 C -0.23334 -0.08717 -0.23073 -0.08694 -0.22917 -0.08903 C -0.22761 -0.09111 -0.22882 -0.09552 -0.22709 -0.09738 C -0.22483 -0.09969 -0.22153 -0.09923 -0.21875 -0.10016 C -0.21042 -0.09088 -0.20174 -0.08416 -0.19584 -0.07233 C -0.19653 -0.06886 -0.19792 -0.06515 -0.19792 -0.06144 C -0.19792 -0.05495 -0.19462 -0.04822 -0.19584 -0.04196 C -0.19636 -0.03918 -0.20018 -0.04057 -0.20209 -0.03918 C -0.21632 -0.02967 -0.19861 -0.03616 -0.21875 -0.03083 C -0.22084 -0.02898 -0.22361 -0.02805 -0.225 -0.02527 C -0.22622 -0.02295 -0.229 -0.00881 -0.225 -0.00579 C -0.22136 -0.00301 -0.21667 -0.00394 -0.2125 -0.00301 C -0.20417 -0.00394 -0.19549 -0.00255 -0.1875 -0.00579 C -0.18021 -0.00881 -0.175 -0.02504 -0.17292 -0.03361 C -0.17014 -0.03176 -0.16771 -0.02875 -0.16459 -0.02805 C -0.15764 -0.02666 -0.14896 -0.04011 -0.14375 -0.04474 C -0.13959 -0.04382 -0.13525 -0.04382 -0.13125 -0.04196 C -0.12882 -0.0408 -0.12743 -0.03686 -0.125 -0.0364 C -0.12275 -0.03593 -0.11094 -0.04428 -0.11042 -0.04474 C -0.10764 -0.04382 -0.10486 -0.04196 -0.10209 -0.04196 C -0.08386 -0.04196 -0.10243 -0.04869 -0.0875 -0.04196 C -0.08038 -0.0561 -0.07709 -0.07187 -0.07084 -0.08625 C -0.06962 -0.08926 -0.06858 -0.09251 -0.06667 -0.09459 C -0.06285 -0.099 -0.05417 -0.10572 -0.05417 -0.10549 C -0.04184 -0.10016 -0.03021 -0.0939 -0.01875 -0.08625 C -0.01806 -0.08346 -0.01702 -0.08091 -0.01667 -0.0779 C -0.01233 -0.03987 -0.02327 -0.05147 0.00833 -0.04753 C 0.00903 -0.03547 0.01163 -0.02341 0.01041 -0.01136 C 0.01007 -0.00834 0.0059 -0.01043 0.00416 -0.00857 C 0.00225 -0.00649 2.5E-6 -0.00023 2.5E-6 -4.9687E-6 " pathEditMode="relative" rAng="0" ptsTypes="fffffffffffffffffffffffffffffffffffffffffffffffffffffffffffffff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30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558" y="393628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869231" y="2311403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99" y="3561603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84" y="3552268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29649" y="1894114"/>
            <a:ext cx="2416629" cy="2442755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Uncountable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nouns</a:t>
            </a:r>
          </a:p>
          <a:p>
            <a:r>
              <a:rPr lang="en-US" i="1" dirty="0" err="1" smtClean="0"/>
              <a:t>Danh</a:t>
            </a:r>
            <a:r>
              <a:rPr lang="en-US" i="1" dirty="0" smtClean="0"/>
              <a:t>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 smtClean="0"/>
              <a:t>đếm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endParaRPr lang="en-US" i="1" dirty="0"/>
          </a:p>
          <a:p>
            <a:endParaRPr lang="en-US" b="1" dirty="0"/>
          </a:p>
        </p:txBody>
      </p:sp>
      <p:sp>
        <p:nvSpPr>
          <p:cNvPr id="4" name="Cloud 3"/>
          <p:cNvSpPr/>
          <p:nvPr/>
        </p:nvSpPr>
        <p:spPr>
          <a:xfrm>
            <a:off x="1315242" y="1894114"/>
            <a:ext cx="2560320" cy="2414970"/>
          </a:xfrm>
          <a:prstGeom prst="cloud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Countable nouns</a:t>
            </a:r>
          </a:p>
          <a:p>
            <a:pPr algn="ctr"/>
            <a:r>
              <a:rPr lang="en-US" i="1" dirty="0" err="1" smtClean="0"/>
              <a:t>Danh</a:t>
            </a:r>
            <a:r>
              <a:rPr lang="en-US" i="1" dirty="0" smtClean="0"/>
              <a:t>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đếm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53097" y="1567543"/>
            <a:ext cx="535577" cy="470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84516" y="1254034"/>
            <a:ext cx="10886" cy="7010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5402" y="4296022"/>
            <a:ext cx="143443" cy="8768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7773" y="3585755"/>
            <a:ext cx="480901" cy="542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110343" y="2037806"/>
            <a:ext cx="387778" cy="587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05840" y="3936276"/>
            <a:ext cx="686047" cy="4005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97340" y="1410789"/>
            <a:ext cx="267788" cy="544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17774" y="1410789"/>
            <a:ext cx="0" cy="7554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33216" y="2480855"/>
            <a:ext cx="548635" cy="314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71957" y="3585755"/>
            <a:ext cx="509452" cy="476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982792" y="4201886"/>
            <a:ext cx="261256" cy="709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81010" y="2095499"/>
            <a:ext cx="744582" cy="530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55901" y="971677"/>
            <a:ext cx="97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/>
              <a:t>cream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21531" y="777129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island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560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343" y="268001"/>
            <a:ext cx="24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 1 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758" y="296776"/>
            <a:ext cx="52988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Countable and uncountable nouns</a:t>
            </a:r>
          </a:p>
          <a:p>
            <a:pPr algn="ctr"/>
            <a:r>
              <a:rPr lang="en-US" i="1" dirty="0" smtClean="0"/>
              <a:t>( </a:t>
            </a:r>
            <a:r>
              <a:rPr lang="en-US" i="1" dirty="0" err="1" smtClean="0"/>
              <a:t>Danh</a:t>
            </a:r>
            <a:r>
              <a:rPr lang="en-US" i="1" dirty="0" smtClean="0"/>
              <a:t> </a:t>
            </a:r>
            <a:r>
              <a:rPr lang="en-US" i="1" dirty="0" err="1" smtClean="0"/>
              <a:t>từ</a:t>
            </a:r>
            <a:r>
              <a:rPr lang="en-US" i="1" dirty="0" smtClean="0"/>
              <a:t> </a:t>
            </a:r>
            <a:r>
              <a:rPr lang="en-US" i="1" dirty="0" err="1" smtClean="0"/>
              <a:t>đếm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không</a:t>
            </a:r>
            <a:r>
              <a:rPr lang="en-US" i="1" dirty="0" smtClean="0"/>
              <a:t> </a:t>
            </a:r>
            <a:r>
              <a:rPr lang="en-US" i="1" dirty="0" err="1" smtClean="0"/>
              <a:t>đếm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38344" y="2247250"/>
            <a:ext cx="854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     EX: - Singular</a:t>
            </a:r>
            <a:r>
              <a:rPr lang="en-US" sz="2400" dirty="0"/>
              <a:t>: </a:t>
            </a:r>
            <a:r>
              <a:rPr lang="en-US" sz="2400" i="1" dirty="0"/>
              <a:t>a rock, an island</a:t>
            </a:r>
            <a:r>
              <a:rPr lang="en-US" sz="2400" dirty="0"/>
              <a:t> ...,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        - Plural</a:t>
            </a:r>
            <a:r>
              <a:rPr lang="en-US" sz="2400" dirty="0"/>
              <a:t>: </a:t>
            </a:r>
            <a:r>
              <a:rPr lang="en-US" sz="2400" i="1" dirty="0"/>
              <a:t>rocks, islands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356" y="1188720"/>
            <a:ext cx="721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- Danh từ đếm được dùng để chỉ những người và vật mà chúng ta có thể đếm được bằng cách sử dụng số. Danh từ đếm được có thể ở số </a:t>
            </a:r>
            <a:r>
              <a:rPr lang="vi-VN" sz="2000" dirty="0" smtClean="0">
                <a:latin typeface="+mj-lt"/>
              </a:rPr>
              <a:t>ít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hoặc </a:t>
            </a:r>
            <a:r>
              <a:rPr lang="vi-VN" sz="2000" dirty="0">
                <a:latin typeface="+mj-lt"/>
              </a:rPr>
              <a:t>số nhiều</a:t>
            </a:r>
            <a:r>
              <a:rPr lang="vi-VN" sz="2000" dirty="0" smtClean="0">
                <a:latin typeface="+mj-lt"/>
              </a:rPr>
              <a:t>:..</a:t>
            </a:r>
            <a:endParaRPr lang="en-GB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23" y="3078247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- </a:t>
            </a:r>
            <a:r>
              <a:rPr lang="vi-VN" sz="2000" dirty="0" smtClean="0">
                <a:latin typeface="+mj-lt"/>
              </a:rPr>
              <a:t>Danh </a:t>
            </a:r>
            <a:r>
              <a:rPr lang="vi-VN" sz="2000" dirty="0">
                <a:latin typeface="+mj-lt"/>
              </a:rPr>
              <a:t>từ không đếm được dùng để chỉ những thứ mà chúng ta không thể đếm được bằng số. Chúng thường không có dạng số nhiều</a:t>
            </a:r>
            <a:r>
              <a:rPr lang="vi-VN" sz="2000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/>
              <a:t>: </a:t>
            </a:r>
            <a:r>
              <a:rPr lang="en-US" sz="2000" i="1" dirty="0"/>
              <a:t>cream, chocolate </a:t>
            </a:r>
            <a:r>
              <a:rPr lang="en-US" sz="2000" i="1" dirty="0" smtClean="0"/>
              <a:t>, water, rice...</a:t>
            </a:r>
            <a:endParaRPr lang="en-US" sz="2000" i="1" dirty="0"/>
          </a:p>
          <a:p>
            <a:r>
              <a:rPr lang="vi-VN" sz="2000" dirty="0" smtClean="0">
                <a:latin typeface="+mj-lt"/>
              </a:rPr>
              <a:t>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90194"/>
              </p:ext>
            </p:extLst>
          </p:nvPr>
        </p:nvGraphicFramePr>
        <p:xfrm>
          <a:off x="294968" y="1361063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15422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1533447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are very tired after a </a:t>
            </a:r>
            <a:r>
              <a:rPr lang="en-US" sz="2400" u="sng" dirty="0"/>
              <a:t>day</a:t>
            </a:r>
            <a:r>
              <a:rPr lang="en-US" sz="2400" dirty="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3321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0309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022290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38009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3792286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44849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4484922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311102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197716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266881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39102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25395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05083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15034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284844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299186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375973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4570723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740200"/>
            <a:ext cx="8495082" cy="1441297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344" y="762712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dirty="0"/>
              <a:t>We use </a:t>
            </a:r>
            <a:r>
              <a:rPr lang="en-US" sz="2600" i="1" dirty="0"/>
              <a:t>some</a:t>
            </a:r>
            <a:r>
              <a:rPr lang="en-US" sz="2600" dirty="0"/>
              <a:t>, </a:t>
            </a:r>
            <a:r>
              <a:rPr lang="en-US" sz="2600" i="1" dirty="0"/>
              <a:t>many</a:t>
            </a:r>
            <a:r>
              <a:rPr lang="en-US" sz="2600" dirty="0"/>
              <a:t>, </a:t>
            </a:r>
            <a:r>
              <a:rPr lang="en-US" sz="2600" i="1" dirty="0"/>
              <a:t>a few </a:t>
            </a:r>
            <a:r>
              <a:rPr lang="en-US" sz="2600" dirty="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 dirty="0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05" y="0"/>
            <a:ext cx="3703791" cy="947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7035" y="2299058"/>
            <a:ext cx="53623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dirty="0"/>
              <a:t>Some, many, much, </a:t>
            </a:r>
            <a:r>
              <a:rPr lang="en-GB" sz="2800" b="1" dirty="0" smtClean="0"/>
              <a:t>a </a:t>
            </a:r>
            <a:r>
              <a:rPr lang="en-GB" sz="2800" b="1" dirty="0"/>
              <a:t>few, a little: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44" y="2299058"/>
            <a:ext cx="183009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How to use: 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49238"/>
              </p:ext>
            </p:extLst>
          </p:nvPr>
        </p:nvGraphicFramePr>
        <p:xfrm>
          <a:off x="708444" y="3121084"/>
          <a:ext cx="7782413" cy="3271123"/>
        </p:xfrm>
        <a:graphic>
          <a:graphicData uri="http://schemas.openxmlformats.org/drawingml/2006/table">
            <a:tbl>
              <a:tblPr bandRow="1"/>
              <a:tblGrid>
                <a:gridCol w="318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QUANTIFIERS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USE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many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countable nouns, usually in negative statements and questions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much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uncountable nouns, usually in negative statements and questions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a few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countable nouns, means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‘some’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a little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uncountable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nouns, means 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‘some’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some 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countable nouns, uncountable nouns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416620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410282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1961343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488569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433063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2973236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566762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511256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059426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609214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543084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959351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070879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5835907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5818945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305657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306356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34010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386707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414504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42150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43529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58818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56277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584902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40A491-2C56-4D0C-89F9-1F5D936AE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1" y="1032829"/>
            <a:ext cx="7534275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9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3008275" y="539397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</TotalTime>
  <Words>914</Words>
  <Application>Microsoft Office PowerPoint</Application>
  <PresentationFormat>On-screen Show (4:3)</PresentationFormat>
  <Paragraphs>202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.VnArabia</vt:lpstr>
      <vt:lpstr>.VnBodoni</vt:lpstr>
      <vt:lpstr>Arial</vt:lpstr>
      <vt:lpstr>Calibri</vt:lpstr>
      <vt:lpstr>Calibri Light</vt:lpstr>
      <vt:lpstr>Comic Sans MS</vt:lpstr>
      <vt:lpstr>Times New Roman</vt:lpstr>
      <vt:lpstr>VNelephant</vt:lpstr>
      <vt:lpstr>Office Theme</vt:lpstr>
      <vt:lpstr>PowerPoint Presentation</vt:lpstr>
      <vt:lpstr>* Warm-up                     Game: Unscrambled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115</cp:revision>
  <dcterms:created xsi:type="dcterms:W3CDTF">2020-12-09T02:04:09Z</dcterms:created>
  <dcterms:modified xsi:type="dcterms:W3CDTF">2025-06-10T10:07:46Z</dcterms:modified>
</cp:coreProperties>
</file>