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5" r:id="rId2"/>
    <p:sldId id="298" r:id="rId3"/>
    <p:sldId id="300" r:id="rId4"/>
    <p:sldId id="302" r:id="rId5"/>
    <p:sldId id="304" r:id="rId6"/>
    <p:sldId id="301" r:id="rId7"/>
    <p:sldId id="293" r:id="rId8"/>
    <p:sldId id="260" r:id="rId9"/>
    <p:sldId id="31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1" r:id="rId18"/>
    <p:sldId id="262" r:id="rId19"/>
    <p:sldId id="294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EDE4BC"/>
    <a:srgbClr val="F05C3E"/>
    <a:srgbClr val="75DBFF"/>
    <a:srgbClr val="A3E7FF"/>
    <a:srgbClr val="0088EE"/>
    <a:srgbClr val="008000"/>
    <a:srgbClr val="F47A69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23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3B2C-7943-4B18-8525-49926A6D287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F6F9-E621-47A9-9290-627F392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4F6BC5B-24B1-4358-BB46-3BDBF21876A1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FD97-08AD-4A9D-AE32-960B413D4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2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.wmf"/><Relationship Id="rId3" Type="http://schemas.openxmlformats.org/officeDocument/2006/relationships/control" Target="../activeX/activeX2.xml"/><Relationship Id="rId7" Type="http://schemas.openxmlformats.org/officeDocument/2006/relationships/slide" Target="slide11.xml"/><Relationship Id="rId12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" Target="slide14.xml"/><Relationship Id="rId1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76225" y="5532438"/>
            <a:ext cx="8791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solidFill>
                  <a:schemeClr val="accent6"/>
                </a:solidFill>
                <a:latin typeface="Arial" charset="0"/>
              </a:rPr>
              <a:t>Hoa</a:t>
            </a:r>
            <a:r>
              <a:rPr lang="en-US" altLang="en-US" b="1" dirty="0" smtClean="0">
                <a:solidFill>
                  <a:schemeClr val="accent6"/>
                </a:solidFill>
                <a:latin typeface="Arial" charset="0"/>
              </a:rPr>
              <a:t> Hoi Primary and Secondary </a:t>
            </a:r>
            <a:r>
              <a:rPr lang="en-US" altLang="en-US" b="1" dirty="0">
                <a:solidFill>
                  <a:schemeClr val="accent6"/>
                </a:solidFill>
                <a:latin typeface="Arial" charset="0"/>
              </a:rPr>
              <a:t>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6 </a:t>
            </a:r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A1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120128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69598" y="696172"/>
            <a:ext cx="4697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GAME :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81834" y="1367600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5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29634" y="1367600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77434" y="1367600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53434" y="3120200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3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481834" y="311924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41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77434" y="3120200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475353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6053328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8953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129528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291328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805981" y="155546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again. Then answer the questions.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52544" y="6434328"/>
            <a:ext cx="950976" cy="478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4" name="TextBox1" r:id="rId2" imgW="1219320" imgH="883800"/>
        </mc:Choice>
        <mc:Fallback>
          <p:control name="TextBox1" r:id="rId2" imgW="1219320" imgH="8838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5" name="TextBox2" r:id="rId3" imgW="1219320" imgH="883800"/>
        </mc:Choice>
        <mc:Fallback>
          <p:control name="TextBox2" r:id="rId3" imgW="1219320" imgH="88380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07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87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2991" y="751170"/>
            <a:ext cx="5728817" cy="470318"/>
            <a:chOff x="363373" y="1262747"/>
            <a:chExt cx="5728817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</a:t>
              </a:r>
              <a:r>
                <a:rPr lang="en-US" sz="2400" dirty="0" err="1"/>
                <a:t>khang’s</a:t>
              </a:r>
              <a:r>
                <a:rPr lang="en-US" sz="2400" dirty="0"/>
                <a:t>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166932" y="1367699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the suburbs of Da Nang City.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030" y="504605"/>
            <a:ext cx="7565721" cy="461665"/>
            <a:chOff x="369902" y="2142097"/>
            <a:chExt cx="756572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great for outdoor activities?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742243" y="1039309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Because it has beautiful parks, sandy beaches and fine weather.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383" y="688299"/>
            <a:ext cx="6914269" cy="470318"/>
            <a:chOff x="363373" y="4026312"/>
            <a:chExt cx="6914269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are the people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like?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659213" y="125225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very friendly.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7263" y="494041"/>
            <a:ext cx="6471767" cy="470318"/>
            <a:chOff x="363373" y="3312302"/>
            <a:chExt cx="6471767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are the streets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842094" y="890483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busy and crowed.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23528" y="6021288"/>
            <a:ext cx="864096" cy="72008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23528" y="6021288"/>
            <a:ext cx="864096" cy="72008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6573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25308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348578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</a:t>
              </a:r>
              <a:r>
                <a:rPr lang="en-US" sz="2400" dirty="0" err="1"/>
                <a:t>khang’s</a:t>
              </a:r>
              <a:r>
                <a:rPr lang="en-US" sz="2400" dirty="0"/>
                <a:t>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345597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great for outdoor activities?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333963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are the people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32232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are the streets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21867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32535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42612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53280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052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107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1019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520306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1822986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2880301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3897916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4949604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32744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762060"/>
            <a:ext cx="7516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61745"/>
              </p:ext>
            </p:extLst>
          </p:nvPr>
        </p:nvGraphicFramePr>
        <p:xfrm>
          <a:off x="807403" y="1832382"/>
          <a:ext cx="7630886" cy="34467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4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DISLIKES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13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994" y="54174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II. Speaking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6864" y="2822448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- It’s great for outdoor activities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6864" y="3290761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There’s almost everything  here: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6864" y="3736848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 people here are incredibly friendly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6864" y="4575048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 food’s very good.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88864" y="2746248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 streets are busy and crowded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Ask and answer about what you like and dislike about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799" y="10687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0206" y="1738297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streets are busy and crowded.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7"/>
          <p:cNvSpPr txBox="1">
            <a:spLocks noChangeArrowheads="1"/>
          </p:cNvSpPr>
          <p:nvPr/>
        </p:nvSpPr>
        <p:spPr bwMode="auto">
          <a:xfrm>
            <a:off x="150876" y="73152"/>
            <a:ext cx="4267200" cy="584775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*. Warm-up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Matching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3152" y="914400"/>
            <a:ext cx="4191000" cy="59436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447800"/>
            <a:ext cx="4191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</a:t>
            </a:r>
            <a:r>
              <a:rPr lang="en-US" sz="2800" b="1" dirty="0" smtClean="0"/>
              <a:t>. Go </a:t>
            </a:r>
            <a:r>
              <a:rPr lang="en-US" sz="2800" b="1" dirty="0"/>
              <a:t>straight on</a:t>
            </a:r>
          </a:p>
          <a:p>
            <a:r>
              <a:rPr lang="en-US" sz="2800" b="1" dirty="0"/>
              <a:t>2</a:t>
            </a:r>
            <a:r>
              <a:rPr lang="en-US" sz="2800" b="1" dirty="0" smtClean="0"/>
              <a:t>. Turn </a:t>
            </a:r>
            <a:r>
              <a:rPr lang="en-US" sz="2800" b="1" dirty="0"/>
              <a:t>left at </a:t>
            </a:r>
          </a:p>
          <a:p>
            <a:r>
              <a:rPr lang="en-US" sz="2800" b="1" dirty="0"/>
              <a:t>the traffic </a:t>
            </a:r>
            <a:r>
              <a:rPr lang="en-US" sz="2800" b="1" dirty="0" smtClean="0"/>
              <a:t>lights.</a:t>
            </a:r>
            <a:endParaRPr lang="en-US" sz="2800" b="1" dirty="0"/>
          </a:p>
          <a:p>
            <a:r>
              <a:rPr lang="en-US" sz="2800" b="1" dirty="0"/>
              <a:t>3. Go past the bus stop.</a:t>
            </a:r>
          </a:p>
          <a:p>
            <a:r>
              <a:rPr lang="en-US" sz="2800" b="1" dirty="0"/>
              <a:t>4</a:t>
            </a:r>
            <a:r>
              <a:rPr lang="en-US" sz="2800" b="1" dirty="0" smtClean="0"/>
              <a:t>. Take </a:t>
            </a:r>
            <a:r>
              <a:rPr lang="en-US" sz="2800" b="1" dirty="0"/>
              <a:t>the first turning </a:t>
            </a:r>
          </a:p>
          <a:p>
            <a:r>
              <a:rPr lang="en-US" sz="2800" b="1" dirty="0"/>
              <a:t>on the left.</a:t>
            </a:r>
          </a:p>
          <a:p>
            <a:r>
              <a:rPr lang="en-US" sz="2800" b="1" dirty="0"/>
              <a:t>5</a:t>
            </a:r>
            <a:r>
              <a:rPr lang="en-US" sz="2800" b="1" dirty="0" smtClean="0"/>
              <a:t>. Go </a:t>
            </a:r>
            <a:r>
              <a:rPr lang="en-US" sz="2800" b="1" dirty="0"/>
              <a:t>to the end of </a:t>
            </a:r>
          </a:p>
          <a:p>
            <a:r>
              <a:rPr lang="en-US" sz="2800" b="1" dirty="0"/>
              <a:t>the road. </a:t>
            </a:r>
          </a:p>
          <a:p>
            <a:r>
              <a:rPr lang="en-US" sz="2800" b="1" dirty="0"/>
              <a:t>6</a:t>
            </a:r>
            <a:r>
              <a:rPr lang="en-US" sz="2800" b="1" dirty="0" smtClean="0"/>
              <a:t>. Go </a:t>
            </a:r>
            <a:r>
              <a:rPr lang="en-US" sz="2800" b="1" dirty="0"/>
              <a:t>along the street</a:t>
            </a:r>
          </a:p>
          <a:p>
            <a:r>
              <a:rPr lang="en-US" sz="2800" b="1" dirty="0"/>
              <a:t>7. It’s on your right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   </a:t>
            </a: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48200" y="1974114"/>
            <a:ext cx="4572000" cy="39703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/>
              <a:t>Nó</a:t>
            </a:r>
            <a:r>
              <a:rPr lang="en-US" sz="2800" dirty="0" smtClean="0"/>
              <a:t> </a:t>
            </a:r>
            <a:r>
              <a:rPr lang="en-US" sz="2800" dirty="0"/>
              <a:t>ở  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</a:p>
          <a:p>
            <a:pPr marL="342900" indent="-342900"/>
            <a:r>
              <a:rPr lang="en-US" sz="2800" dirty="0"/>
              <a:t>c.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endParaRPr lang="en-US" sz="2800" dirty="0"/>
          </a:p>
          <a:p>
            <a:pPr marL="342900" indent="-342900"/>
            <a:r>
              <a:rPr lang="en-US" sz="2800" dirty="0"/>
              <a:t>d.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cuối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e.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ở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f.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ở </a:t>
            </a:r>
            <a:r>
              <a:rPr lang="en-US" sz="2800" dirty="0" err="1"/>
              <a:t>chổ</a:t>
            </a:r>
            <a:r>
              <a:rPr lang="en-US" sz="2800" dirty="0"/>
              <a:t>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g. </a:t>
            </a:r>
            <a:r>
              <a:rPr lang="en-US" sz="2800" dirty="0" err="1"/>
              <a:t>Băng</a:t>
            </a:r>
            <a:r>
              <a:rPr lang="en-US" sz="2800" dirty="0"/>
              <a:t> qua tram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 smtClean="0"/>
              <a:t>buýt</a:t>
            </a:r>
            <a:endParaRPr lang="en-US" sz="2800" dirty="0" smtClean="0"/>
          </a:p>
          <a:p>
            <a:pPr marL="342900" indent="-342900">
              <a:spcBef>
                <a:spcPct val="50000"/>
              </a:spcBef>
            </a:pPr>
            <a:r>
              <a:rPr lang="en-US" sz="2800" dirty="0" smtClean="0"/>
              <a:t>h.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con </a:t>
            </a:r>
            <a:r>
              <a:rPr lang="en-US" sz="2800" dirty="0" err="1" smtClean="0"/>
              <a:t>đường</a:t>
            </a:r>
            <a:endParaRPr lang="en-US" sz="2800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715000" y="7620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 B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613660" y="1752600"/>
            <a:ext cx="1958340" cy="990600"/>
          </a:xfrm>
          <a:prstGeom prst="line">
            <a:avLst/>
          </a:prstGeom>
          <a:noFill/>
          <a:ln w="38100">
            <a:solidFill>
              <a:srgbClr val="F1664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514600" y="2535936"/>
            <a:ext cx="2133600" cy="1194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124200" y="3133344"/>
            <a:ext cx="1807464" cy="193852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706624" y="3493008"/>
            <a:ext cx="1865376" cy="93253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2865120" y="3276600"/>
            <a:ext cx="1783080" cy="1148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352800" y="5227638"/>
            <a:ext cx="1578864" cy="4416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2852928" y="2340864"/>
            <a:ext cx="2078736" cy="332133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419600" y="59436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1.C   2.e.   3.g      4.f   5. d    6. a      7.b</a:t>
            </a:r>
          </a:p>
        </p:txBody>
      </p:sp>
    </p:spTree>
    <p:extLst>
      <p:ext uri="{BB962C8B-B14F-4D97-AF65-F5344CB8AC3E}">
        <p14:creationId xmlns:p14="http://schemas.microsoft.com/office/powerpoint/2010/main" val="389650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4" grpId="1" animBg="1"/>
      <p:bldP spid="33805" grpId="0" animBg="1"/>
      <p:bldP spid="338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82" y="195072"/>
            <a:ext cx="4516374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* HOMEWWORK:</a:t>
            </a:r>
            <a:endParaRPr lang="en-GB" b="1" dirty="0"/>
          </a:p>
        </p:txBody>
      </p:sp>
      <p:pic>
        <p:nvPicPr>
          <p:cNvPr id="4" name="Picture 2" descr="img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353409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064" y="2241155"/>
            <a:ext cx="8217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inWB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Prepare:  Skills  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(Write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paraggraph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about</a:t>
            </a:r>
          </a:p>
          <a:p>
            <a:pPr eaLnBrk="0" hangingPunct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saying what you like 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dislike)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10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HUN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47913" y="2211389"/>
            <a:ext cx="3398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1508" name="Picture 4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24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737100"/>
            <a:ext cx="2438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43201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67001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1514" name="Picture 10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2254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4" y="2516188"/>
            <a:ext cx="13858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430588"/>
            <a:ext cx="15478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75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A5-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92588"/>
            <a:ext cx="24272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2869" y="3091657"/>
            <a:ext cx="3459163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829945420"/>
      </p:ext>
    </p:extLst>
  </p:cSld>
  <p:clrMapOvr>
    <a:masterClrMapping/>
  </p:clrMapOvr>
  <p:transition>
    <p:sndAc>
      <p:stSnd>
        <p:snd r:embed="rId2" name="lemon tre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2" grpId="0" animBg="1"/>
      <p:bldP spid="164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65058" y="211524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305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4: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NEIGHBOURHOOD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8" y="3413111"/>
            <a:ext cx="3454095" cy="752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2203" y="4880371"/>
            <a:ext cx="421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READING AND SPEAKING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15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744" y="1756433"/>
            <a:ext cx="4937760" cy="1655762"/>
          </a:xfrm>
        </p:spPr>
        <p:txBody>
          <a:bodyPr/>
          <a:lstStyle/>
          <a:p>
            <a:pPr lvl="0"/>
            <a:r>
              <a:rPr lang="en-US" i="1" dirty="0" smtClean="0"/>
              <a:t>play </a:t>
            </a:r>
            <a:r>
              <a:rPr lang="en-US" i="1" dirty="0"/>
              <a:t>football, go camping, go fishing… </a:t>
            </a:r>
            <a:endParaRPr lang="en-US" i="1" dirty="0" smtClean="0"/>
          </a:p>
          <a:p>
            <a:pPr lvl="0"/>
            <a:r>
              <a:rPr lang="en-US" i="1" dirty="0" smtClean="0">
                <a:solidFill>
                  <a:srgbClr val="FF0000"/>
                </a:solidFill>
              </a:rPr>
              <a:t>where </a:t>
            </a:r>
            <a:r>
              <a:rPr lang="en-US" i="1" dirty="0">
                <a:solidFill>
                  <a:srgbClr val="FF0000"/>
                </a:solidFill>
              </a:rPr>
              <a:t>can do these activities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105" y="532650"/>
            <a:ext cx="215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Vocabulary</a:t>
            </a:r>
            <a:endParaRPr lang="en-GB" sz="2800" b="1" dirty="0">
              <a:solidFill>
                <a:srgbClr val="0FB7B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75" y="1240531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suburb </a:t>
            </a:r>
            <a:r>
              <a:rPr lang="en-US" sz="2800" dirty="0"/>
              <a:t>(n</a:t>
            </a:r>
            <a:r>
              <a:rPr lang="en-US" sz="2800" dirty="0" smtClean="0"/>
              <a:t>):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589527" y="1268403"/>
            <a:ext cx="268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= the </a:t>
            </a:r>
            <a:r>
              <a:rPr lang="en-US" sz="2800" i="1" dirty="0"/>
              <a:t>countryside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576566" y="1262831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Khu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ngoại</a:t>
            </a:r>
            <a:r>
              <a:rPr lang="en-US" sz="2800" i="1" dirty="0" smtClean="0"/>
              <a:t> ô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13632" y="1796976"/>
            <a:ext cx="3875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Outdoor activity </a:t>
            </a:r>
            <a:r>
              <a:rPr lang="en-US" sz="2800" dirty="0"/>
              <a:t>(n</a:t>
            </a:r>
            <a:r>
              <a:rPr lang="en-US" sz="2800" dirty="0" smtClean="0"/>
              <a:t>):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4229837" y="1773556"/>
            <a:ext cx="325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13633" y="2309040"/>
            <a:ext cx="2816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backyard </a:t>
            </a:r>
            <a:r>
              <a:rPr lang="en-US" sz="2800" dirty="0"/>
              <a:t>(n</a:t>
            </a:r>
            <a:r>
              <a:rPr lang="en-US" sz="2800" dirty="0" smtClean="0"/>
              <a:t>):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3055265" y="2308742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4433006" y="2357510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yard behind the house)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86080" y="2849875"/>
            <a:ext cx="1744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- dislike </a:t>
            </a:r>
            <a:r>
              <a:rPr lang="en-US" sz="2800" dirty="0"/>
              <a:t>(v)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2466948" y="2856935"/>
            <a:ext cx="118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#    like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786080" y="3320976"/>
            <a:ext cx="262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incredibly </a:t>
            </a:r>
            <a:r>
              <a:rPr lang="en-US" sz="2800" dirty="0"/>
              <a:t>(</a:t>
            </a:r>
            <a:r>
              <a:rPr lang="en-US" sz="2800" dirty="0" err="1"/>
              <a:t>adv</a:t>
            </a:r>
            <a:r>
              <a:rPr lang="en-US" sz="2800" dirty="0" smtClean="0"/>
              <a:t>)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3414161" y="3293323"/>
            <a:ext cx="2455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6105" y="119158"/>
            <a:ext cx="26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I/ READING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26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445623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474559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783657" y="1433040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suburb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035322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backyard 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783657" y="4474488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outdoor activity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1883142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80324" y="3026688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 incredibly 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4825888" y="1509957"/>
            <a:ext cx="3919307" cy="232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385953" y="1143983"/>
            <a:ext cx="3678123" cy="216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46370" y="642378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MY NEIGHBOURHOOD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5014" y="180713"/>
            <a:ext cx="275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*Read </a:t>
            </a:r>
            <a:r>
              <a:rPr lang="en-US" sz="2400" dirty="0" err="1"/>
              <a:t>Khang’s</a:t>
            </a:r>
            <a:r>
              <a:rPr lang="en-US" sz="2400" dirty="0"/>
              <a:t> blog.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6105" y="119158"/>
            <a:ext cx="26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I/ READING: 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40961" y="4279517"/>
            <a:ext cx="5405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1.Where </a:t>
            </a:r>
            <a:r>
              <a:rPr lang="en-US" sz="2000" dirty="0"/>
              <a:t>do you think </a:t>
            </a:r>
            <a:r>
              <a:rPr lang="en-US" sz="2000" dirty="0" err="1"/>
              <a:t>Khang’s</a:t>
            </a:r>
            <a:r>
              <a:rPr lang="en-US" sz="2000" dirty="0"/>
              <a:t> </a:t>
            </a:r>
            <a:r>
              <a:rPr lang="en-US" sz="2000" dirty="0" err="1"/>
              <a:t>neighbourhood</a:t>
            </a:r>
            <a:r>
              <a:rPr lang="en-US" sz="2000" dirty="0"/>
              <a:t> is?</a:t>
            </a:r>
            <a:endParaRPr lang="en-GB" sz="2000" dirty="0"/>
          </a:p>
          <a:p>
            <a:pPr lvl="0"/>
            <a:r>
              <a:rPr lang="en-US" sz="2000" dirty="0" smtClean="0"/>
              <a:t>2. What </a:t>
            </a:r>
            <a:r>
              <a:rPr lang="en-US" sz="2000" dirty="0"/>
              <a:t>do you think about it? </a:t>
            </a:r>
            <a:endParaRPr lang="en-GB" sz="2000" dirty="0"/>
          </a:p>
          <a:p>
            <a:pPr lvl="0"/>
            <a:r>
              <a:rPr lang="en-US" sz="2000" dirty="0" smtClean="0"/>
              <a:t>3. What are there in the </a:t>
            </a:r>
            <a:r>
              <a:rPr lang="en-US" sz="2000" dirty="0" err="1" smtClean="0"/>
              <a:t>neighbourhood</a:t>
            </a:r>
            <a:r>
              <a:rPr lang="en-US" sz="2000" dirty="0" smtClean="0"/>
              <a:t>?</a:t>
            </a:r>
            <a:endParaRPr lang="en-GB" sz="2000" dirty="0" smtClean="0"/>
          </a:p>
          <a:p>
            <a:pPr lvl="0"/>
            <a:r>
              <a:rPr lang="en-US" sz="2000" dirty="0" smtClean="0"/>
              <a:t>4. Do </a:t>
            </a:r>
            <a:r>
              <a:rPr lang="en-US" sz="2000" dirty="0"/>
              <a:t>you like living there? Why?/ Why not? 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010503" y="5841230"/>
            <a:ext cx="36932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ym typeface="Wingdings"/>
              </a:rPr>
              <a:t></a:t>
            </a:r>
            <a:r>
              <a:rPr lang="en-US" b="1" dirty="0"/>
              <a:t> You’re going to read </a:t>
            </a:r>
            <a:r>
              <a:rPr lang="en-US" b="1" dirty="0" err="1"/>
              <a:t>Khang’s</a:t>
            </a:r>
            <a:r>
              <a:rPr lang="en-US" b="1" dirty="0"/>
              <a:t> blog.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646370" y="4321064"/>
            <a:ext cx="190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FF0000"/>
                </a:solidFill>
              </a:rPr>
              <a:t>In the countryside.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4324" y="4618070"/>
            <a:ext cx="531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think </a:t>
            </a:r>
            <a:r>
              <a:rPr lang="en-US" i="1" dirty="0" err="1">
                <a:solidFill>
                  <a:srgbClr val="FF0000"/>
                </a:solidFill>
              </a:rPr>
              <a:t>Khang’s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neighbourhood</a:t>
            </a:r>
            <a:r>
              <a:rPr lang="en-US" i="1" dirty="0">
                <a:solidFill>
                  <a:srgbClr val="FF0000"/>
                </a:solidFill>
              </a:rPr>
              <a:t> is very nice and peaceful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005" y="4942498"/>
            <a:ext cx="34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FF0000"/>
                </a:solidFill>
              </a:rPr>
              <a:t>There are a lot of trees, markets,...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0666" y="5258008"/>
            <a:ext cx="355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Yes, I do. Because it is very peaceful.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81680F7-0FAE-486B-A8CB-897A62D0DB12}"/>
              </a:ext>
            </a:extLst>
          </p:cNvPr>
          <p:cNvSpPr/>
          <p:nvPr/>
        </p:nvSpPr>
        <p:spPr>
          <a:xfrm>
            <a:off x="804504" y="2468895"/>
            <a:ext cx="7536380" cy="4321292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58327" y="922663"/>
            <a:ext cx="6760261" cy="820793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20" y="964443"/>
            <a:ext cx="532968" cy="5468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1672" y="93850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http://www.myblog.com.vn/Khang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522" y="1297566"/>
            <a:ext cx="343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KHANG’S BLOG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863623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868059" y="1855394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93939" y="2172517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3917" y="2813695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MY NEIGHBOURHOOD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022" y="334676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5155" y="6166294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B2131-4DCF-423E-9B2A-7335D6A03762}"/>
              </a:ext>
            </a:extLst>
          </p:cNvPr>
          <p:cNvCxnSpPr/>
          <p:nvPr/>
        </p:nvCxnSpPr>
        <p:spPr>
          <a:xfrm>
            <a:off x="2366080" y="3686830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67336-9829-4399-88D2-E94B148251DD}"/>
              </a:ext>
            </a:extLst>
          </p:cNvPr>
          <p:cNvCxnSpPr/>
          <p:nvPr/>
        </p:nvCxnSpPr>
        <p:spPr>
          <a:xfrm>
            <a:off x="4567567" y="5636072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EC07E-667F-46C9-8B8A-8530BA069A67}"/>
              </a:ext>
            </a:extLst>
          </p:cNvPr>
          <p:cNvCxnSpPr/>
          <p:nvPr/>
        </p:nvCxnSpPr>
        <p:spPr>
          <a:xfrm>
            <a:off x="2619618" y="4342981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4840"/>
            <a:ext cx="577156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797129" y="74839"/>
            <a:ext cx="768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000" b="1" spc="-100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Khang’s</a:t>
            </a:r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blog. Look at the words in the box, then find them in the text and underline them. 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4" y="240832"/>
            <a:ext cx="627229" cy="468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22221" y="36576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 and fill the table with the information.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78032"/>
              </p:ext>
            </p:extLst>
          </p:nvPr>
        </p:nvGraphicFramePr>
        <p:xfrm>
          <a:off x="507177" y="1058999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1928371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beautiful parks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84" y="245607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283238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2983777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36008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351148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388778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1928371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304678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2723928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100235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8803B9-9C7D-4407-9CFB-90C4BB613D25}"/>
              </a:ext>
            </a:extLst>
          </p:cNvPr>
          <p:cNvSpPr txBox="1"/>
          <p:nvPr/>
        </p:nvSpPr>
        <p:spPr>
          <a:xfrm>
            <a:off x="946196" y="2414579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sandy beaches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DC53F4-2F21-4061-BD81-E7881860190B}"/>
              </a:ext>
            </a:extLst>
          </p:cNvPr>
          <p:cNvSpPr txBox="1"/>
          <p:nvPr/>
        </p:nvSpPr>
        <p:spPr>
          <a:xfrm>
            <a:off x="912671" y="2967092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fine weather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FE58D-FE45-472C-B741-DA875C573D2D}"/>
              </a:ext>
            </a:extLst>
          </p:cNvPr>
          <p:cNvSpPr txBox="1"/>
          <p:nvPr/>
        </p:nvSpPr>
        <p:spPr>
          <a:xfrm>
            <a:off x="912671" y="3500998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shops, restaurant, markets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52844-44F3-4B90-B4AC-7A485100F09D}"/>
              </a:ext>
            </a:extLst>
          </p:cNvPr>
          <p:cNvSpPr txBox="1"/>
          <p:nvPr/>
        </p:nvSpPr>
        <p:spPr>
          <a:xfrm>
            <a:off x="682384" y="4047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8705C5-94B0-4CE1-B62C-C2B42E89763A}"/>
              </a:ext>
            </a:extLst>
          </p:cNvPr>
          <p:cNvCxnSpPr/>
          <p:nvPr/>
        </p:nvCxnSpPr>
        <p:spPr>
          <a:xfrm>
            <a:off x="1122221" y="4423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FB6DA7-5801-4029-BDF8-C9EF4F9A22F7}"/>
              </a:ext>
            </a:extLst>
          </p:cNvPr>
          <p:cNvSpPr txBox="1"/>
          <p:nvPr/>
        </p:nvSpPr>
        <p:spPr>
          <a:xfrm>
            <a:off x="682384" y="4583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2330A-64C4-42B6-B36E-4EA33015C0D5}"/>
              </a:ext>
            </a:extLst>
          </p:cNvPr>
          <p:cNvCxnSpPr/>
          <p:nvPr/>
        </p:nvCxnSpPr>
        <p:spPr>
          <a:xfrm>
            <a:off x="1122221" y="4959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194B-36E3-405E-835C-EAABC33F79FF}"/>
              </a:ext>
            </a:extLst>
          </p:cNvPr>
          <p:cNvSpPr txBox="1"/>
          <p:nvPr/>
        </p:nvSpPr>
        <p:spPr>
          <a:xfrm>
            <a:off x="976233" y="4031743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friendly 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06BF9-2FDB-43E2-878D-A86813203E06}"/>
              </a:ext>
            </a:extLst>
          </p:cNvPr>
          <p:cNvSpPr txBox="1"/>
          <p:nvPr/>
        </p:nvSpPr>
        <p:spPr>
          <a:xfrm>
            <a:off x="976232" y="4575854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good food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AD2AB-88C2-419C-8381-DBC6B858A751}"/>
              </a:ext>
            </a:extLst>
          </p:cNvPr>
          <p:cNvSpPr txBox="1"/>
          <p:nvPr/>
        </p:nvSpPr>
        <p:spPr>
          <a:xfrm>
            <a:off x="5007310" y="1928371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modern buildings and offices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9F2C4B-0F73-4B84-B59E-93B071D66E41}"/>
              </a:ext>
            </a:extLst>
          </p:cNvPr>
          <p:cNvSpPr txBox="1"/>
          <p:nvPr/>
        </p:nvSpPr>
        <p:spPr>
          <a:xfrm>
            <a:off x="5007310" y="2707023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busy </a:t>
            </a:r>
            <a:r>
              <a:rPr lang="en-US" sz="2400">
                <a:solidFill>
                  <a:srgbClr val="FF0000"/>
                </a:solidFill>
              </a:rPr>
              <a:t>and </a:t>
            </a:r>
            <a:r>
              <a:rPr lang="en-US" sz="2400" smtClean="0">
                <a:solidFill>
                  <a:srgbClr val="FF0000"/>
                </a:solidFill>
              </a:rPr>
              <a:t>crowded </a:t>
            </a:r>
            <a:r>
              <a:rPr lang="en-US" sz="2400" dirty="0">
                <a:solidFill>
                  <a:srgbClr val="FF0000"/>
                </a:solidFill>
              </a:rPr>
              <a:t>streets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6573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25308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348578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</a:t>
              </a:r>
              <a:r>
                <a:rPr lang="en-US" sz="2400" dirty="0" err="1"/>
                <a:t>khang’s</a:t>
              </a:r>
              <a:r>
                <a:rPr lang="en-US" sz="2400" dirty="0"/>
                <a:t>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345597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great for outdoor activities?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333963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are the people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32232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are the streets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21867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32535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42612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53280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052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107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1019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520306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1822986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2880301"/>
            <a:ext cx="762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3897916"/>
            <a:ext cx="271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4949604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13911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944</Words>
  <Application>Microsoft Office PowerPoint</Application>
  <PresentationFormat>On-screen Show (4:3)</PresentationFormat>
  <Paragraphs>166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.VnArabia</vt:lpstr>
      <vt:lpstr>.VnArial</vt:lpstr>
      <vt:lpstr>.VnTifani HeavyH</vt:lpstr>
      <vt:lpstr>.VnTime</vt:lpstr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HOMEWWORK: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122</cp:revision>
  <dcterms:created xsi:type="dcterms:W3CDTF">2020-12-09T02:04:09Z</dcterms:created>
  <dcterms:modified xsi:type="dcterms:W3CDTF">2025-06-10T10:06:47Z</dcterms:modified>
</cp:coreProperties>
</file>