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347" r:id="rId2"/>
    <p:sldId id="258" r:id="rId3"/>
    <p:sldId id="411" r:id="rId4"/>
    <p:sldId id="413" r:id="rId5"/>
    <p:sldId id="256" r:id="rId6"/>
    <p:sldId id="261" r:id="rId7"/>
    <p:sldId id="414" r:id="rId8"/>
    <p:sldId id="415" r:id="rId9"/>
    <p:sldId id="416" r:id="rId10"/>
    <p:sldId id="393" r:id="rId11"/>
    <p:sldId id="417" r:id="rId12"/>
    <p:sldId id="418" r:id="rId13"/>
    <p:sldId id="419" r:id="rId14"/>
    <p:sldId id="420" r:id="rId15"/>
    <p:sldId id="266" r:id="rId16"/>
    <p:sldId id="421" r:id="rId17"/>
    <p:sldId id="422" r:id="rId18"/>
    <p:sldId id="423" r:id="rId19"/>
    <p:sldId id="429" r:id="rId20"/>
    <p:sldId id="430" r:id="rId21"/>
    <p:sldId id="378" r:id="rId22"/>
  </p:sldIdLst>
  <p:sldSz cx="9144000" cy="5143500" type="screen16x9"/>
  <p:notesSz cx="6858000" cy="9144000"/>
  <p:embeddedFontLst>
    <p:embeddedFont>
      <p:font typeface="DM Sans" pitchFamily="2" charset="0"/>
      <p:regular r:id="rId24"/>
    </p:embeddedFont>
    <p:embeddedFont>
      <p:font typeface="Hepta Slab" panose="020B0604020202020204" charset="0"/>
      <p:regular r:id="rId25"/>
    </p:embeddedFont>
    <p:embeddedFont>
      <p:font typeface="Hepta Slab Medium" panose="020B0604020202020204" charset="0"/>
      <p:regular r:id="rId26"/>
      <p:bold r:id="rId27"/>
    </p:embeddedFont>
    <p:embeddedFont>
      <p:font typeface="Hepta Slab SemiBold" panose="020B0604020202020204" charset="0"/>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712" userDrawn="1">
          <p15:clr>
            <a:srgbClr val="9AA0A6"/>
          </p15:clr>
        </p15:guide>
        <p15:guide id="2" pos="2880" userDrawn="1">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ương" initials="Hươn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5" d="100"/>
          <a:sy n="85" d="100"/>
        </p:scale>
        <p:origin x="966" y="84"/>
      </p:cViewPr>
      <p:guideLst>
        <p:guide orient="horz" pos="171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35af4e8707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35af4e8707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35c4c144ab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35c4c144ab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2AD8EF-8235-476C-9200-62242100CCD0}" type="slidenum">
              <a:rPr lang="en-US" smtClean="0">
                <a:solidFill>
                  <a:prstClr val="black"/>
                </a:solidFill>
                <a:latin typeface="Calibri" panose="020F0502020204030204"/>
              </a:rPr>
              <a:t>19</a:t>
            </a:fld>
            <a:endParaRPr lang="en-US">
              <a:solidFill>
                <a:prstClr val="black"/>
              </a:solidFill>
              <a:latin typeface="Calibri" panose="020F050202020403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35af4e8707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35af4e8707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357b03d4af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1357b03d4af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2AD8EF-8235-476C-9200-62242100CCD0}" type="slidenum">
              <a:rPr lang="en-US" smtClean="0">
                <a:solidFill>
                  <a:prstClr val="black"/>
                </a:solidFill>
                <a:latin typeface="Calibri" panose="020F0502020204030204"/>
              </a:rPr>
              <a:t>8</a:t>
            </a:fld>
            <a:endParaRPr lang="en-US">
              <a:solidFill>
                <a:prstClr val="black"/>
              </a:solidFill>
              <a:latin typeface="Calibri" panose="020F050202020403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2AD8EF-8235-476C-9200-62242100CCD0}" type="slidenum">
              <a:rPr lang="en-US" smtClean="0">
                <a:solidFill>
                  <a:prstClr val="black"/>
                </a:solidFill>
                <a:latin typeface="Calibri" panose="020F0502020204030204"/>
              </a:rPr>
              <a:t>11</a:t>
            </a:fld>
            <a:endParaRPr lang="en-US">
              <a:solidFill>
                <a:prstClr val="black"/>
              </a:solidFill>
              <a:latin typeface="Calibri" panose="020F050202020403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135bec7d202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135bec7d202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135bec7d202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135bec7d202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2AD8EF-8235-476C-9200-62242100CCD0}" type="slidenum">
              <a:rPr lang="en-US" smtClean="0">
                <a:solidFill>
                  <a:prstClr val="black"/>
                </a:solidFill>
                <a:latin typeface="Calibri" panose="020F0502020204030204"/>
              </a:rPr>
              <a:t>16</a:t>
            </a:fld>
            <a:endParaRPr lang="en-US">
              <a:solidFill>
                <a:prstClr val="black"/>
              </a:solidFill>
              <a:latin typeface="Calibri"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150" y="1089550"/>
            <a:ext cx="5483700" cy="23031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Font typeface="Hepta Slab"/>
              <a:buNone/>
              <a:defRPr sz="5200">
                <a:latin typeface="Hepta Slab SemiBold"/>
                <a:ea typeface="Hepta Slab SemiBold"/>
                <a:cs typeface="Hepta Slab SemiBold"/>
                <a:sym typeface="Hepta Slab SemiBold"/>
              </a:defRPr>
            </a:lvl1pPr>
            <a:lvl2pPr lvl="1" algn="ctr">
              <a:spcBef>
                <a:spcPts val="0"/>
              </a:spcBef>
              <a:spcAft>
                <a:spcPts val="0"/>
              </a:spcAft>
              <a:buSzPts val="5200"/>
              <a:buFont typeface="Hepta Slab"/>
              <a:buNone/>
              <a:defRPr sz="5200">
                <a:latin typeface="Hepta Slab"/>
                <a:ea typeface="Hepta Slab"/>
                <a:cs typeface="Hepta Slab"/>
                <a:sym typeface="Hepta Slab"/>
              </a:defRPr>
            </a:lvl2pPr>
            <a:lvl3pPr lvl="2" algn="ctr">
              <a:spcBef>
                <a:spcPts val="0"/>
              </a:spcBef>
              <a:spcAft>
                <a:spcPts val="0"/>
              </a:spcAft>
              <a:buSzPts val="5200"/>
              <a:buFont typeface="Hepta Slab"/>
              <a:buNone/>
              <a:defRPr sz="5200">
                <a:latin typeface="Hepta Slab"/>
                <a:ea typeface="Hepta Slab"/>
                <a:cs typeface="Hepta Slab"/>
                <a:sym typeface="Hepta Slab"/>
              </a:defRPr>
            </a:lvl3pPr>
            <a:lvl4pPr lvl="3" algn="ctr">
              <a:spcBef>
                <a:spcPts val="0"/>
              </a:spcBef>
              <a:spcAft>
                <a:spcPts val="0"/>
              </a:spcAft>
              <a:buSzPts val="5200"/>
              <a:buFont typeface="Hepta Slab"/>
              <a:buNone/>
              <a:defRPr sz="5200">
                <a:latin typeface="Hepta Slab"/>
                <a:ea typeface="Hepta Slab"/>
                <a:cs typeface="Hepta Slab"/>
                <a:sym typeface="Hepta Slab"/>
              </a:defRPr>
            </a:lvl4pPr>
            <a:lvl5pPr lvl="4" algn="ctr">
              <a:spcBef>
                <a:spcPts val="0"/>
              </a:spcBef>
              <a:spcAft>
                <a:spcPts val="0"/>
              </a:spcAft>
              <a:buSzPts val="5200"/>
              <a:buFont typeface="Hepta Slab"/>
              <a:buNone/>
              <a:defRPr sz="5200">
                <a:latin typeface="Hepta Slab"/>
                <a:ea typeface="Hepta Slab"/>
                <a:cs typeface="Hepta Slab"/>
                <a:sym typeface="Hepta Slab"/>
              </a:defRPr>
            </a:lvl5pPr>
            <a:lvl6pPr lvl="5" algn="ctr">
              <a:spcBef>
                <a:spcPts val="0"/>
              </a:spcBef>
              <a:spcAft>
                <a:spcPts val="0"/>
              </a:spcAft>
              <a:buSzPts val="5200"/>
              <a:buFont typeface="Hepta Slab"/>
              <a:buNone/>
              <a:defRPr sz="5200">
                <a:latin typeface="Hepta Slab"/>
                <a:ea typeface="Hepta Slab"/>
                <a:cs typeface="Hepta Slab"/>
                <a:sym typeface="Hepta Slab"/>
              </a:defRPr>
            </a:lvl6pPr>
            <a:lvl7pPr lvl="6" algn="ctr">
              <a:spcBef>
                <a:spcPts val="0"/>
              </a:spcBef>
              <a:spcAft>
                <a:spcPts val="0"/>
              </a:spcAft>
              <a:buSzPts val="5200"/>
              <a:buFont typeface="Hepta Slab"/>
              <a:buNone/>
              <a:defRPr sz="5200">
                <a:latin typeface="Hepta Slab"/>
                <a:ea typeface="Hepta Slab"/>
                <a:cs typeface="Hepta Slab"/>
                <a:sym typeface="Hepta Slab"/>
              </a:defRPr>
            </a:lvl7pPr>
            <a:lvl8pPr lvl="7" algn="ctr">
              <a:spcBef>
                <a:spcPts val="0"/>
              </a:spcBef>
              <a:spcAft>
                <a:spcPts val="0"/>
              </a:spcAft>
              <a:buSzPts val="5200"/>
              <a:buFont typeface="Hepta Slab"/>
              <a:buNone/>
              <a:defRPr sz="5200">
                <a:latin typeface="Hepta Slab"/>
                <a:ea typeface="Hepta Slab"/>
                <a:cs typeface="Hepta Slab"/>
                <a:sym typeface="Hepta Slab"/>
              </a:defRPr>
            </a:lvl8pPr>
            <a:lvl9pPr lvl="8" algn="ctr">
              <a:spcBef>
                <a:spcPts val="0"/>
              </a:spcBef>
              <a:spcAft>
                <a:spcPts val="0"/>
              </a:spcAft>
              <a:buSzPts val="5200"/>
              <a:buFont typeface="Hepta Slab"/>
              <a:buNone/>
              <a:defRPr sz="5200">
                <a:latin typeface="Hepta Slab"/>
                <a:ea typeface="Hepta Slab"/>
                <a:cs typeface="Hepta Slab"/>
                <a:sym typeface="Hepta Slab"/>
              </a:defRPr>
            </a:lvl9pPr>
          </a:lstStyle>
          <a:p>
            <a:endParaRPr/>
          </a:p>
        </p:txBody>
      </p:sp>
      <p:sp>
        <p:nvSpPr>
          <p:cNvPr id="10" name="Google Shape;10;p2"/>
          <p:cNvSpPr txBox="1">
            <a:spLocks noGrp="1"/>
          </p:cNvSpPr>
          <p:nvPr>
            <p:ph type="subTitle" idx="1"/>
          </p:nvPr>
        </p:nvSpPr>
        <p:spPr>
          <a:xfrm>
            <a:off x="2398200" y="3619525"/>
            <a:ext cx="4347600" cy="3624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DM Sans"/>
                <a:ea typeface="DM Sans"/>
                <a:cs typeface="DM Sans"/>
                <a:sym typeface="DM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7896204">
            <a:off x="2318573" y="-560730"/>
            <a:ext cx="778279" cy="1554350"/>
            <a:chOff x="6409400" y="1125150"/>
            <a:chExt cx="1232716" cy="2462225"/>
          </a:xfrm>
        </p:grpSpPr>
        <p:sp>
          <p:nvSpPr>
            <p:cNvPr id="12" name="Google Shape;12;p2"/>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2400313">
            <a:off x="5606609" y="4151164"/>
            <a:ext cx="742862" cy="1483791"/>
            <a:chOff x="6409400" y="1125150"/>
            <a:chExt cx="1232716" cy="2462225"/>
          </a:xfrm>
        </p:grpSpPr>
        <p:sp>
          <p:nvSpPr>
            <p:cNvPr id="25" name="Google Shape;25;p2"/>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258783" y="4284379"/>
            <a:ext cx="513754" cy="449462"/>
            <a:chOff x="182583" y="3198529"/>
            <a:chExt cx="513754" cy="449462"/>
          </a:xfrm>
        </p:grpSpPr>
        <p:sp>
          <p:nvSpPr>
            <p:cNvPr id="38" name="Google Shape;38;p2"/>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8353009" y="259012"/>
            <a:ext cx="614135" cy="562114"/>
            <a:chOff x="8303659" y="184400"/>
            <a:chExt cx="614135" cy="562114"/>
          </a:xfrm>
        </p:grpSpPr>
        <p:sp>
          <p:nvSpPr>
            <p:cNvPr id="41" name="Google Shape;41;p2"/>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0"/>
        <p:cNvGrpSpPr/>
        <p:nvPr/>
      </p:nvGrpSpPr>
      <p:grpSpPr>
        <a:xfrm>
          <a:off x="0" y="0"/>
          <a:ext cx="0" cy="0"/>
          <a:chOff x="0" y="0"/>
          <a:chExt cx="0" cy="0"/>
        </a:xfrm>
      </p:grpSpPr>
      <p:sp>
        <p:nvSpPr>
          <p:cNvPr id="251" name="Google Shape;251;p11"/>
          <p:cNvSpPr txBox="1">
            <a:spLocks noGrp="1"/>
          </p:cNvSpPr>
          <p:nvPr>
            <p:ph type="title" hasCustomPrompt="1"/>
          </p:nvPr>
        </p:nvSpPr>
        <p:spPr>
          <a:xfrm>
            <a:off x="1885200" y="1362025"/>
            <a:ext cx="5373600" cy="16335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89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52" name="Google Shape;252;p11"/>
          <p:cNvSpPr txBox="1">
            <a:spLocks noGrp="1"/>
          </p:cNvSpPr>
          <p:nvPr>
            <p:ph type="body" idx="1"/>
          </p:nvPr>
        </p:nvSpPr>
        <p:spPr>
          <a:xfrm>
            <a:off x="1885200" y="3484950"/>
            <a:ext cx="5373600" cy="423000"/>
          </a:xfrm>
          <a:prstGeom prst="rect">
            <a:avLst/>
          </a:prstGeom>
        </p:spPr>
        <p:txBody>
          <a:bodyPr spcFirstLastPara="1" wrap="square" lIns="91425" tIns="91425" rIns="91425" bIns="91425" anchor="ctr" anchorCtr="0">
            <a:noAutofit/>
          </a:bodyPr>
          <a:lstStyle>
            <a:lvl1pPr marL="457200" lvl="0" indent="-342900" algn="ctr">
              <a:lnSpc>
                <a:spcPct val="100000"/>
              </a:lnSpc>
              <a:spcBef>
                <a:spcPts val="0"/>
              </a:spcBef>
              <a:spcAft>
                <a:spcPts val="0"/>
              </a:spcAft>
              <a:buSzPts val="18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53" name="Google Shape;253;p11"/>
          <p:cNvGrpSpPr/>
          <p:nvPr/>
        </p:nvGrpSpPr>
        <p:grpSpPr>
          <a:xfrm rot="-7550244">
            <a:off x="7956729" y="4483161"/>
            <a:ext cx="614149" cy="562126"/>
            <a:chOff x="8303659" y="184400"/>
            <a:chExt cx="614135" cy="562114"/>
          </a:xfrm>
        </p:grpSpPr>
        <p:sp>
          <p:nvSpPr>
            <p:cNvPr id="254" name="Google Shape;254;p11"/>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11"/>
          <p:cNvGrpSpPr/>
          <p:nvPr/>
        </p:nvGrpSpPr>
        <p:grpSpPr>
          <a:xfrm>
            <a:off x="199350" y="1767092"/>
            <a:ext cx="513754" cy="449462"/>
            <a:chOff x="182583" y="3198529"/>
            <a:chExt cx="513754" cy="449462"/>
          </a:xfrm>
        </p:grpSpPr>
        <p:sp>
          <p:nvSpPr>
            <p:cNvPr id="258" name="Google Shape;258;p11"/>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1"/>
          <p:cNvGrpSpPr/>
          <p:nvPr/>
        </p:nvGrpSpPr>
        <p:grpSpPr>
          <a:xfrm rot="4283273">
            <a:off x="4760762" y="3986463"/>
            <a:ext cx="907659" cy="1812723"/>
            <a:chOff x="6409400" y="1125150"/>
            <a:chExt cx="1232716" cy="2462225"/>
          </a:xfrm>
        </p:grpSpPr>
        <p:sp>
          <p:nvSpPr>
            <p:cNvPr id="261" name="Google Shape;261;p11"/>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4"/>
        <p:cNvGrpSpPr/>
        <p:nvPr/>
      </p:nvGrpSpPr>
      <p:grpSpPr>
        <a:xfrm>
          <a:off x="0" y="0"/>
          <a:ext cx="0" cy="0"/>
          <a:chOff x="0" y="0"/>
          <a:chExt cx="0" cy="0"/>
        </a:xfrm>
      </p:grpSpPr>
      <p:sp>
        <p:nvSpPr>
          <p:cNvPr id="275" name="Google Shape;275;p13"/>
          <p:cNvSpPr txBox="1">
            <a:spLocks noGrp="1"/>
          </p:cNvSpPr>
          <p:nvPr>
            <p:ph type="title"/>
          </p:nvPr>
        </p:nvSpPr>
        <p:spPr>
          <a:xfrm>
            <a:off x="1864838" y="1531725"/>
            <a:ext cx="2377800" cy="551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6" name="Google Shape;276;p13"/>
          <p:cNvSpPr txBox="1">
            <a:spLocks noGrp="1"/>
          </p:cNvSpPr>
          <p:nvPr>
            <p:ph type="subTitle" idx="1"/>
          </p:nvPr>
        </p:nvSpPr>
        <p:spPr>
          <a:xfrm>
            <a:off x="1864838" y="2082825"/>
            <a:ext cx="237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13"/>
          <p:cNvSpPr txBox="1">
            <a:spLocks noGrp="1"/>
          </p:cNvSpPr>
          <p:nvPr>
            <p:ph type="title" idx="2" hasCustomPrompt="1"/>
          </p:nvPr>
        </p:nvSpPr>
        <p:spPr>
          <a:xfrm>
            <a:off x="932138" y="1783000"/>
            <a:ext cx="856500" cy="55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3400">
                <a:latin typeface="Hepta Slab Medium"/>
                <a:ea typeface="Hepta Slab Medium"/>
                <a:cs typeface="Hepta Slab Medium"/>
                <a:sym typeface="Hepta Slab Medium"/>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78" name="Google Shape;278;p13"/>
          <p:cNvSpPr txBox="1">
            <a:spLocks noGrp="1"/>
          </p:cNvSpPr>
          <p:nvPr>
            <p:ph type="title" idx="3"/>
          </p:nvPr>
        </p:nvSpPr>
        <p:spPr>
          <a:xfrm>
            <a:off x="5834063" y="1531725"/>
            <a:ext cx="2377800" cy="551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9" name="Google Shape;279;p13"/>
          <p:cNvSpPr txBox="1">
            <a:spLocks noGrp="1"/>
          </p:cNvSpPr>
          <p:nvPr>
            <p:ph type="subTitle" idx="4"/>
          </p:nvPr>
        </p:nvSpPr>
        <p:spPr>
          <a:xfrm>
            <a:off x="5834063" y="2082825"/>
            <a:ext cx="237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0" name="Google Shape;280;p13"/>
          <p:cNvSpPr txBox="1">
            <a:spLocks noGrp="1"/>
          </p:cNvSpPr>
          <p:nvPr>
            <p:ph type="title" idx="5" hasCustomPrompt="1"/>
          </p:nvPr>
        </p:nvSpPr>
        <p:spPr>
          <a:xfrm>
            <a:off x="4901463" y="1783000"/>
            <a:ext cx="856500" cy="55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3400">
                <a:latin typeface="Hepta Slab Medium"/>
                <a:ea typeface="Hepta Slab Medium"/>
                <a:cs typeface="Hepta Slab Medium"/>
                <a:sym typeface="Hepta Slab Medium"/>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1" name="Google Shape;281;p13"/>
          <p:cNvSpPr txBox="1">
            <a:spLocks noGrp="1"/>
          </p:cNvSpPr>
          <p:nvPr>
            <p:ph type="title" idx="6"/>
          </p:nvPr>
        </p:nvSpPr>
        <p:spPr>
          <a:xfrm>
            <a:off x="1864838" y="3108600"/>
            <a:ext cx="2377800" cy="551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2" name="Google Shape;282;p13"/>
          <p:cNvSpPr txBox="1">
            <a:spLocks noGrp="1"/>
          </p:cNvSpPr>
          <p:nvPr>
            <p:ph type="subTitle" idx="7"/>
          </p:nvPr>
        </p:nvSpPr>
        <p:spPr>
          <a:xfrm>
            <a:off x="1864838" y="3659700"/>
            <a:ext cx="237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13"/>
          <p:cNvSpPr txBox="1">
            <a:spLocks noGrp="1"/>
          </p:cNvSpPr>
          <p:nvPr>
            <p:ph type="title" idx="8" hasCustomPrompt="1"/>
          </p:nvPr>
        </p:nvSpPr>
        <p:spPr>
          <a:xfrm>
            <a:off x="932138" y="3387100"/>
            <a:ext cx="856500" cy="55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3400">
                <a:latin typeface="Hepta Slab Medium"/>
                <a:ea typeface="Hepta Slab Medium"/>
                <a:cs typeface="Hepta Slab Medium"/>
                <a:sym typeface="Hepta Slab Medium"/>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4" name="Google Shape;284;p13"/>
          <p:cNvSpPr txBox="1">
            <a:spLocks noGrp="1"/>
          </p:cNvSpPr>
          <p:nvPr>
            <p:ph type="title" idx="9"/>
          </p:nvPr>
        </p:nvSpPr>
        <p:spPr>
          <a:xfrm>
            <a:off x="5834063" y="3108600"/>
            <a:ext cx="2377800" cy="551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5" name="Google Shape;285;p13"/>
          <p:cNvSpPr txBox="1">
            <a:spLocks noGrp="1"/>
          </p:cNvSpPr>
          <p:nvPr>
            <p:ph type="subTitle" idx="13"/>
          </p:nvPr>
        </p:nvSpPr>
        <p:spPr>
          <a:xfrm>
            <a:off x="5834063" y="3659700"/>
            <a:ext cx="237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 name="Google Shape;286;p13"/>
          <p:cNvSpPr txBox="1">
            <a:spLocks noGrp="1"/>
          </p:cNvSpPr>
          <p:nvPr>
            <p:ph type="title" idx="14" hasCustomPrompt="1"/>
          </p:nvPr>
        </p:nvSpPr>
        <p:spPr>
          <a:xfrm>
            <a:off x="4901463" y="3387100"/>
            <a:ext cx="856500" cy="55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3400">
                <a:latin typeface="Hepta Slab Medium"/>
                <a:ea typeface="Hepta Slab Medium"/>
                <a:cs typeface="Hepta Slab Medium"/>
                <a:sym typeface="Hepta Slab Medium"/>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7" name="Google Shape;287;p13"/>
          <p:cNvSpPr txBox="1">
            <a:spLocks noGrp="1"/>
          </p:cNvSpPr>
          <p:nvPr>
            <p:ph type="title" idx="15"/>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88" name="Google Shape;288;p13"/>
          <p:cNvGrpSpPr/>
          <p:nvPr/>
        </p:nvGrpSpPr>
        <p:grpSpPr>
          <a:xfrm rot="-7550244">
            <a:off x="582075" y="4378236"/>
            <a:ext cx="614149" cy="562126"/>
            <a:chOff x="8303659" y="184400"/>
            <a:chExt cx="614135" cy="562114"/>
          </a:xfrm>
        </p:grpSpPr>
        <p:sp>
          <p:nvSpPr>
            <p:cNvPr id="289" name="Google Shape;289;p13"/>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13"/>
          <p:cNvGrpSpPr/>
          <p:nvPr/>
        </p:nvGrpSpPr>
        <p:grpSpPr>
          <a:xfrm>
            <a:off x="-292902" y="2115082"/>
            <a:ext cx="1211037" cy="3156865"/>
            <a:chOff x="6452075" y="1874425"/>
            <a:chExt cx="375725" cy="979450"/>
          </a:xfrm>
        </p:grpSpPr>
        <p:sp>
          <p:nvSpPr>
            <p:cNvPr id="293" name="Google Shape;293;p13"/>
            <p:cNvSpPr/>
            <p:nvPr/>
          </p:nvSpPr>
          <p:spPr>
            <a:xfrm>
              <a:off x="6452075" y="1874425"/>
              <a:ext cx="375725" cy="979450"/>
            </a:xfrm>
            <a:custGeom>
              <a:avLst/>
              <a:gdLst/>
              <a:ahLst/>
              <a:cxnLst/>
              <a:rect l="l" t="t" r="r" b="b"/>
              <a:pathLst>
                <a:path w="15029" h="39178" extrusionOk="0">
                  <a:moveTo>
                    <a:pt x="9922" y="0"/>
                  </a:moveTo>
                  <a:cubicBezTo>
                    <a:pt x="9676" y="0"/>
                    <a:pt x="9444" y="58"/>
                    <a:pt x="9241" y="189"/>
                  </a:cubicBezTo>
                  <a:cubicBezTo>
                    <a:pt x="9067" y="218"/>
                    <a:pt x="8922" y="319"/>
                    <a:pt x="8820" y="464"/>
                  </a:cubicBezTo>
                  <a:cubicBezTo>
                    <a:pt x="8719" y="580"/>
                    <a:pt x="8675" y="725"/>
                    <a:pt x="8661" y="870"/>
                  </a:cubicBezTo>
                  <a:cubicBezTo>
                    <a:pt x="8588" y="928"/>
                    <a:pt x="8515" y="972"/>
                    <a:pt x="8428" y="1001"/>
                  </a:cubicBezTo>
                  <a:cubicBezTo>
                    <a:pt x="7906" y="1175"/>
                    <a:pt x="7413" y="1422"/>
                    <a:pt x="6949" y="1726"/>
                  </a:cubicBezTo>
                  <a:cubicBezTo>
                    <a:pt x="6601" y="1726"/>
                    <a:pt x="6253" y="1842"/>
                    <a:pt x="5948" y="2045"/>
                  </a:cubicBezTo>
                  <a:cubicBezTo>
                    <a:pt x="5876" y="2118"/>
                    <a:pt x="3932" y="3684"/>
                    <a:pt x="4091" y="6324"/>
                  </a:cubicBezTo>
                  <a:cubicBezTo>
                    <a:pt x="4207" y="7934"/>
                    <a:pt x="5063" y="9733"/>
                    <a:pt x="6746" y="10531"/>
                  </a:cubicBezTo>
                  <a:cubicBezTo>
                    <a:pt x="6412" y="11633"/>
                    <a:pt x="6151" y="12764"/>
                    <a:pt x="5948" y="13896"/>
                  </a:cubicBezTo>
                  <a:cubicBezTo>
                    <a:pt x="5658" y="13055"/>
                    <a:pt x="5310" y="12228"/>
                    <a:pt x="4889" y="11445"/>
                  </a:cubicBezTo>
                  <a:cubicBezTo>
                    <a:pt x="3439" y="8790"/>
                    <a:pt x="1829" y="6730"/>
                    <a:pt x="1539" y="6513"/>
                  </a:cubicBezTo>
                  <a:cubicBezTo>
                    <a:pt x="1408" y="6397"/>
                    <a:pt x="1234" y="6339"/>
                    <a:pt x="1060" y="6339"/>
                  </a:cubicBezTo>
                  <a:cubicBezTo>
                    <a:pt x="813" y="6339"/>
                    <a:pt x="581" y="6455"/>
                    <a:pt x="436" y="6658"/>
                  </a:cubicBezTo>
                  <a:cubicBezTo>
                    <a:pt x="1" y="7224"/>
                    <a:pt x="132" y="8863"/>
                    <a:pt x="842" y="11546"/>
                  </a:cubicBezTo>
                  <a:cubicBezTo>
                    <a:pt x="1219" y="12924"/>
                    <a:pt x="2960" y="16289"/>
                    <a:pt x="4773" y="19712"/>
                  </a:cubicBezTo>
                  <a:cubicBezTo>
                    <a:pt x="5063" y="20264"/>
                    <a:pt x="5310" y="20829"/>
                    <a:pt x="5484" y="21424"/>
                  </a:cubicBezTo>
                  <a:cubicBezTo>
                    <a:pt x="5774" y="30315"/>
                    <a:pt x="8574" y="38076"/>
                    <a:pt x="8690" y="38409"/>
                  </a:cubicBezTo>
                  <a:lnTo>
                    <a:pt x="8980" y="39178"/>
                  </a:lnTo>
                  <a:lnTo>
                    <a:pt x="10952" y="38177"/>
                  </a:lnTo>
                  <a:lnTo>
                    <a:pt x="10735" y="37568"/>
                  </a:lnTo>
                  <a:cubicBezTo>
                    <a:pt x="9821" y="35015"/>
                    <a:pt x="9081" y="32390"/>
                    <a:pt x="8559" y="29721"/>
                  </a:cubicBezTo>
                  <a:cubicBezTo>
                    <a:pt x="8486" y="29271"/>
                    <a:pt x="8356" y="27676"/>
                    <a:pt x="9531" y="25485"/>
                  </a:cubicBezTo>
                  <a:cubicBezTo>
                    <a:pt x="11344" y="22062"/>
                    <a:pt x="13085" y="18697"/>
                    <a:pt x="13447" y="17305"/>
                  </a:cubicBezTo>
                  <a:cubicBezTo>
                    <a:pt x="14158" y="14636"/>
                    <a:pt x="14303" y="12982"/>
                    <a:pt x="13868" y="12416"/>
                  </a:cubicBezTo>
                  <a:cubicBezTo>
                    <a:pt x="13708" y="12213"/>
                    <a:pt x="13476" y="12097"/>
                    <a:pt x="13244" y="12097"/>
                  </a:cubicBezTo>
                  <a:cubicBezTo>
                    <a:pt x="13070" y="12097"/>
                    <a:pt x="12896" y="12155"/>
                    <a:pt x="12765" y="12271"/>
                  </a:cubicBezTo>
                  <a:cubicBezTo>
                    <a:pt x="12461" y="12489"/>
                    <a:pt x="10865" y="14549"/>
                    <a:pt x="9415" y="17203"/>
                  </a:cubicBezTo>
                  <a:cubicBezTo>
                    <a:pt x="8588" y="18697"/>
                    <a:pt x="8037" y="20452"/>
                    <a:pt x="7674" y="21990"/>
                  </a:cubicBezTo>
                  <a:cubicBezTo>
                    <a:pt x="7515" y="16608"/>
                    <a:pt x="8385" y="12764"/>
                    <a:pt x="8849" y="11111"/>
                  </a:cubicBezTo>
                  <a:cubicBezTo>
                    <a:pt x="9226" y="11212"/>
                    <a:pt x="9618" y="11270"/>
                    <a:pt x="10024" y="11270"/>
                  </a:cubicBezTo>
                  <a:cubicBezTo>
                    <a:pt x="11300" y="11270"/>
                    <a:pt x="12533" y="10705"/>
                    <a:pt x="13505" y="9660"/>
                  </a:cubicBezTo>
                  <a:cubicBezTo>
                    <a:pt x="15028" y="8021"/>
                    <a:pt x="14579" y="5251"/>
                    <a:pt x="14492" y="4787"/>
                  </a:cubicBezTo>
                  <a:cubicBezTo>
                    <a:pt x="14434" y="4410"/>
                    <a:pt x="14259" y="4062"/>
                    <a:pt x="13998" y="3786"/>
                  </a:cubicBezTo>
                  <a:cubicBezTo>
                    <a:pt x="13853" y="3351"/>
                    <a:pt x="13650" y="2945"/>
                    <a:pt x="13375" y="2582"/>
                  </a:cubicBezTo>
                  <a:cubicBezTo>
                    <a:pt x="13404" y="2524"/>
                    <a:pt x="13447" y="2466"/>
                    <a:pt x="13476" y="2422"/>
                  </a:cubicBezTo>
                  <a:cubicBezTo>
                    <a:pt x="13737" y="2205"/>
                    <a:pt x="13839" y="1842"/>
                    <a:pt x="13708" y="1538"/>
                  </a:cubicBezTo>
                  <a:cubicBezTo>
                    <a:pt x="13650" y="1393"/>
                    <a:pt x="13549" y="1277"/>
                    <a:pt x="13433" y="1190"/>
                  </a:cubicBezTo>
                  <a:cubicBezTo>
                    <a:pt x="13317" y="1015"/>
                    <a:pt x="13157" y="870"/>
                    <a:pt x="12983" y="783"/>
                  </a:cubicBezTo>
                  <a:cubicBezTo>
                    <a:pt x="12852" y="711"/>
                    <a:pt x="12707" y="682"/>
                    <a:pt x="12577" y="682"/>
                  </a:cubicBezTo>
                  <a:cubicBezTo>
                    <a:pt x="12374" y="696"/>
                    <a:pt x="12200" y="725"/>
                    <a:pt x="12011" y="798"/>
                  </a:cubicBezTo>
                  <a:cubicBezTo>
                    <a:pt x="11837" y="566"/>
                    <a:pt x="11576" y="421"/>
                    <a:pt x="11286" y="392"/>
                  </a:cubicBezTo>
                  <a:lnTo>
                    <a:pt x="11184" y="392"/>
                  </a:lnTo>
                  <a:cubicBezTo>
                    <a:pt x="11039" y="392"/>
                    <a:pt x="10909" y="421"/>
                    <a:pt x="10778" y="479"/>
                  </a:cubicBezTo>
                  <a:cubicBezTo>
                    <a:pt x="10604" y="189"/>
                    <a:pt x="10285" y="15"/>
                    <a:pt x="99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6468550" y="1892150"/>
              <a:ext cx="342200" cy="935625"/>
            </a:xfrm>
            <a:custGeom>
              <a:avLst/>
              <a:gdLst/>
              <a:ahLst/>
              <a:cxnLst/>
              <a:rect l="l" t="t" r="r" b="b"/>
              <a:pathLst>
                <a:path w="13688" h="37425" extrusionOk="0">
                  <a:moveTo>
                    <a:pt x="9234" y="0"/>
                  </a:moveTo>
                  <a:cubicBezTo>
                    <a:pt x="9077" y="0"/>
                    <a:pt x="8936" y="70"/>
                    <a:pt x="8843" y="176"/>
                  </a:cubicBezTo>
                  <a:cubicBezTo>
                    <a:pt x="8817" y="163"/>
                    <a:pt x="8795" y="156"/>
                    <a:pt x="8777" y="156"/>
                  </a:cubicBezTo>
                  <a:cubicBezTo>
                    <a:pt x="8736" y="156"/>
                    <a:pt x="8721" y="192"/>
                    <a:pt x="8741" y="263"/>
                  </a:cubicBezTo>
                  <a:cubicBezTo>
                    <a:pt x="8828" y="582"/>
                    <a:pt x="8103" y="945"/>
                    <a:pt x="7987" y="974"/>
                  </a:cubicBezTo>
                  <a:cubicBezTo>
                    <a:pt x="7465" y="1148"/>
                    <a:pt x="6957" y="1409"/>
                    <a:pt x="6522" y="1742"/>
                  </a:cubicBezTo>
                  <a:cubicBezTo>
                    <a:pt x="6522" y="1742"/>
                    <a:pt x="6462" y="1735"/>
                    <a:pt x="6373" y="1735"/>
                  </a:cubicBezTo>
                  <a:cubicBezTo>
                    <a:pt x="6205" y="1735"/>
                    <a:pt x="5933" y="1760"/>
                    <a:pt x="5753" y="1902"/>
                  </a:cubicBezTo>
                  <a:cubicBezTo>
                    <a:pt x="5753" y="1902"/>
                    <a:pt x="4013" y="3265"/>
                    <a:pt x="4172" y="5557"/>
                  </a:cubicBezTo>
                  <a:cubicBezTo>
                    <a:pt x="4274" y="7225"/>
                    <a:pt x="5275" y="8908"/>
                    <a:pt x="7001" y="9358"/>
                  </a:cubicBezTo>
                  <a:cubicBezTo>
                    <a:pt x="6130" y="11896"/>
                    <a:pt x="5710" y="14579"/>
                    <a:pt x="5579" y="17263"/>
                  </a:cubicBezTo>
                  <a:cubicBezTo>
                    <a:pt x="5246" y="15435"/>
                    <a:pt x="4636" y="13013"/>
                    <a:pt x="3577" y="11069"/>
                  </a:cubicBezTo>
                  <a:cubicBezTo>
                    <a:pt x="2083" y="8328"/>
                    <a:pt x="560" y="6457"/>
                    <a:pt x="430" y="6355"/>
                  </a:cubicBezTo>
                  <a:cubicBezTo>
                    <a:pt x="422" y="6350"/>
                    <a:pt x="414" y="6347"/>
                    <a:pt x="406" y="6347"/>
                  </a:cubicBezTo>
                  <a:cubicBezTo>
                    <a:pt x="254" y="6347"/>
                    <a:pt x="0" y="7265"/>
                    <a:pt x="894" y="10634"/>
                  </a:cubicBezTo>
                  <a:cubicBezTo>
                    <a:pt x="1257" y="11997"/>
                    <a:pt x="3215" y="15725"/>
                    <a:pt x="4767" y="18641"/>
                  </a:cubicBezTo>
                  <a:cubicBezTo>
                    <a:pt x="5086" y="19264"/>
                    <a:pt x="5362" y="19903"/>
                    <a:pt x="5550" y="20584"/>
                  </a:cubicBezTo>
                  <a:cubicBezTo>
                    <a:pt x="5826" y="29505"/>
                    <a:pt x="8727" y="37425"/>
                    <a:pt x="8727" y="37425"/>
                  </a:cubicBezTo>
                  <a:lnTo>
                    <a:pt x="9394" y="37091"/>
                  </a:lnTo>
                  <a:cubicBezTo>
                    <a:pt x="8451" y="34495"/>
                    <a:pt x="7711" y="31840"/>
                    <a:pt x="7175" y="29142"/>
                  </a:cubicBezTo>
                  <a:cubicBezTo>
                    <a:pt x="7088" y="28577"/>
                    <a:pt x="6943" y="26807"/>
                    <a:pt x="8219" y="24428"/>
                  </a:cubicBezTo>
                  <a:cubicBezTo>
                    <a:pt x="9771" y="21498"/>
                    <a:pt x="11715" y="17770"/>
                    <a:pt x="12077" y="16407"/>
                  </a:cubicBezTo>
                  <a:cubicBezTo>
                    <a:pt x="12972" y="13050"/>
                    <a:pt x="12718" y="12120"/>
                    <a:pt x="12578" y="12120"/>
                  </a:cubicBezTo>
                  <a:cubicBezTo>
                    <a:pt x="12570" y="12120"/>
                    <a:pt x="12563" y="12123"/>
                    <a:pt x="12556" y="12128"/>
                  </a:cubicBezTo>
                  <a:cubicBezTo>
                    <a:pt x="12411" y="12244"/>
                    <a:pt x="10888" y="14115"/>
                    <a:pt x="9394" y="16842"/>
                  </a:cubicBezTo>
                  <a:cubicBezTo>
                    <a:pt x="7900" y="19584"/>
                    <a:pt x="7305" y="23282"/>
                    <a:pt x="7117" y="24921"/>
                  </a:cubicBezTo>
                  <a:cubicBezTo>
                    <a:pt x="7015" y="25864"/>
                    <a:pt x="6928" y="26807"/>
                    <a:pt x="6899" y="27648"/>
                  </a:cubicBezTo>
                  <a:cubicBezTo>
                    <a:pt x="5275" y="17770"/>
                    <a:pt x="7189" y="11011"/>
                    <a:pt x="7682" y="9488"/>
                  </a:cubicBezTo>
                  <a:lnTo>
                    <a:pt x="7740" y="9488"/>
                  </a:lnTo>
                  <a:lnTo>
                    <a:pt x="7769" y="9459"/>
                  </a:lnTo>
                  <a:cubicBezTo>
                    <a:pt x="7784" y="9459"/>
                    <a:pt x="7813" y="9474"/>
                    <a:pt x="7827" y="9488"/>
                  </a:cubicBezTo>
                  <a:lnTo>
                    <a:pt x="7842" y="9488"/>
                  </a:lnTo>
                  <a:cubicBezTo>
                    <a:pt x="8345" y="9717"/>
                    <a:pt x="8857" y="9824"/>
                    <a:pt x="9359" y="9824"/>
                  </a:cubicBezTo>
                  <a:cubicBezTo>
                    <a:pt x="10448" y="9824"/>
                    <a:pt x="11491" y="9318"/>
                    <a:pt x="12295" y="8444"/>
                  </a:cubicBezTo>
                  <a:cubicBezTo>
                    <a:pt x="13688" y="6950"/>
                    <a:pt x="13093" y="4165"/>
                    <a:pt x="13093" y="4165"/>
                  </a:cubicBezTo>
                  <a:cubicBezTo>
                    <a:pt x="13093" y="3860"/>
                    <a:pt x="12716" y="3469"/>
                    <a:pt x="12687" y="3440"/>
                  </a:cubicBezTo>
                  <a:cubicBezTo>
                    <a:pt x="12571" y="3004"/>
                    <a:pt x="12368" y="2613"/>
                    <a:pt x="12092" y="2265"/>
                  </a:cubicBezTo>
                  <a:cubicBezTo>
                    <a:pt x="11729" y="1873"/>
                    <a:pt x="12193" y="1307"/>
                    <a:pt x="12252" y="1235"/>
                  </a:cubicBezTo>
                  <a:cubicBezTo>
                    <a:pt x="12293" y="1166"/>
                    <a:pt x="12488" y="1059"/>
                    <a:pt x="12256" y="1059"/>
                  </a:cubicBezTo>
                  <a:cubicBezTo>
                    <a:pt x="12241" y="1059"/>
                    <a:pt x="12226" y="1060"/>
                    <a:pt x="12208" y="1061"/>
                  </a:cubicBezTo>
                  <a:cubicBezTo>
                    <a:pt x="12193" y="916"/>
                    <a:pt x="12121" y="785"/>
                    <a:pt x="11990" y="713"/>
                  </a:cubicBezTo>
                  <a:cubicBezTo>
                    <a:pt x="11968" y="702"/>
                    <a:pt x="11941" y="697"/>
                    <a:pt x="11909" y="697"/>
                  </a:cubicBezTo>
                  <a:cubicBezTo>
                    <a:pt x="11719" y="697"/>
                    <a:pt x="11378" y="869"/>
                    <a:pt x="11161" y="869"/>
                  </a:cubicBezTo>
                  <a:cubicBezTo>
                    <a:pt x="11130" y="869"/>
                    <a:pt x="11102" y="865"/>
                    <a:pt x="11077" y="858"/>
                  </a:cubicBezTo>
                  <a:cubicBezTo>
                    <a:pt x="10830" y="771"/>
                    <a:pt x="10859" y="437"/>
                    <a:pt x="10554" y="394"/>
                  </a:cubicBezTo>
                  <a:cubicBezTo>
                    <a:pt x="10548" y="393"/>
                    <a:pt x="10542" y="393"/>
                    <a:pt x="10536" y="393"/>
                  </a:cubicBezTo>
                  <a:cubicBezTo>
                    <a:pt x="10343" y="393"/>
                    <a:pt x="10212" y="611"/>
                    <a:pt x="9931" y="611"/>
                  </a:cubicBezTo>
                  <a:cubicBezTo>
                    <a:pt x="9641" y="611"/>
                    <a:pt x="9597" y="2"/>
                    <a:pt x="9278" y="2"/>
                  </a:cubicBezTo>
                  <a:cubicBezTo>
                    <a:pt x="9263" y="1"/>
                    <a:pt x="9248" y="0"/>
                    <a:pt x="92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6573575" y="1896750"/>
              <a:ext cx="216875" cy="230800"/>
            </a:xfrm>
            <a:custGeom>
              <a:avLst/>
              <a:gdLst/>
              <a:ahLst/>
              <a:cxnLst/>
              <a:rect l="l" t="t" r="r" b="b"/>
              <a:pathLst>
                <a:path w="8675" h="9232" extrusionOk="0">
                  <a:moveTo>
                    <a:pt x="4579" y="1"/>
                  </a:moveTo>
                  <a:cubicBezTo>
                    <a:pt x="4535" y="1"/>
                    <a:pt x="4520" y="33"/>
                    <a:pt x="4540" y="93"/>
                  </a:cubicBezTo>
                  <a:cubicBezTo>
                    <a:pt x="4627" y="413"/>
                    <a:pt x="3902" y="790"/>
                    <a:pt x="3786" y="819"/>
                  </a:cubicBezTo>
                  <a:cubicBezTo>
                    <a:pt x="3264" y="993"/>
                    <a:pt x="2756" y="1254"/>
                    <a:pt x="2321" y="1587"/>
                  </a:cubicBezTo>
                  <a:cubicBezTo>
                    <a:pt x="1973" y="1834"/>
                    <a:pt x="1654" y="2124"/>
                    <a:pt x="1393" y="2458"/>
                  </a:cubicBezTo>
                  <a:cubicBezTo>
                    <a:pt x="1219" y="2661"/>
                    <a:pt x="1059" y="2893"/>
                    <a:pt x="929" y="3125"/>
                  </a:cubicBezTo>
                  <a:cubicBezTo>
                    <a:pt x="0" y="4735"/>
                    <a:pt x="580" y="7984"/>
                    <a:pt x="2872" y="8927"/>
                  </a:cubicBezTo>
                  <a:lnTo>
                    <a:pt x="2959" y="8956"/>
                  </a:lnTo>
                  <a:cubicBezTo>
                    <a:pt x="3046" y="8999"/>
                    <a:pt x="3104" y="9014"/>
                    <a:pt x="3220" y="9043"/>
                  </a:cubicBezTo>
                  <a:cubicBezTo>
                    <a:pt x="3322" y="9087"/>
                    <a:pt x="3438" y="9116"/>
                    <a:pt x="3539" y="9130"/>
                  </a:cubicBezTo>
                  <a:lnTo>
                    <a:pt x="3699" y="9159"/>
                  </a:lnTo>
                  <a:cubicBezTo>
                    <a:pt x="3964" y="9208"/>
                    <a:pt x="4222" y="9231"/>
                    <a:pt x="4472" y="9231"/>
                  </a:cubicBezTo>
                  <a:cubicBezTo>
                    <a:pt x="6462" y="9231"/>
                    <a:pt x="7936" y="7743"/>
                    <a:pt x="8529" y="5591"/>
                  </a:cubicBezTo>
                  <a:cubicBezTo>
                    <a:pt x="8616" y="5257"/>
                    <a:pt x="8660" y="4909"/>
                    <a:pt x="8674" y="4576"/>
                  </a:cubicBezTo>
                  <a:lnTo>
                    <a:pt x="8674" y="4576"/>
                  </a:lnTo>
                  <a:cubicBezTo>
                    <a:pt x="8674" y="4581"/>
                    <a:pt x="8674" y="4585"/>
                    <a:pt x="8674" y="4590"/>
                  </a:cubicBezTo>
                  <a:lnTo>
                    <a:pt x="8674" y="4575"/>
                  </a:lnTo>
                  <a:cubicBezTo>
                    <a:pt x="8674" y="4576"/>
                    <a:pt x="8674" y="4576"/>
                    <a:pt x="8674" y="4576"/>
                  </a:cubicBezTo>
                  <a:lnTo>
                    <a:pt x="8674" y="4576"/>
                  </a:lnTo>
                  <a:cubicBezTo>
                    <a:pt x="8673" y="4145"/>
                    <a:pt x="8615" y="3701"/>
                    <a:pt x="8486" y="3285"/>
                  </a:cubicBezTo>
                  <a:cubicBezTo>
                    <a:pt x="8370" y="2849"/>
                    <a:pt x="8167" y="2458"/>
                    <a:pt x="7891" y="2110"/>
                  </a:cubicBezTo>
                  <a:cubicBezTo>
                    <a:pt x="7543" y="1718"/>
                    <a:pt x="8007" y="1167"/>
                    <a:pt x="8051" y="1080"/>
                  </a:cubicBezTo>
                  <a:cubicBezTo>
                    <a:pt x="8090" y="1014"/>
                    <a:pt x="8271" y="902"/>
                    <a:pt x="8082" y="902"/>
                  </a:cubicBezTo>
                  <a:cubicBezTo>
                    <a:pt x="8061" y="902"/>
                    <a:pt x="8037" y="903"/>
                    <a:pt x="8007" y="906"/>
                  </a:cubicBezTo>
                  <a:lnTo>
                    <a:pt x="7934" y="906"/>
                  </a:lnTo>
                  <a:cubicBezTo>
                    <a:pt x="7485" y="949"/>
                    <a:pt x="7064" y="1152"/>
                    <a:pt x="6731" y="1471"/>
                  </a:cubicBezTo>
                  <a:cubicBezTo>
                    <a:pt x="6556" y="1632"/>
                    <a:pt x="6300" y="1769"/>
                    <a:pt x="6055" y="1769"/>
                  </a:cubicBezTo>
                  <a:cubicBezTo>
                    <a:pt x="5791" y="1769"/>
                    <a:pt x="5538" y="1611"/>
                    <a:pt x="5411" y="1152"/>
                  </a:cubicBezTo>
                  <a:cubicBezTo>
                    <a:pt x="5295" y="717"/>
                    <a:pt x="5048" y="326"/>
                    <a:pt x="4700" y="50"/>
                  </a:cubicBezTo>
                  <a:lnTo>
                    <a:pt x="4656" y="21"/>
                  </a:lnTo>
                  <a:cubicBezTo>
                    <a:pt x="4625" y="7"/>
                    <a:pt x="4599" y="1"/>
                    <a:pt x="4579" y="1"/>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6689600" y="1892500"/>
              <a:ext cx="84150" cy="48125"/>
            </a:xfrm>
            <a:custGeom>
              <a:avLst/>
              <a:gdLst/>
              <a:ahLst/>
              <a:cxnLst/>
              <a:rect l="l" t="t" r="r" b="b"/>
              <a:pathLst>
                <a:path w="3366" h="1925" extrusionOk="0">
                  <a:moveTo>
                    <a:pt x="384" y="0"/>
                  </a:moveTo>
                  <a:cubicBezTo>
                    <a:pt x="231" y="0"/>
                    <a:pt x="92" y="59"/>
                    <a:pt x="1" y="176"/>
                  </a:cubicBezTo>
                  <a:lnTo>
                    <a:pt x="44" y="205"/>
                  </a:lnTo>
                  <a:cubicBezTo>
                    <a:pt x="407" y="481"/>
                    <a:pt x="654" y="873"/>
                    <a:pt x="755" y="1308"/>
                  </a:cubicBezTo>
                  <a:cubicBezTo>
                    <a:pt x="890" y="1766"/>
                    <a:pt x="1146" y="1925"/>
                    <a:pt x="1412" y="1925"/>
                  </a:cubicBezTo>
                  <a:cubicBezTo>
                    <a:pt x="1659" y="1925"/>
                    <a:pt x="1915" y="1788"/>
                    <a:pt x="2090" y="1627"/>
                  </a:cubicBezTo>
                  <a:cubicBezTo>
                    <a:pt x="2409" y="1308"/>
                    <a:pt x="2844" y="1105"/>
                    <a:pt x="3293" y="1061"/>
                  </a:cubicBezTo>
                  <a:lnTo>
                    <a:pt x="3366" y="1061"/>
                  </a:lnTo>
                  <a:lnTo>
                    <a:pt x="3366" y="1047"/>
                  </a:lnTo>
                  <a:cubicBezTo>
                    <a:pt x="3351" y="902"/>
                    <a:pt x="3279" y="771"/>
                    <a:pt x="3148" y="699"/>
                  </a:cubicBezTo>
                  <a:cubicBezTo>
                    <a:pt x="3127" y="688"/>
                    <a:pt x="3101" y="683"/>
                    <a:pt x="3071" y="683"/>
                  </a:cubicBezTo>
                  <a:cubicBezTo>
                    <a:pt x="2885" y="683"/>
                    <a:pt x="2550" y="859"/>
                    <a:pt x="2331" y="859"/>
                  </a:cubicBezTo>
                  <a:cubicBezTo>
                    <a:pt x="2295" y="859"/>
                    <a:pt x="2263" y="854"/>
                    <a:pt x="2235" y="844"/>
                  </a:cubicBezTo>
                  <a:cubicBezTo>
                    <a:pt x="1988" y="771"/>
                    <a:pt x="2017" y="423"/>
                    <a:pt x="1712" y="394"/>
                  </a:cubicBezTo>
                  <a:cubicBezTo>
                    <a:pt x="1706" y="394"/>
                    <a:pt x="1700" y="393"/>
                    <a:pt x="1694" y="393"/>
                  </a:cubicBezTo>
                  <a:cubicBezTo>
                    <a:pt x="1501" y="393"/>
                    <a:pt x="1370" y="612"/>
                    <a:pt x="1089" y="612"/>
                  </a:cubicBezTo>
                  <a:cubicBezTo>
                    <a:pt x="799" y="612"/>
                    <a:pt x="755" y="2"/>
                    <a:pt x="436" y="2"/>
                  </a:cubicBezTo>
                  <a:cubicBezTo>
                    <a:pt x="419" y="1"/>
                    <a:pt x="401" y="0"/>
                    <a:pt x="384" y="0"/>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6539125" y="2120625"/>
              <a:ext cx="164275" cy="707525"/>
            </a:xfrm>
            <a:custGeom>
              <a:avLst/>
              <a:gdLst/>
              <a:ahLst/>
              <a:cxnLst/>
              <a:rect l="l" t="t" r="r" b="b"/>
              <a:pathLst>
                <a:path w="6571" h="28301" extrusionOk="0">
                  <a:moveTo>
                    <a:pt x="4250" y="1"/>
                  </a:moveTo>
                  <a:cubicBezTo>
                    <a:pt x="0" y="12171"/>
                    <a:pt x="5904" y="28300"/>
                    <a:pt x="5904" y="28300"/>
                  </a:cubicBezTo>
                  <a:lnTo>
                    <a:pt x="6571" y="27966"/>
                  </a:lnTo>
                  <a:cubicBezTo>
                    <a:pt x="609" y="11431"/>
                    <a:pt x="4990" y="1"/>
                    <a:pt x="4990"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6638475" y="1996625"/>
              <a:ext cx="172275" cy="141150"/>
            </a:xfrm>
            <a:custGeom>
              <a:avLst/>
              <a:gdLst/>
              <a:ahLst/>
              <a:cxnLst/>
              <a:rect l="l" t="t" r="r" b="b"/>
              <a:pathLst>
                <a:path w="6891" h="5646" extrusionOk="0">
                  <a:moveTo>
                    <a:pt x="6296" y="0"/>
                  </a:moveTo>
                  <a:cubicBezTo>
                    <a:pt x="6267" y="203"/>
                    <a:pt x="6194" y="406"/>
                    <a:pt x="6078" y="580"/>
                  </a:cubicBezTo>
                  <a:cubicBezTo>
                    <a:pt x="5571" y="1393"/>
                    <a:pt x="4367" y="1567"/>
                    <a:pt x="2350" y="1929"/>
                  </a:cubicBezTo>
                  <a:cubicBezTo>
                    <a:pt x="2118" y="1973"/>
                    <a:pt x="1901" y="2031"/>
                    <a:pt x="1683" y="2118"/>
                  </a:cubicBezTo>
                  <a:cubicBezTo>
                    <a:pt x="1" y="2800"/>
                    <a:pt x="363" y="4671"/>
                    <a:pt x="450" y="4961"/>
                  </a:cubicBezTo>
                  <a:lnTo>
                    <a:pt x="450" y="4990"/>
                  </a:lnTo>
                  <a:cubicBezTo>
                    <a:pt x="624" y="5121"/>
                    <a:pt x="827" y="5222"/>
                    <a:pt x="1030" y="5309"/>
                  </a:cubicBezTo>
                  <a:lnTo>
                    <a:pt x="1045" y="5309"/>
                  </a:lnTo>
                  <a:cubicBezTo>
                    <a:pt x="1548" y="5538"/>
                    <a:pt x="2060" y="5645"/>
                    <a:pt x="2562" y="5645"/>
                  </a:cubicBezTo>
                  <a:cubicBezTo>
                    <a:pt x="3653" y="5645"/>
                    <a:pt x="4698" y="5139"/>
                    <a:pt x="5513" y="4265"/>
                  </a:cubicBezTo>
                  <a:lnTo>
                    <a:pt x="5513" y="4279"/>
                  </a:lnTo>
                  <a:cubicBezTo>
                    <a:pt x="6890" y="2785"/>
                    <a:pt x="6296" y="1"/>
                    <a:pt x="6296"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6569225" y="1940050"/>
              <a:ext cx="134175" cy="189325"/>
            </a:xfrm>
            <a:custGeom>
              <a:avLst/>
              <a:gdLst/>
              <a:ahLst/>
              <a:cxnLst/>
              <a:rect l="l" t="t" r="r" b="b"/>
              <a:pathLst>
                <a:path w="5367" h="7573" extrusionOk="0">
                  <a:moveTo>
                    <a:pt x="1726" y="1"/>
                  </a:moveTo>
                  <a:cubicBezTo>
                    <a:pt x="1726" y="1"/>
                    <a:pt x="0" y="1364"/>
                    <a:pt x="145" y="3656"/>
                  </a:cubicBezTo>
                  <a:cubicBezTo>
                    <a:pt x="261" y="5324"/>
                    <a:pt x="1248" y="7006"/>
                    <a:pt x="2974" y="7456"/>
                  </a:cubicBezTo>
                  <a:cubicBezTo>
                    <a:pt x="3191" y="7514"/>
                    <a:pt x="3423" y="7558"/>
                    <a:pt x="3641" y="7572"/>
                  </a:cubicBezTo>
                  <a:lnTo>
                    <a:pt x="3713" y="7572"/>
                  </a:lnTo>
                  <a:cubicBezTo>
                    <a:pt x="3713" y="7572"/>
                    <a:pt x="3771" y="7514"/>
                    <a:pt x="3873" y="7427"/>
                  </a:cubicBezTo>
                  <a:lnTo>
                    <a:pt x="3873" y="7442"/>
                  </a:lnTo>
                  <a:cubicBezTo>
                    <a:pt x="4294" y="7035"/>
                    <a:pt x="5367" y="5759"/>
                    <a:pt x="4323" y="4279"/>
                  </a:cubicBezTo>
                  <a:cubicBezTo>
                    <a:pt x="4221" y="4134"/>
                    <a:pt x="4091" y="4004"/>
                    <a:pt x="3975" y="3873"/>
                  </a:cubicBezTo>
                  <a:cubicBezTo>
                    <a:pt x="2568" y="2423"/>
                    <a:pt x="1596" y="1640"/>
                    <a:pt x="1567" y="726"/>
                  </a:cubicBezTo>
                  <a:cubicBezTo>
                    <a:pt x="1552" y="479"/>
                    <a:pt x="1610" y="233"/>
                    <a:pt x="1726"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6785700" y="1978125"/>
              <a:ext cx="10550" cy="33025"/>
            </a:xfrm>
            <a:custGeom>
              <a:avLst/>
              <a:gdLst/>
              <a:ahLst/>
              <a:cxnLst/>
              <a:rect l="l" t="t" r="r" b="b"/>
              <a:pathLst>
                <a:path w="422" h="1321" extrusionOk="0">
                  <a:moveTo>
                    <a:pt x="1" y="1"/>
                  </a:moveTo>
                  <a:lnTo>
                    <a:pt x="1" y="1"/>
                  </a:lnTo>
                  <a:cubicBezTo>
                    <a:pt x="131" y="436"/>
                    <a:pt x="189" y="871"/>
                    <a:pt x="189" y="1320"/>
                  </a:cubicBezTo>
                  <a:cubicBezTo>
                    <a:pt x="305" y="1132"/>
                    <a:pt x="378" y="943"/>
                    <a:pt x="407" y="726"/>
                  </a:cubicBezTo>
                  <a:lnTo>
                    <a:pt x="421" y="726"/>
                  </a:lnTo>
                  <a:cubicBezTo>
                    <a:pt x="421" y="436"/>
                    <a:pt x="30" y="30"/>
                    <a:pt x="1"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6608025" y="1935875"/>
              <a:ext cx="23575" cy="21975"/>
            </a:xfrm>
            <a:custGeom>
              <a:avLst/>
              <a:gdLst/>
              <a:ahLst/>
              <a:cxnLst/>
              <a:rect l="l" t="t" r="r" b="b"/>
              <a:pathLst>
                <a:path w="943" h="879" extrusionOk="0">
                  <a:moveTo>
                    <a:pt x="782" y="0"/>
                  </a:moveTo>
                  <a:cubicBezTo>
                    <a:pt x="613" y="0"/>
                    <a:pt x="350" y="24"/>
                    <a:pt x="174" y="153"/>
                  </a:cubicBezTo>
                  <a:cubicBezTo>
                    <a:pt x="58" y="385"/>
                    <a:pt x="0" y="632"/>
                    <a:pt x="15" y="878"/>
                  </a:cubicBezTo>
                  <a:cubicBezTo>
                    <a:pt x="276" y="559"/>
                    <a:pt x="595" y="255"/>
                    <a:pt x="943" y="8"/>
                  </a:cubicBezTo>
                  <a:cubicBezTo>
                    <a:pt x="943" y="8"/>
                    <a:pt x="878" y="0"/>
                    <a:pt x="782" y="0"/>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6635225" y="2195150"/>
              <a:ext cx="157625" cy="430275"/>
            </a:xfrm>
            <a:custGeom>
              <a:avLst/>
              <a:gdLst/>
              <a:ahLst/>
              <a:cxnLst/>
              <a:rect l="l" t="t" r="r" b="b"/>
              <a:pathLst>
                <a:path w="6305" h="17211" extrusionOk="0">
                  <a:moveTo>
                    <a:pt x="5911" y="0"/>
                  </a:moveTo>
                  <a:cubicBezTo>
                    <a:pt x="5903" y="0"/>
                    <a:pt x="5896" y="3"/>
                    <a:pt x="5889" y="8"/>
                  </a:cubicBezTo>
                  <a:cubicBezTo>
                    <a:pt x="5744" y="124"/>
                    <a:pt x="4221" y="1995"/>
                    <a:pt x="2727" y="4722"/>
                  </a:cubicBezTo>
                  <a:cubicBezTo>
                    <a:pt x="1233" y="7464"/>
                    <a:pt x="638" y="11162"/>
                    <a:pt x="450" y="12801"/>
                  </a:cubicBezTo>
                  <a:cubicBezTo>
                    <a:pt x="276" y="14440"/>
                    <a:pt x="116" y="16108"/>
                    <a:pt x="348" y="17138"/>
                  </a:cubicBezTo>
                  <a:lnTo>
                    <a:pt x="551" y="17211"/>
                  </a:lnTo>
                  <a:cubicBezTo>
                    <a:pt x="551" y="17211"/>
                    <a:pt x="0" y="15209"/>
                    <a:pt x="1552" y="12308"/>
                  </a:cubicBezTo>
                  <a:cubicBezTo>
                    <a:pt x="3104" y="9393"/>
                    <a:pt x="5048" y="5650"/>
                    <a:pt x="5410" y="4287"/>
                  </a:cubicBezTo>
                  <a:cubicBezTo>
                    <a:pt x="6305" y="930"/>
                    <a:pt x="6051" y="0"/>
                    <a:pt x="5911"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6468550" y="2051175"/>
              <a:ext cx="157625" cy="430300"/>
            </a:xfrm>
            <a:custGeom>
              <a:avLst/>
              <a:gdLst/>
              <a:ahLst/>
              <a:cxnLst/>
              <a:rect l="l" t="t" r="r" b="b"/>
              <a:pathLst>
                <a:path w="6305" h="17212" extrusionOk="0">
                  <a:moveTo>
                    <a:pt x="406" y="0"/>
                  </a:moveTo>
                  <a:cubicBezTo>
                    <a:pt x="254" y="0"/>
                    <a:pt x="0" y="919"/>
                    <a:pt x="894" y="4287"/>
                  </a:cubicBezTo>
                  <a:cubicBezTo>
                    <a:pt x="1271" y="5651"/>
                    <a:pt x="3215" y="9379"/>
                    <a:pt x="4767" y="12294"/>
                  </a:cubicBezTo>
                  <a:cubicBezTo>
                    <a:pt x="6304" y="15210"/>
                    <a:pt x="5768" y="17211"/>
                    <a:pt x="5768" y="17211"/>
                  </a:cubicBezTo>
                  <a:lnTo>
                    <a:pt x="5971" y="17139"/>
                  </a:lnTo>
                  <a:cubicBezTo>
                    <a:pt x="6188" y="16109"/>
                    <a:pt x="6043" y="14441"/>
                    <a:pt x="5855" y="12802"/>
                  </a:cubicBezTo>
                  <a:cubicBezTo>
                    <a:pt x="5681" y="11148"/>
                    <a:pt x="5086" y="7464"/>
                    <a:pt x="3592" y="4723"/>
                  </a:cubicBezTo>
                  <a:cubicBezTo>
                    <a:pt x="2083" y="1981"/>
                    <a:pt x="560" y="110"/>
                    <a:pt x="430" y="9"/>
                  </a:cubicBezTo>
                  <a:cubicBezTo>
                    <a:pt x="422" y="3"/>
                    <a:pt x="414" y="0"/>
                    <a:pt x="406"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3"/>
          <p:cNvGrpSpPr/>
          <p:nvPr/>
        </p:nvGrpSpPr>
        <p:grpSpPr>
          <a:xfrm flipH="1">
            <a:off x="7945142" y="3163053"/>
            <a:ext cx="1495702" cy="2721708"/>
            <a:chOff x="5708150" y="1725250"/>
            <a:chExt cx="1813192" cy="3299440"/>
          </a:xfrm>
        </p:grpSpPr>
        <p:sp>
          <p:nvSpPr>
            <p:cNvPr id="305" name="Google Shape;305;p13"/>
            <p:cNvSpPr/>
            <p:nvPr/>
          </p:nvSpPr>
          <p:spPr>
            <a:xfrm>
              <a:off x="5708150" y="1725250"/>
              <a:ext cx="1813192" cy="3299440"/>
            </a:xfrm>
            <a:custGeom>
              <a:avLst/>
              <a:gdLst/>
              <a:ahLst/>
              <a:cxnLst/>
              <a:rect l="l" t="t" r="r" b="b"/>
              <a:pathLst>
                <a:path w="23021" h="41891" extrusionOk="0">
                  <a:moveTo>
                    <a:pt x="11213" y="18436"/>
                  </a:moveTo>
                  <a:cubicBezTo>
                    <a:pt x="11329" y="18465"/>
                    <a:pt x="11518" y="18654"/>
                    <a:pt x="11735" y="18973"/>
                  </a:cubicBezTo>
                  <a:cubicBezTo>
                    <a:pt x="11315" y="19002"/>
                    <a:pt x="10894" y="19132"/>
                    <a:pt x="10531" y="19350"/>
                  </a:cubicBezTo>
                  <a:cubicBezTo>
                    <a:pt x="10691" y="19031"/>
                    <a:pt x="10894" y="18726"/>
                    <a:pt x="11155" y="18480"/>
                  </a:cubicBezTo>
                  <a:cubicBezTo>
                    <a:pt x="11170" y="18465"/>
                    <a:pt x="11199" y="18451"/>
                    <a:pt x="11213" y="18436"/>
                  </a:cubicBezTo>
                  <a:close/>
                  <a:moveTo>
                    <a:pt x="6397" y="25819"/>
                  </a:moveTo>
                  <a:cubicBezTo>
                    <a:pt x="6644" y="25877"/>
                    <a:pt x="6920" y="26312"/>
                    <a:pt x="7137" y="27081"/>
                  </a:cubicBezTo>
                  <a:cubicBezTo>
                    <a:pt x="6949" y="26835"/>
                    <a:pt x="6717" y="26631"/>
                    <a:pt x="6456" y="26486"/>
                  </a:cubicBezTo>
                  <a:cubicBezTo>
                    <a:pt x="6281" y="26399"/>
                    <a:pt x="6093" y="26327"/>
                    <a:pt x="5904" y="26312"/>
                  </a:cubicBezTo>
                  <a:cubicBezTo>
                    <a:pt x="6107" y="25979"/>
                    <a:pt x="6281" y="25819"/>
                    <a:pt x="6368" y="25819"/>
                  </a:cubicBezTo>
                  <a:close/>
                  <a:moveTo>
                    <a:pt x="13839" y="0"/>
                  </a:moveTo>
                  <a:cubicBezTo>
                    <a:pt x="13650" y="0"/>
                    <a:pt x="13461" y="29"/>
                    <a:pt x="13287" y="87"/>
                  </a:cubicBezTo>
                  <a:cubicBezTo>
                    <a:pt x="11895" y="523"/>
                    <a:pt x="9763" y="2553"/>
                    <a:pt x="8138" y="6122"/>
                  </a:cubicBezTo>
                  <a:cubicBezTo>
                    <a:pt x="6543" y="9617"/>
                    <a:pt x="7007" y="11967"/>
                    <a:pt x="7108" y="12359"/>
                  </a:cubicBezTo>
                  <a:cubicBezTo>
                    <a:pt x="6775" y="13127"/>
                    <a:pt x="6659" y="13983"/>
                    <a:pt x="6746" y="14810"/>
                  </a:cubicBezTo>
                  <a:lnTo>
                    <a:pt x="7181" y="24282"/>
                  </a:lnTo>
                  <a:cubicBezTo>
                    <a:pt x="7079" y="24238"/>
                    <a:pt x="6978" y="24209"/>
                    <a:pt x="6876" y="24180"/>
                  </a:cubicBezTo>
                  <a:cubicBezTo>
                    <a:pt x="6702" y="24137"/>
                    <a:pt x="6543" y="24108"/>
                    <a:pt x="6383" y="24108"/>
                  </a:cubicBezTo>
                  <a:cubicBezTo>
                    <a:pt x="4961" y="24108"/>
                    <a:pt x="4149" y="25645"/>
                    <a:pt x="3758" y="26719"/>
                  </a:cubicBezTo>
                  <a:cubicBezTo>
                    <a:pt x="3685" y="26690"/>
                    <a:pt x="3598" y="26690"/>
                    <a:pt x="3525" y="26690"/>
                  </a:cubicBezTo>
                  <a:cubicBezTo>
                    <a:pt x="2902" y="26690"/>
                    <a:pt x="2206" y="27081"/>
                    <a:pt x="1582" y="27821"/>
                  </a:cubicBezTo>
                  <a:cubicBezTo>
                    <a:pt x="973" y="28561"/>
                    <a:pt x="1" y="30200"/>
                    <a:pt x="465" y="32927"/>
                  </a:cubicBezTo>
                  <a:cubicBezTo>
                    <a:pt x="1234" y="37365"/>
                    <a:pt x="3250" y="39222"/>
                    <a:pt x="3264" y="39236"/>
                  </a:cubicBezTo>
                  <a:lnTo>
                    <a:pt x="3279" y="39251"/>
                  </a:lnTo>
                  <a:cubicBezTo>
                    <a:pt x="3467" y="39454"/>
                    <a:pt x="3714" y="39555"/>
                    <a:pt x="3990" y="39570"/>
                  </a:cubicBezTo>
                  <a:cubicBezTo>
                    <a:pt x="4773" y="39570"/>
                    <a:pt x="4874" y="38685"/>
                    <a:pt x="4903" y="38395"/>
                  </a:cubicBezTo>
                  <a:cubicBezTo>
                    <a:pt x="4990" y="37771"/>
                    <a:pt x="6934" y="30968"/>
                    <a:pt x="7311" y="29721"/>
                  </a:cubicBezTo>
                  <a:cubicBezTo>
                    <a:pt x="7355" y="29590"/>
                    <a:pt x="7384" y="29474"/>
                    <a:pt x="7413" y="29344"/>
                  </a:cubicBezTo>
                  <a:lnTo>
                    <a:pt x="7979" y="41456"/>
                  </a:lnTo>
                  <a:lnTo>
                    <a:pt x="9951" y="41891"/>
                  </a:lnTo>
                  <a:lnTo>
                    <a:pt x="9922" y="40948"/>
                  </a:lnTo>
                  <a:cubicBezTo>
                    <a:pt x="9922" y="40861"/>
                    <a:pt x="9531" y="31041"/>
                    <a:pt x="9284" y="23542"/>
                  </a:cubicBezTo>
                  <a:cubicBezTo>
                    <a:pt x="9357" y="23005"/>
                    <a:pt x="9458" y="22469"/>
                    <a:pt x="9589" y="21946"/>
                  </a:cubicBezTo>
                  <a:cubicBezTo>
                    <a:pt x="9821" y="22875"/>
                    <a:pt x="10444" y="23919"/>
                    <a:pt x="11402" y="24934"/>
                  </a:cubicBezTo>
                  <a:cubicBezTo>
                    <a:pt x="14042" y="27705"/>
                    <a:pt x="15072" y="30055"/>
                    <a:pt x="15086" y="30084"/>
                  </a:cubicBezTo>
                  <a:lnTo>
                    <a:pt x="16043" y="32317"/>
                  </a:lnTo>
                  <a:lnTo>
                    <a:pt x="16479" y="29924"/>
                  </a:lnTo>
                  <a:cubicBezTo>
                    <a:pt x="16972" y="27154"/>
                    <a:pt x="16841" y="21381"/>
                    <a:pt x="16566" y="20322"/>
                  </a:cubicBezTo>
                  <a:cubicBezTo>
                    <a:pt x="16246" y="19161"/>
                    <a:pt x="15579" y="18581"/>
                    <a:pt x="14477" y="18509"/>
                  </a:cubicBezTo>
                  <a:lnTo>
                    <a:pt x="14317" y="18509"/>
                  </a:lnTo>
                  <a:cubicBezTo>
                    <a:pt x="14056" y="18509"/>
                    <a:pt x="13781" y="18552"/>
                    <a:pt x="13548" y="18654"/>
                  </a:cubicBezTo>
                  <a:cubicBezTo>
                    <a:pt x="13099" y="17827"/>
                    <a:pt x="12330" y="16754"/>
                    <a:pt x="11242" y="16754"/>
                  </a:cubicBezTo>
                  <a:cubicBezTo>
                    <a:pt x="10735" y="16768"/>
                    <a:pt x="10256" y="16986"/>
                    <a:pt x="9908" y="17348"/>
                  </a:cubicBezTo>
                  <a:cubicBezTo>
                    <a:pt x="9618" y="17638"/>
                    <a:pt x="9357" y="17972"/>
                    <a:pt x="9139" y="18320"/>
                  </a:cubicBezTo>
                  <a:cubicBezTo>
                    <a:pt x="9095" y="16333"/>
                    <a:pt x="9095" y="15521"/>
                    <a:pt x="9095" y="15202"/>
                  </a:cubicBezTo>
                  <a:lnTo>
                    <a:pt x="9095" y="15202"/>
                  </a:lnTo>
                  <a:cubicBezTo>
                    <a:pt x="9328" y="15289"/>
                    <a:pt x="9560" y="15332"/>
                    <a:pt x="9806" y="15332"/>
                  </a:cubicBezTo>
                  <a:cubicBezTo>
                    <a:pt x="9830" y="15334"/>
                    <a:pt x="9854" y="15335"/>
                    <a:pt x="9877" y="15335"/>
                  </a:cubicBezTo>
                  <a:cubicBezTo>
                    <a:pt x="10045" y="15335"/>
                    <a:pt x="10220" y="15290"/>
                    <a:pt x="10372" y="15202"/>
                  </a:cubicBezTo>
                  <a:cubicBezTo>
                    <a:pt x="10444" y="15173"/>
                    <a:pt x="10531" y="15115"/>
                    <a:pt x="10604" y="15071"/>
                  </a:cubicBezTo>
                  <a:cubicBezTo>
                    <a:pt x="11039" y="15158"/>
                    <a:pt x="11474" y="15216"/>
                    <a:pt x="11924" y="15231"/>
                  </a:cubicBezTo>
                  <a:cubicBezTo>
                    <a:pt x="12112" y="15245"/>
                    <a:pt x="12287" y="15260"/>
                    <a:pt x="12446" y="15260"/>
                  </a:cubicBezTo>
                  <a:cubicBezTo>
                    <a:pt x="12533" y="15260"/>
                    <a:pt x="12606" y="15245"/>
                    <a:pt x="12678" y="15245"/>
                  </a:cubicBezTo>
                  <a:cubicBezTo>
                    <a:pt x="13752" y="15216"/>
                    <a:pt x="14796" y="15028"/>
                    <a:pt x="15811" y="14665"/>
                  </a:cubicBezTo>
                  <a:cubicBezTo>
                    <a:pt x="17886" y="13954"/>
                    <a:pt x="21149" y="10705"/>
                    <a:pt x="22455" y="8486"/>
                  </a:cubicBezTo>
                  <a:lnTo>
                    <a:pt x="22542" y="8341"/>
                  </a:lnTo>
                  <a:cubicBezTo>
                    <a:pt x="22774" y="7978"/>
                    <a:pt x="23020" y="7557"/>
                    <a:pt x="22803" y="7093"/>
                  </a:cubicBezTo>
                  <a:cubicBezTo>
                    <a:pt x="22556" y="6586"/>
                    <a:pt x="21976" y="6499"/>
                    <a:pt x="21541" y="6441"/>
                  </a:cubicBezTo>
                  <a:cubicBezTo>
                    <a:pt x="21294" y="6397"/>
                    <a:pt x="20946" y="6368"/>
                    <a:pt x="20540" y="6339"/>
                  </a:cubicBezTo>
                  <a:cubicBezTo>
                    <a:pt x="20612" y="5701"/>
                    <a:pt x="20511" y="5295"/>
                    <a:pt x="20235" y="5034"/>
                  </a:cubicBezTo>
                  <a:cubicBezTo>
                    <a:pt x="19989" y="4787"/>
                    <a:pt x="19670" y="4657"/>
                    <a:pt x="19336" y="4657"/>
                  </a:cubicBezTo>
                  <a:cubicBezTo>
                    <a:pt x="19263" y="3438"/>
                    <a:pt x="18930" y="2162"/>
                    <a:pt x="18437" y="1756"/>
                  </a:cubicBezTo>
                  <a:cubicBezTo>
                    <a:pt x="18190" y="1552"/>
                    <a:pt x="17842" y="1465"/>
                    <a:pt x="17363" y="1465"/>
                  </a:cubicBezTo>
                  <a:cubicBezTo>
                    <a:pt x="16783" y="1480"/>
                    <a:pt x="16203" y="1567"/>
                    <a:pt x="15666" y="1741"/>
                  </a:cubicBezTo>
                  <a:cubicBezTo>
                    <a:pt x="15405" y="784"/>
                    <a:pt x="14781" y="0"/>
                    <a:pt x="13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5751863" y="1782825"/>
              <a:ext cx="1718046" cy="3168773"/>
            </a:xfrm>
            <a:custGeom>
              <a:avLst/>
              <a:gdLst/>
              <a:ahLst/>
              <a:cxnLst/>
              <a:rect l="l" t="t" r="r" b="b"/>
              <a:pathLst>
                <a:path w="21813" h="40232" extrusionOk="0">
                  <a:moveTo>
                    <a:pt x="13284" y="0"/>
                  </a:moveTo>
                  <a:cubicBezTo>
                    <a:pt x="13184" y="0"/>
                    <a:pt x="13078" y="17"/>
                    <a:pt x="12964" y="53"/>
                  </a:cubicBezTo>
                  <a:cubicBezTo>
                    <a:pt x="11891" y="386"/>
                    <a:pt x="9875" y="2127"/>
                    <a:pt x="8250" y="5681"/>
                  </a:cubicBezTo>
                  <a:cubicBezTo>
                    <a:pt x="6611" y="9249"/>
                    <a:pt x="7264" y="11468"/>
                    <a:pt x="7264" y="11468"/>
                  </a:cubicBezTo>
                  <a:cubicBezTo>
                    <a:pt x="7293" y="11541"/>
                    <a:pt x="7322" y="11599"/>
                    <a:pt x="7351" y="11657"/>
                  </a:cubicBezTo>
                  <a:cubicBezTo>
                    <a:pt x="6727" y="12672"/>
                    <a:pt x="6916" y="14006"/>
                    <a:pt x="6916" y="14006"/>
                  </a:cubicBezTo>
                  <a:lnTo>
                    <a:pt x="7453" y="25929"/>
                  </a:lnTo>
                  <a:cubicBezTo>
                    <a:pt x="7206" y="25074"/>
                    <a:pt x="6800" y="24319"/>
                    <a:pt x="6118" y="24145"/>
                  </a:cubicBezTo>
                  <a:cubicBezTo>
                    <a:pt x="6010" y="24117"/>
                    <a:pt x="5905" y="24104"/>
                    <a:pt x="5804" y="24104"/>
                  </a:cubicBezTo>
                  <a:cubicBezTo>
                    <a:pt x="4448" y="24104"/>
                    <a:pt x="3774" y="26485"/>
                    <a:pt x="3652" y="26930"/>
                  </a:cubicBezTo>
                  <a:lnTo>
                    <a:pt x="3130" y="26713"/>
                  </a:lnTo>
                  <a:cubicBezTo>
                    <a:pt x="3081" y="26692"/>
                    <a:pt x="3023" y="26682"/>
                    <a:pt x="2958" y="26682"/>
                  </a:cubicBezTo>
                  <a:cubicBezTo>
                    <a:pt x="2100" y="26682"/>
                    <a:pt x="0" y="28464"/>
                    <a:pt x="621" y="32051"/>
                  </a:cubicBezTo>
                  <a:cubicBezTo>
                    <a:pt x="1273" y="35923"/>
                    <a:pt x="2941" y="37751"/>
                    <a:pt x="3174" y="37940"/>
                  </a:cubicBezTo>
                  <a:cubicBezTo>
                    <a:pt x="3273" y="38027"/>
                    <a:pt x="3351" y="38100"/>
                    <a:pt x="3415" y="38100"/>
                  </a:cubicBezTo>
                  <a:cubicBezTo>
                    <a:pt x="3500" y="38100"/>
                    <a:pt x="3559" y="37969"/>
                    <a:pt x="3609" y="37562"/>
                  </a:cubicBezTo>
                  <a:cubicBezTo>
                    <a:pt x="3681" y="36866"/>
                    <a:pt x="5741" y="29730"/>
                    <a:pt x="6046" y="28758"/>
                  </a:cubicBezTo>
                  <a:cubicBezTo>
                    <a:pt x="6350" y="27786"/>
                    <a:pt x="6336" y="26843"/>
                    <a:pt x="5523" y="26394"/>
                  </a:cubicBezTo>
                  <a:cubicBezTo>
                    <a:pt x="5385" y="26317"/>
                    <a:pt x="5242" y="26285"/>
                    <a:pt x="5101" y="26285"/>
                  </a:cubicBezTo>
                  <a:cubicBezTo>
                    <a:pt x="4684" y="26285"/>
                    <a:pt x="4283" y="26565"/>
                    <a:pt x="4044" y="26771"/>
                  </a:cubicBezTo>
                  <a:cubicBezTo>
                    <a:pt x="4235" y="26129"/>
                    <a:pt x="4838" y="24342"/>
                    <a:pt x="5804" y="24342"/>
                  </a:cubicBezTo>
                  <a:cubicBezTo>
                    <a:pt x="5864" y="24342"/>
                    <a:pt x="5925" y="24349"/>
                    <a:pt x="5988" y="24363"/>
                  </a:cubicBezTo>
                  <a:cubicBezTo>
                    <a:pt x="7177" y="24639"/>
                    <a:pt x="7482" y="26901"/>
                    <a:pt x="7554" y="27975"/>
                  </a:cubicBezTo>
                  <a:lnTo>
                    <a:pt x="7583" y="28540"/>
                  </a:lnTo>
                  <a:lnTo>
                    <a:pt x="8120" y="40115"/>
                  </a:lnTo>
                  <a:lnTo>
                    <a:pt x="8613" y="40231"/>
                  </a:lnTo>
                  <a:cubicBezTo>
                    <a:pt x="8613" y="40231"/>
                    <a:pt x="8236" y="30368"/>
                    <a:pt x="7989" y="22767"/>
                  </a:cubicBezTo>
                  <a:cubicBezTo>
                    <a:pt x="8062" y="21651"/>
                    <a:pt x="8903" y="18256"/>
                    <a:pt x="10107" y="17183"/>
                  </a:cubicBezTo>
                  <a:cubicBezTo>
                    <a:pt x="10288" y="17022"/>
                    <a:pt x="10468" y="16954"/>
                    <a:pt x="10642" y="16954"/>
                  </a:cubicBezTo>
                  <a:cubicBezTo>
                    <a:pt x="11490" y="16954"/>
                    <a:pt x="12218" y="18563"/>
                    <a:pt x="12399" y="18996"/>
                  </a:cubicBezTo>
                  <a:cubicBezTo>
                    <a:pt x="12123" y="18958"/>
                    <a:pt x="11871" y="18940"/>
                    <a:pt x="11641" y="18940"/>
                  </a:cubicBezTo>
                  <a:cubicBezTo>
                    <a:pt x="10642" y="18940"/>
                    <a:pt x="10071" y="19286"/>
                    <a:pt x="9788" y="19852"/>
                  </a:cubicBezTo>
                  <a:cubicBezTo>
                    <a:pt x="9425" y="20577"/>
                    <a:pt x="9788" y="22013"/>
                    <a:pt x="11369" y="23681"/>
                  </a:cubicBezTo>
                  <a:cubicBezTo>
                    <a:pt x="14125" y="26597"/>
                    <a:pt x="15169" y="29034"/>
                    <a:pt x="15169" y="29034"/>
                  </a:cubicBezTo>
                  <a:cubicBezTo>
                    <a:pt x="15677" y="26307"/>
                    <a:pt x="15503" y="20650"/>
                    <a:pt x="15271" y="19765"/>
                  </a:cubicBezTo>
                  <a:cubicBezTo>
                    <a:pt x="15024" y="18880"/>
                    <a:pt x="14618" y="18561"/>
                    <a:pt x="13835" y="18488"/>
                  </a:cubicBezTo>
                  <a:cubicBezTo>
                    <a:pt x="13806" y="18487"/>
                    <a:pt x="13776" y="18486"/>
                    <a:pt x="13747" y="18486"/>
                  </a:cubicBezTo>
                  <a:cubicBezTo>
                    <a:pt x="13316" y="18486"/>
                    <a:pt x="12918" y="18686"/>
                    <a:pt x="12660" y="19040"/>
                  </a:cubicBezTo>
                  <a:cubicBezTo>
                    <a:pt x="12660" y="19040"/>
                    <a:pt x="11832" y="16741"/>
                    <a:pt x="10655" y="16741"/>
                  </a:cubicBezTo>
                  <a:cubicBezTo>
                    <a:pt x="10396" y="16741"/>
                    <a:pt x="10119" y="16853"/>
                    <a:pt x="9831" y="17125"/>
                  </a:cubicBezTo>
                  <a:cubicBezTo>
                    <a:pt x="8816" y="18082"/>
                    <a:pt x="8221" y="20084"/>
                    <a:pt x="7931" y="21404"/>
                  </a:cubicBezTo>
                  <a:cubicBezTo>
                    <a:pt x="7815" y="17473"/>
                    <a:pt x="7743" y="14413"/>
                    <a:pt x="7801" y="14166"/>
                  </a:cubicBezTo>
                  <a:cubicBezTo>
                    <a:pt x="7915" y="13689"/>
                    <a:pt x="8136" y="13607"/>
                    <a:pt x="8274" y="13607"/>
                  </a:cubicBezTo>
                  <a:cubicBezTo>
                    <a:pt x="8346" y="13607"/>
                    <a:pt x="8395" y="13629"/>
                    <a:pt x="8395" y="13629"/>
                  </a:cubicBezTo>
                  <a:cubicBezTo>
                    <a:pt x="8395" y="13629"/>
                    <a:pt x="8875" y="13860"/>
                    <a:pt x="9234" y="13860"/>
                  </a:cubicBezTo>
                  <a:cubicBezTo>
                    <a:pt x="9316" y="13860"/>
                    <a:pt x="9392" y="13848"/>
                    <a:pt x="9454" y="13818"/>
                  </a:cubicBezTo>
                  <a:cubicBezTo>
                    <a:pt x="9788" y="13644"/>
                    <a:pt x="9643" y="13484"/>
                    <a:pt x="9643" y="13484"/>
                  </a:cubicBezTo>
                  <a:lnTo>
                    <a:pt x="9643" y="13484"/>
                  </a:lnTo>
                  <a:cubicBezTo>
                    <a:pt x="10209" y="13644"/>
                    <a:pt x="10803" y="13731"/>
                    <a:pt x="11383" y="13760"/>
                  </a:cubicBezTo>
                  <a:cubicBezTo>
                    <a:pt x="11543" y="13774"/>
                    <a:pt x="11703" y="13774"/>
                    <a:pt x="11862" y="13774"/>
                  </a:cubicBezTo>
                  <a:lnTo>
                    <a:pt x="12051" y="13774"/>
                  </a:lnTo>
                  <a:cubicBezTo>
                    <a:pt x="13052" y="13745"/>
                    <a:pt x="14038" y="13557"/>
                    <a:pt x="14981" y="13223"/>
                  </a:cubicBezTo>
                  <a:cubicBezTo>
                    <a:pt x="16750" y="12614"/>
                    <a:pt x="19912" y="9611"/>
                    <a:pt x="21247" y="7363"/>
                  </a:cubicBezTo>
                  <a:cubicBezTo>
                    <a:pt x="21639" y="6696"/>
                    <a:pt x="21813" y="6551"/>
                    <a:pt x="20855" y="6406"/>
                  </a:cubicBezTo>
                  <a:lnTo>
                    <a:pt x="20855" y="6406"/>
                  </a:lnTo>
                  <a:lnTo>
                    <a:pt x="20884" y="6420"/>
                  </a:lnTo>
                  <a:cubicBezTo>
                    <a:pt x="20366" y="6357"/>
                    <a:pt x="19848" y="6316"/>
                    <a:pt x="19331" y="6316"/>
                  </a:cubicBezTo>
                  <a:cubicBezTo>
                    <a:pt x="19254" y="6316"/>
                    <a:pt x="19177" y="6317"/>
                    <a:pt x="19100" y="6319"/>
                  </a:cubicBezTo>
                  <a:cubicBezTo>
                    <a:pt x="19274" y="5594"/>
                    <a:pt x="19347" y="4999"/>
                    <a:pt x="19158" y="4810"/>
                  </a:cubicBezTo>
                  <a:cubicBezTo>
                    <a:pt x="19039" y="4691"/>
                    <a:pt x="18880" y="4643"/>
                    <a:pt x="18696" y="4643"/>
                  </a:cubicBezTo>
                  <a:cubicBezTo>
                    <a:pt x="18499" y="4643"/>
                    <a:pt x="18274" y="4699"/>
                    <a:pt x="18041" y="4781"/>
                  </a:cubicBezTo>
                  <a:cubicBezTo>
                    <a:pt x="18143" y="3374"/>
                    <a:pt x="17722" y="1822"/>
                    <a:pt x="17418" y="1590"/>
                  </a:cubicBezTo>
                  <a:cubicBezTo>
                    <a:pt x="17316" y="1508"/>
                    <a:pt x="17094" y="1465"/>
                    <a:pt x="16798" y="1465"/>
                  </a:cubicBezTo>
                  <a:cubicBezTo>
                    <a:pt x="16206" y="1465"/>
                    <a:pt x="15319" y="1639"/>
                    <a:pt x="14517" y="2025"/>
                  </a:cubicBezTo>
                  <a:cubicBezTo>
                    <a:pt x="14504" y="1157"/>
                    <a:pt x="14120" y="0"/>
                    <a:pt x="132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6354784" y="1898369"/>
              <a:ext cx="860323" cy="917504"/>
            </a:xfrm>
            <a:custGeom>
              <a:avLst/>
              <a:gdLst/>
              <a:ahLst/>
              <a:cxnLst/>
              <a:rect l="l" t="t" r="r" b="b"/>
              <a:pathLst>
                <a:path w="10923" h="11649" extrusionOk="0">
                  <a:moveTo>
                    <a:pt x="9153" y="0"/>
                  </a:moveTo>
                  <a:cubicBezTo>
                    <a:pt x="8133" y="0"/>
                    <a:pt x="6220" y="524"/>
                    <a:pt x="5397" y="1777"/>
                  </a:cubicBezTo>
                  <a:cubicBezTo>
                    <a:pt x="4352" y="3387"/>
                    <a:pt x="1" y="10842"/>
                    <a:pt x="1" y="10842"/>
                  </a:cubicBezTo>
                  <a:lnTo>
                    <a:pt x="1" y="10857"/>
                  </a:lnTo>
                  <a:cubicBezTo>
                    <a:pt x="257" y="11437"/>
                    <a:pt x="713" y="11649"/>
                    <a:pt x="1242" y="11649"/>
                  </a:cubicBezTo>
                  <a:cubicBezTo>
                    <a:pt x="1520" y="11649"/>
                    <a:pt x="1818" y="11590"/>
                    <a:pt x="2118" y="11495"/>
                  </a:cubicBezTo>
                  <a:cubicBezTo>
                    <a:pt x="2989" y="11219"/>
                    <a:pt x="8646" y="6563"/>
                    <a:pt x="9792" y="5127"/>
                  </a:cubicBezTo>
                  <a:cubicBezTo>
                    <a:pt x="10923" y="3691"/>
                    <a:pt x="10212" y="486"/>
                    <a:pt x="9763" y="123"/>
                  </a:cubicBezTo>
                  <a:cubicBezTo>
                    <a:pt x="9663" y="43"/>
                    <a:pt x="9444" y="0"/>
                    <a:pt x="9153"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6387943" y="2148833"/>
              <a:ext cx="912857" cy="720047"/>
            </a:xfrm>
            <a:custGeom>
              <a:avLst/>
              <a:gdLst/>
              <a:ahLst/>
              <a:cxnLst/>
              <a:rect l="l" t="t" r="r" b="b"/>
              <a:pathLst>
                <a:path w="11590" h="9142" extrusionOk="0">
                  <a:moveTo>
                    <a:pt x="10626" y="0"/>
                  </a:moveTo>
                  <a:cubicBezTo>
                    <a:pt x="10016" y="0"/>
                    <a:pt x="9132" y="537"/>
                    <a:pt x="8471" y="773"/>
                  </a:cubicBezTo>
                  <a:cubicBezTo>
                    <a:pt x="7601" y="1077"/>
                    <a:pt x="0" y="8301"/>
                    <a:pt x="0" y="8301"/>
                  </a:cubicBezTo>
                  <a:cubicBezTo>
                    <a:pt x="0" y="8301"/>
                    <a:pt x="2118" y="9127"/>
                    <a:pt x="3801" y="9142"/>
                  </a:cubicBezTo>
                  <a:cubicBezTo>
                    <a:pt x="5483" y="9142"/>
                    <a:pt x="8921" y="6357"/>
                    <a:pt x="9719" y="5109"/>
                  </a:cubicBezTo>
                  <a:cubicBezTo>
                    <a:pt x="10226" y="4312"/>
                    <a:pt x="11590" y="671"/>
                    <a:pt x="11082" y="163"/>
                  </a:cubicBezTo>
                  <a:cubicBezTo>
                    <a:pt x="10963" y="47"/>
                    <a:pt x="10806" y="0"/>
                    <a:pt x="10626"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6465602" y="2280523"/>
              <a:ext cx="1006585" cy="587017"/>
            </a:xfrm>
            <a:custGeom>
              <a:avLst/>
              <a:gdLst/>
              <a:ahLst/>
              <a:cxnLst/>
              <a:rect l="l" t="t" r="r" b="b"/>
              <a:pathLst>
                <a:path w="12780" h="7453" extrusionOk="0">
                  <a:moveTo>
                    <a:pt x="10341" y="1"/>
                  </a:moveTo>
                  <a:cubicBezTo>
                    <a:pt x="9556" y="1"/>
                    <a:pt x="8711" y="94"/>
                    <a:pt x="8065" y="391"/>
                  </a:cubicBezTo>
                  <a:cubicBezTo>
                    <a:pt x="4845" y="1900"/>
                    <a:pt x="610" y="6019"/>
                    <a:pt x="1" y="6962"/>
                  </a:cubicBezTo>
                  <a:cubicBezTo>
                    <a:pt x="1" y="6962"/>
                    <a:pt x="1094" y="7452"/>
                    <a:pt x="2818" y="7452"/>
                  </a:cubicBezTo>
                  <a:cubicBezTo>
                    <a:pt x="3713" y="7452"/>
                    <a:pt x="4778" y="7320"/>
                    <a:pt x="5948" y="6919"/>
                  </a:cubicBezTo>
                  <a:cubicBezTo>
                    <a:pt x="7717" y="6309"/>
                    <a:pt x="10865" y="3307"/>
                    <a:pt x="12199" y="1059"/>
                  </a:cubicBezTo>
                  <a:cubicBezTo>
                    <a:pt x="12606" y="391"/>
                    <a:pt x="12780" y="246"/>
                    <a:pt x="11822" y="101"/>
                  </a:cubicBezTo>
                  <a:cubicBezTo>
                    <a:pt x="11420" y="47"/>
                    <a:pt x="10896" y="1"/>
                    <a:pt x="10341"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6273660" y="1782825"/>
              <a:ext cx="639867" cy="982247"/>
            </a:xfrm>
            <a:custGeom>
              <a:avLst/>
              <a:gdLst/>
              <a:ahLst/>
              <a:cxnLst/>
              <a:rect l="l" t="t" r="r" b="b"/>
              <a:pathLst>
                <a:path w="8124" h="12471" extrusionOk="0">
                  <a:moveTo>
                    <a:pt x="6664" y="0"/>
                  </a:moveTo>
                  <a:cubicBezTo>
                    <a:pt x="6562" y="0"/>
                    <a:pt x="6454" y="17"/>
                    <a:pt x="6339" y="53"/>
                  </a:cubicBezTo>
                  <a:cubicBezTo>
                    <a:pt x="5266" y="386"/>
                    <a:pt x="3250" y="2127"/>
                    <a:pt x="1625" y="5695"/>
                  </a:cubicBezTo>
                  <a:cubicBezTo>
                    <a:pt x="1" y="9249"/>
                    <a:pt x="653" y="11468"/>
                    <a:pt x="653" y="11468"/>
                  </a:cubicBezTo>
                  <a:cubicBezTo>
                    <a:pt x="1002" y="12214"/>
                    <a:pt x="1211" y="12471"/>
                    <a:pt x="1372" y="12471"/>
                  </a:cubicBezTo>
                  <a:cubicBezTo>
                    <a:pt x="1405" y="12471"/>
                    <a:pt x="1436" y="12460"/>
                    <a:pt x="1466" y="12440"/>
                  </a:cubicBezTo>
                  <a:cubicBezTo>
                    <a:pt x="1640" y="12324"/>
                    <a:pt x="4048" y="9815"/>
                    <a:pt x="6093" y="6885"/>
                  </a:cubicBezTo>
                  <a:cubicBezTo>
                    <a:pt x="8124" y="3969"/>
                    <a:pt x="7906" y="3012"/>
                    <a:pt x="7906" y="2025"/>
                  </a:cubicBezTo>
                  <a:cubicBezTo>
                    <a:pt x="7893" y="1157"/>
                    <a:pt x="7510" y="0"/>
                    <a:pt x="6664"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6282796" y="2700877"/>
              <a:ext cx="242273" cy="2250717"/>
            </a:xfrm>
            <a:custGeom>
              <a:avLst/>
              <a:gdLst/>
              <a:ahLst/>
              <a:cxnLst/>
              <a:rect l="l" t="t" r="r" b="b"/>
              <a:pathLst>
                <a:path w="3076" h="28576" extrusionOk="0">
                  <a:moveTo>
                    <a:pt x="639" y="1"/>
                  </a:moveTo>
                  <a:cubicBezTo>
                    <a:pt x="1" y="1016"/>
                    <a:pt x="189" y="2350"/>
                    <a:pt x="189" y="2350"/>
                  </a:cubicBezTo>
                  <a:lnTo>
                    <a:pt x="1393" y="28459"/>
                  </a:lnTo>
                  <a:lnTo>
                    <a:pt x="1901" y="28575"/>
                  </a:lnTo>
                  <a:cubicBezTo>
                    <a:pt x="1901" y="28575"/>
                    <a:pt x="900" y="3235"/>
                    <a:pt x="1074" y="2510"/>
                  </a:cubicBezTo>
                  <a:cubicBezTo>
                    <a:pt x="1191" y="2033"/>
                    <a:pt x="1425" y="1954"/>
                    <a:pt x="1567" y="1954"/>
                  </a:cubicBezTo>
                  <a:cubicBezTo>
                    <a:pt x="1636" y="1954"/>
                    <a:pt x="1683" y="1973"/>
                    <a:pt x="1683" y="1973"/>
                  </a:cubicBezTo>
                  <a:cubicBezTo>
                    <a:pt x="1683" y="1973"/>
                    <a:pt x="2155" y="2209"/>
                    <a:pt x="2513" y="2209"/>
                  </a:cubicBezTo>
                  <a:cubicBezTo>
                    <a:pt x="2598" y="2209"/>
                    <a:pt x="2678" y="2196"/>
                    <a:pt x="2742" y="2162"/>
                  </a:cubicBezTo>
                  <a:cubicBezTo>
                    <a:pt x="3076" y="1988"/>
                    <a:pt x="2916" y="1828"/>
                    <a:pt x="2916" y="1828"/>
                  </a:cubicBezTo>
                  <a:lnTo>
                    <a:pt x="639"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6359352" y="3102485"/>
              <a:ext cx="391922" cy="474702"/>
            </a:xfrm>
            <a:custGeom>
              <a:avLst/>
              <a:gdLst/>
              <a:ahLst/>
              <a:cxnLst/>
              <a:rect l="l" t="t" r="r" b="b"/>
              <a:pathLst>
                <a:path w="4976" h="6027" extrusionOk="0">
                  <a:moveTo>
                    <a:pt x="2958" y="1"/>
                  </a:moveTo>
                  <a:cubicBezTo>
                    <a:pt x="2698" y="1"/>
                    <a:pt x="2421" y="112"/>
                    <a:pt x="2133" y="385"/>
                  </a:cubicBezTo>
                  <a:cubicBezTo>
                    <a:pt x="552" y="1893"/>
                    <a:pt x="1" y="5954"/>
                    <a:pt x="1" y="5954"/>
                  </a:cubicBezTo>
                  <a:lnTo>
                    <a:pt x="291" y="6027"/>
                  </a:lnTo>
                  <a:cubicBezTo>
                    <a:pt x="363" y="4896"/>
                    <a:pt x="1205" y="1501"/>
                    <a:pt x="2408" y="443"/>
                  </a:cubicBezTo>
                  <a:cubicBezTo>
                    <a:pt x="2588" y="282"/>
                    <a:pt x="2767" y="215"/>
                    <a:pt x="2941" y="215"/>
                  </a:cubicBezTo>
                  <a:cubicBezTo>
                    <a:pt x="3918" y="215"/>
                    <a:pt x="4744" y="2357"/>
                    <a:pt x="4744" y="2357"/>
                  </a:cubicBezTo>
                  <a:lnTo>
                    <a:pt x="4976" y="2299"/>
                  </a:lnTo>
                  <a:cubicBezTo>
                    <a:pt x="4976" y="2299"/>
                    <a:pt x="4138" y="1"/>
                    <a:pt x="2958"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6040603" y="3681229"/>
              <a:ext cx="330251" cy="366639"/>
            </a:xfrm>
            <a:custGeom>
              <a:avLst/>
              <a:gdLst/>
              <a:ahLst/>
              <a:cxnLst/>
              <a:rect l="l" t="t" r="r" b="b"/>
              <a:pathLst>
                <a:path w="4193" h="4655" extrusionOk="0">
                  <a:moveTo>
                    <a:pt x="2163" y="0"/>
                  </a:moveTo>
                  <a:cubicBezTo>
                    <a:pt x="662" y="0"/>
                    <a:pt x="1" y="2900"/>
                    <a:pt x="1" y="2900"/>
                  </a:cubicBezTo>
                  <a:lnTo>
                    <a:pt x="349" y="2900"/>
                  </a:lnTo>
                  <a:cubicBezTo>
                    <a:pt x="349" y="2900"/>
                    <a:pt x="978" y="252"/>
                    <a:pt x="2149" y="252"/>
                  </a:cubicBezTo>
                  <a:cubicBezTo>
                    <a:pt x="2210" y="252"/>
                    <a:pt x="2272" y="259"/>
                    <a:pt x="2336" y="274"/>
                  </a:cubicBezTo>
                  <a:cubicBezTo>
                    <a:pt x="3903" y="637"/>
                    <a:pt x="3932" y="4437"/>
                    <a:pt x="3932" y="4437"/>
                  </a:cubicBezTo>
                  <a:lnTo>
                    <a:pt x="4193" y="4655"/>
                  </a:lnTo>
                  <a:cubicBezTo>
                    <a:pt x="4193" y="4655"/>
                    <a:pt x="4193" y="492"/>
                    <a:pt x="2481" y="42"/>
                  </a:cubicBezTo>
                  <a:cubicBezTo>
                    <a:pt x="2371" y="14"/>
                    <a:pt x="2265" y="0"/>
                    <a:pt x="2163"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5752965" y="3853876"/>
              <a:ext cx="500221" cy="930658"/>
            </a:xfrm>
            <a:custGeom>
              <a:avLst/>
              <a:gdLst/>
              <a:ahLst/>
              <a:cxnLst/>
              <a:rect l="l" t="t" r="r" b="b"/>
              <a:pathLst>
                <a:path w="6351" h="11816" extrusionOk="0">
                  <a:moveTo>
                    <a:pt x="5109" y="1"/>
                  </a:moveTo>
                  <a:cubicBezTo>
                    <a:pt x="4446" y="1"/>
                    <a:pt x="3827" y="708"/>
                    <a:pt x="3827" y="708"/>
                  </a:cubicBezTo>
                  <a:lnTo>
                    <a:pt x="3131" y="418"/>
                  </a:lnTo>
                  <a:cubicBezTo>
                    <a:pt x="3082" y="397"/>
                    <a:pt x="3024" y="387"/>
                    <a:pt x="2960" y="387"/>
                  </a:cubicBezTo>
                  <a:cubicBezTo>
                    <a:pt x="2103" y="387"/>
                    <a:pt x="1" y="2182"/>
                    <a:pt x="621" y="5770"/>
                  </a:cubicBezTo>
                  <a:cubicBezTo>
                    <a:pt x="1288" y="9628"/>
                    <a:pt x="2956" y="11456"/>
                    <a:pt x="3189" y="11659"/>
                  </a:cubicBezTo>
                  <a:cubicBezTo>
                    <a:pt x="3281" y="11745"/>
                    <a:pt x="3354" y="11815"/>
                    <a:pt x="3415" y="11815"/>
                  </a:cubicBezTo>
                  <a:cubicBezTo>
                    <a:pt x="3499" y="11815"/>
                    <a:pt x="3559" y="11684"/>
                    <a:pt x="3609" y="11282"/>
                  </a:cubicBezTo>
                  <a:cubicBezTo>
                    <a:pt x="3696" y="10586"/>
                    <a:pt x="5756" y="3449"/>
                    <a:pt x="6046" y="2477"/>
                  </a:cubicBezTo>
                  <a:cubicBezTo>
                    <a:pt x="6351" y="1506"/>
                    <a:pt x="6336" y="563"/>
                    <a:pt x="5538" y="113"/>
                  </a:cubicBezTo>
                  <a:cubicBezTo>
                    <a:pt x="5397" y="34"/>
                    <a:pt x="5252" y="1"/>
                    <a:pt x="5109"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6496477" y="3239925"/>
              <a:ext cx="491320" cy="830866"/>
            </a:xfrm>
            <a:custGeom>
              <a:avLst/>
              <a:gdLst/>
              <a:ahLst/>
              <a:cxnLst/>
              <a:rect l="l" t="t" r="r" b="b"/>
              <a:pathLst>
                <a:path w="6238" h="10549" extrusionOk="0">
                  <a:moveTo>
                    <a:pt x="4322" y="0"/>
                  </a:moveTo>
                  <a:cubicBezTo>
                    <a:pt x="3890" y="0"/>
                    <a:pt x="3480" y="201"/>
                    <a:pt x="3235" y="554"/>
                  </a:cubicBezTo>
                  <a:cubicBezTo>
                    <a:pt x="2840" y="482"/>
                    <a:pt x="2491" y="448"/>
                    <a:pt x="2183" y="448"/>
                  </a:cubicBezTo>
                  <a:cubicBezTo>
                    <a:pt x="1190" y="448"/>
                    <a:pt x="625" y="802"/>
                    <a:pt x="348" y="1366"/>
                  </a:cubicBezTo>
                  <a:cubicBezTo>
                    <a:pt x="0" y="2092"/>
                    <a:pt x="348" y="3528"/>
                    <a:pt x="1929" y="5196"/>
                  </a:cubicBezTo>
                  <a:cubicBezTo>
                    <a:pt x="4685" y="8111"/>
                    <a:pt x="5730" y="10548"/>
                    <a:pt x="5730" y="10548"/>
                  </a:cubicBezTo>
                  <a:cubicBezTo>
                    <a:pt x="6237" y="7821"/>
                    <a:pt x="6078" y="2164"/>
                    <a:pt x="5831" y="1279"/>
                  </a:cubicBezTo>
                  <a:cubicBezTo>
                    <a:pt x="5599" y="395"/>
                    <a:pt x="5179" y="61"/>
                    <a:pt x="4410" y="3"/>
                  </a:cubicBezTo>
                  <a:cubicBezTo>
                    <a:pt x="4381" y="1"/>
                    <a:pt x="4351" y="0"/>
                    <a:pt x="432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13"/>
          <p:cNvGrpSpPr/>
          <p:nvPr/>
        </p:nvGrpSpPr>
        <p:grpSpPr>
          <a:xfrm>
            <a:off x="8240508" y="1582542"/>
            <a:ext cx="513754" cy="449462"/>
            <a:chOff x="182583" y="3198529"/>
            <a:chExt cx="513754" cy="449462"/>
          </a:xfrm>
        </p:grpSpPr>
        <p:sp>
          <p:nvSpPr>
            <p:cNvPr id="317" name="Google Shape;317;p13"/>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319"/>
        <p:cNvGrpSpPr/>
        <p:nvPr/>
      </p:nvGrpSpPr>
      <p:grpSpPr>
        <a:xfrm>
          <a:off x="0" y="0"/>
          <a:ext cx="0" cy="0"/>
          <a:chOff x="0" y="0"/>
          <a:chExt cx="0" cy="0"/>
        </a:xfrm>
      </p:grpSpPr>
      <p:sp>
        <p:nvSpPr>
          <p:cNvPr id="320" name="Google Shape;320;p14"/>
          <p:cNvSpPr txBox="1">
            <a:spLocks noGrp="1"/>
          </p:cNvSpPr>
          <p:nvPr>
            <p:ph type="title"/>
          </p:nvPr>
        </p:nvSpPr>
        <p:spPr>
          <a:xfrm>
            <a:off x="2827800" y="2978750"/>
            <a:ext cx="3488400" cy="56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21" name="Google Shape;321;p14"/>
          <p:cNvSpPr txBox="1">
            <a:spLocks noGrp="1"/>
          </p:cNvSpPr>
          <p:nvPr>
            <p:ph type="subTitle" idx="1"/>
          </p:nvPr>
        </p:nvSpPr>
        <p:spPr>
          <a:xfrm>
            <a:off x="2295000" y="1621175"/>
            <a:ext cx="4554000" cy="119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322" name="Google Shape;322;p14"/>
          <p:cNvGrpSpPr/>
          <p:nvPr/>
        </p:nvGrpSpPr>
        <p:grpSpPr>
          <a:xfrm rot="7550244" flipH="1">
            <a:off x="278185" y="2367836"/>
            <a:ext cx="614149" cy="562126"/>
            <a:chOff x="8303659" y="184400"/>
            <a:chExt cx="614135" cy="562114"/>
          </a:xfrm>
        </p:grpSpPr>
        <p:sp>
          <p:nvSpPr>
            <p:cNvPr id="323" name="Google Shape;323;p14"/>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14"/>
          <p:cNvGrpSpPr/>
          <p:nvPr/>
        </p:nvGrpSpPr>
        <p:grpSpPr>
          <a:xfrm rot="7896190">
            <a:off x="888634" y="-527337"/>
            <a:ext cx="907687" cy="1812829"/>
            <a:chOff x="6409400" y="1125150"/>
            <a:chExt cx="1232716" cy="2462225"/>
          </a:xfrm>
        </p:grpSpPr>
        <p:sp>
          <p:nvSpPr>
            <p:cNvPr id="327" name="Google Shape;327;p14"/>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4"/>
          <p:cNvGrpSpPr/>
          <p:nvPr/>
        </p:nvGrpSpPr>
        <p:grpSpPr>
          <a:xfrm rot="2400313">
            <a:off x="5321234" y="4151164"/>
            <a:ext cx="742862" cy="1483791"/>
            <a:chOff x="6409400" y="1125150"/>
            <a:chExt cx="1232716" cy="2462225"/>
          </a:xfrm>
        </p:grpSpPr>
        <p:sp>
          <p:nvSpPr>
            <p:cNvPr id="340" name="Google Shape;340;p14"/>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352"/>
        <p:cNvGrpSpPr/>
        <p:nvPr/>
      </p:nvGrpSpPr>
      <p:grpSpPr>
        <a:xfrm>
          <a:off x="0" y="0"/>
          <a:ext cx="0" cy="0"/>
          <a:chOff x="0" y="0"/>
          <a:chExt cx="0" cy="0"/>
        </a:xfrm>
      </p:grpSpPr>
      <p:sp>
        <p:nvSpPr>
          <p:cNvPr id="353" name="Google Shape;353;p15"/>
          <p:cNvSpPr txBox="1">
            <a:spLocks noGrp="1"/>
          </p:cNvSpPr>
          <p:nvPr>
            <p:ph type="title"/>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54" name="Google Shape;354;p15"/>
          <p:cNvGrpSpPr/>
          <p:nvPr/>
        </p:nvGrpSpPr>
        <p:grpSpPr>
          <a:xfrm rot="-797717" flipH="1">
            <a:off x="8178819" y="3080630"/>
            <a:ext cx="1266540" cy="2753281"/>
            <a:chOff x="3976800" y="2882150"/>
            <a:chExt cx="477250" cy="1037475"/>
          </a:xfrm>
        </p:grpSpPr>
        <p:sp>
          <p:nvSpPr>
            <p:cNvPr id="355" name="Google Shape;355;p15"/>
            <p:cNvSpPr/>
            <p:nvPr/>
          </p:nvSpPr>
          <p:spPr>
            <a:xfrm>
              <a:off x="3976800" y="2882150"/>
              <a:ext cx="477250" cy="1037475"/>
            </a:xfrm>
            <a:custGeom>
              <a:avLst/>
              <a:gdLst/>
              <a:ahLst/>
              <a:cxnLst/>
              <a:rect l="l" t="t" r="r" b="b"/>
              <a:pathLst>
                <a:path w="19090" h="41499" extrusionOk="0">
                  <a:moveTo>
                    <a:pt x="11140" y="0"/>
                  </a:moveTo>
                  <a:cubicBezTo>
                    <a:pt x="10618" y="0"/>
                    <a:pt x="10168" y="363"/>
                    <a:pt x="9632" y="1219"/>
                  </a:cubicBezTo>
                  <a:cubicBezTo>
                    <a:pt x="9610" y="1212"/>
                    <a:pt x="9592" y="1208"/>
                    <a:pt x="9574" y="1208"/>
                  </a:cubicBezTo>
                  <a:cubicBezTo>
                    <a:pt x="9556" y="1208"/>
                    <a:pt x="9537" y="1212"/>
                    <a:pt x="9516" y="1219"/>
                  </a:cubicBezTo>
                  <a:cubicBezTo>
                    <a:pt x="9356" y="1219"/>
                    <a:pt x="9182" y="1262"/>
                    <a:pt x="9052" y="1364"/>
                  </a:cubicBezTo>
                  <a:cubicBezTo>
                    <a:pt x="8529" y="1726"/>
                    <a:pt x="8007" y="3235"/>
                    <a:pt x="7688" y="4308"/>
                  </a:cubicBezTo>
                  <a:cubicBezTo>
                    <a:pt x="7398" y="4439"/>
                    <a:pt x="7137" y="4656"/>
                    <a:pt x="6963" y="4932"/>
                  </a:cubicBezTo>
                  <a:lnTo>
                    <a:pt x="6905" y="4961"/>
                  </a:lnTo>
                  <a:lnTo>
                    <a:pt x="6789" y="5208"/>
                  </a:lnTo>
                  <a:cubicBezTo>
                    <a:pt x="6774" y="5251"/>
                    <a:pt x="6760" y="5280"/>
                    <a:pt x="6745" y="5309"/>
                  </a:cubicBezTo>
                  <a:cubicBezTo>
                    <a:pt x="5672" y="7702"/>
                    <a:pt x="5788" y="10386"/>
                    <a:pt x="7006" y="11865"/>
                  </a:cubicBezTo>
                  <a:cubicBezTo>
                    <a:pt x="7427" y="12344"/>
                    <a:pt x="7935" y="12736"/>
                    <a:pt x="8529" y="12997"/>
                  </a:cubicBezTo>
                  <a:cubicBezTo>
                    <a:pt x="8761" y="13272"/>
                    <a:pt x="9139" y="13417"/>
                    <a:pt x="9516" y="13577"/>
                  </a:cubicBezTo>
                  <a:cubicBezTo>
                    <a:pt x="9704" y="13649"/>
                    <a:pt x="9893" y="13737"/>
                    <a:pt x="10067" y="13824"/>
                  </a:cubicBezTo>
                  <a:cubicBezTo>
                    <a:pt x="10052" y="14621"/>
                    <a:pt x="9878" y="17783"/>
                    <a:pt x="9429" y="22004"/>
                  </a:cubicBezTo>
                  <a:cubicBezTo>
                    <a:pt x="9255" y="21584"/>
                    <a:pt x="9052" y="21178"/>
                    <a:pt x="8848" y="20800"/>
                  </a:cubicBezTo>
                  <a:cubicBezTo>
                    <a:pt x="6977" y="17392"/>
                    <a:pt x="1494" y="11604"/>
                    <a:pt x="1262" y="11358"/>
                  </a:cubicBezTo>
                  <a:lnTo>
                    <a:pt x="0" y="10023"/>
                  </a:lnTo>
                  <a:lnTo>
                    <a:pt x="0" y="11851"/>
                  </a:lnTo>
                  <a:cubicBezTo>
                    <a:pt x="87" y="14592"/>
                    <a:pt x="726" y="17276"/>
                    <a:pt x="1857" y="19771"/>
                  </a:cubicBezTo>
                  <a:cubicBezTo>
                    <a:pt x="3395" y="23136"/>
                    <a:pt x="5556" y="23426"/>
                    <a:pt x="6861" y="23600"/>
                  </a:cubicBezTo>
                  <a:cubicBezTo>
                    <a:pt x="7137" y="23629"/>
                    <a:pt x="7412" y="23687"/>
                    <a:pt x="7688" y="23774"/>
                  </a:cubicBezTo>
                  <a:cubicBezTo>
                    <a:pt x="8036" y="23933"/>
                    <a:pt x="8529" y="25137"/>
                    <a:pt x="8790" y="27052"/>
                  </a:cubicBezTo>
                  <a:cubicBezTo>
                    <a:pt x="8036" y="32346"/>
                    <a:pt x="7093" y="36872"/>
                    <a:pt x="5976" y="40542"/>
                  </a:cubicBezTo>
                  <a:lnTo>
                    <a:pt x="5686" y="41499"/>
                  </a:lnTo>
                  <a:lnTo>
                    <a:pt x="8065" y="41470"/>
                  </a:lnTo>
                  <a:lnTo>
                    <a:pt x="8210" y="40919"/>
                  </a:lnTo>
                  <a:cubicBezTo>
                    <a:pt x="8225" y="40875"/>
                    <a:pt x="9603" y="35523"/>
                    <a:pt x="10763" y="28561"/>
                  </a:cubicBezTo>
                  <a:lnTo>
                    <a:pt x="10531" y="28517"/>
                  </a:lnTo>
                  <a:lnTo>
                    <a:pt x="10691" y="28488"/>
                  </a:lnTo>
                  <a:lnTo>
                    <a:pt x="10778" y="28503"/>
                  </a:lnTo>
                  <a:lnTo>
                    <a:pt x="10778" y="28459"/>
                  </a:lnTo>
                  <a:lnTo>
                    <a:pt x="10778" y="28430"/>
                  </a:lnTo>
                  <a:cubicBezTo>
                    <a:pt x="11097" y="27516"/>
                    <a:pt x="11372" y="27357"/>
                    <a:pt x="11401" y="27342"/>
                  </a:cubicBezTo>
                  <a:cubicBezTo>
                    <a:pt x="11662" y="27255"/>
                    <a:pt x="11953" y="27197"/>
                    <a:pt x="12228" y="27168"/>
                  </a:cubicBezTo>
                  <a:cubicBezTo>
                    <a:pt x="13519" y="26994"/>
                    <a:pt x="15695" y="26704"/>
                    <a:pt x="17232" y="23339"/>
                  </a:cubicBezTo>
                  <a:cubicBezTo>
                    <a:pt x="18364" y="20844"/>
                    <a:pt x="18987" y="18161"/>
                    <a:pt x="19089" y="15419"/>
                  </a:cubicBezTo>
                  <a:lnTo>
                    <a:pt x="19089" y="13591"/>
                  </a:lnTo>
                  <a:lnTo>
                    <a:pt x="17827" y="14926"/>
                  </a:lnTo>
                  <a:cubicBezTo>
                    <a:pt x="17639" y="15114"/>
                    <a:pt x="14027" y="18929"/>
                    <a:pt x="11662" y="22193"/>
                  </a:cubicBezTo>
                  <a:cubicBezTo>
                    <a:pt x="12011" y="19161"/>
                    <a:pt x="12228" y="16333"/>
                    <a:pt x="12301" y="13737"/>
                  </a:cubicBezTo>
                  <a:lnTo>
                    <a:pt x="12359" y="13737"/>
                  </a:lnTo>
                  <a:cubicBezTo>
                    <a:pt x="12837" y="13635"/>
                    <a:pt x="13650" y="13475"/>
                    <a:pt x="13983" y="12953"/>
                  </a:cubicBezTo>
                  <a:cubicBezTo>
                    <a:pt x="14491" y="12678"/>
                    <a:pt x="14941" y="12286"/>
                    <a:pt x="15289" y="11807"/>
                  </a:cubicBezTo>
                  <a:cubicBezTo>
                    <a:pt x="16203" y="10574"/>
                    <a:pt x="16536" y="7731"/>
                    <a:pt x="15593" y="5454"/>
                  </a:cubicBezTo>
                  <a:lnTo>
                    <a:pt x="15593" y="5425"/>
                  </a:lnTo>
                  <a:lnTo>
                    <a:pt x="15579" y="5367"/>
                  </a:lnTo>
                  <a:cubicBezTo>
                    <a:pt x="15564" y="5353"/>
                    <a:pt x="15564" y="5338"/>
                    <a:pt x="15550" y="5324"/>
                  </a:cubicBezTo>
                  <a:lnTo>
                    <a:pt x="15535" y="5295"/>
                  </a:lnTo>
                  <a:cubicBezTo>
                    <a:pt x="15521" y="5251"/>
                    <a:pt x="15506" y="5208"/>
                    <a:pt x="15477" y="5164"/>
                  </a:cubicBezTo>
                  <a:lnTo>
                    <a:pt x="15376" y="4918"/>
                  </a:lnTo>
                  <a:lnTo>
                    <a:pt x="15289" y="4889"/>
                  </a:lnTo>
                  <a:cubicBezTo>
                    <a:pt x="15086" y="4627"/>
                    <a:pt x="14839" y="4424"/>
                    <a:pt x="14549" y="4294"/>
                  </a:cubicBezTo>
                  <a:cubicBezTo>
                    <a:pt x="14230" y="3220"/>
                    <a:pt x="13693" y="1712"/>
                    <a:pt x="13185" y="1349"/>
                  </a:cubicBezTo>
                  <a:cubicBezTo>
                    <a:pt x="13040" y="1262"/>
                    <a:pt x="12881" y="1204"/>
                    <a:pt x="12721" y="1204"/>
                  </a:cubicBezTo>
                  <a:lnTo>
                    <a:pt x="12649" y="1204"/>
                  </a:lnTo>
                  <a:cubicBezTo>
                    <a:pt x="12112" y="363"/>
                    <a:pt x="11648" y="0"/>
                    <a:pt x="11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3994925" y="2900650"/>
              <a:ext cx="440625" cy="1000500"/>
            </a:xfrm>
            <a:custGeom>
              <a:avLst/>
              <a:gdLst/>
              <a:ahLst/>
              <a:cxnLst/>
              <a:rect l="l" t="t" r="r" b="b"/>
              <a:pathLst>
                <a:path w="17625" h="40020" extrusionOk="0">
                  <a:moveTo>
                    <a:pt x="10415" y="0"/>
                  </a:moveTo>
                  <a:cubicBezTo>
                    <a:pt x="10096" y="0"/>
                    <a:pt x="9646" y="609"/>
                    <a:pt x="9153" y="1523"/>
                  </a:cubicBezTo>
                  <a:cubicBezTo>
                    <a:pt x="9002" y="1325"/>
                    <a:pt x="8888" y="1212"/>
                    <a:pt x="8797" y="1212"/>
                  </a:cubicBezTo>
                  <a:cubicBezTo>
                    <a:pt x="8774" y="1212"/>
                    <a:pt x="8753" y="1219"/>
                    <a:pt x="8733" y="1233"/>
                  </a:cubicBezTo>
                  <a:cubicBezTo>
                    <a:pt x="8486" y="1407"/>
                    <a:pt x="7978" y="2625"/>
                    <a:pt x="7558" y="4134"/>
                  </a:cubicBezTo>
                  <a:cubicBezTo>
                    <a:pt x="7210" y="4207"/>
                    <a:pt x="6905" y="4439"/>
                    <a:pt x="6745" y="4758"/>
                  </a:cubicBezTo>
                  <a:lnTo>
                    <a:pt x="6731" y="4787"/>
                  </a:lnTo>
                  <a:cubicBezTo>
                    <a:pt x="6716" y="4816"/>
                    <a:pt x="6702" y="4845"/>
                    <a:pt x="6687" y="4874"/>
                  </a:cubicBezTo>
                  <a:cubicBezTo>
                    <a:pt x="5759" y="6948"/>
                    <a:pt x="5817" y="9399"/>
                    <a:pt x="6861" y="10647"/>
                  </a:cubicBezTo>
                  <a:cubicBezTo>
                    <a:pt x="7239" y="11111"/>
                    <a:pt x="7746" y="11459"/>
                    <a:pt x="8312" y="11677"/>
                  </a:cubicBezTo>
                  <a:cubicBezTo>
                    <a:pt x="8341" y="12068"/>
                    <a:pt x="10024" y="12300"/>
                    <a:pt x="10067" y="12880"/>
                  </a:cubicBezTo>
                  <a:cubicBezTo>
                    <a:pt x="10096" y="13200"/>
                    <a:pt x="9850" y="18407"/>
                    <a:pt x="9008" y="24862"/>
                  </a:cubicBezTo>
                  <a:cubicBezTo>
                    <a:pt x="8733" y="23310"/>
                    <a:pt x="8210" y="21801"/>
                    <a:pt x="7471" y="20409"/>
                  </a:cubicBezTo>
                  <a:cubicBezTo>
                    <a:pt x="5629" y="17043"/>
                    <a:pt x="1" y="11111"/>
                    <a:pt x="1" y="11111"/>
                  </a:cubicBezTo>
                  <a:lnTo>
                    <a:pt x="1" y="11111"/>
                  </a:lnTo>
                  <a:cubicBezTo>
                    <a:pt x="102" y="13751"/>
                    <a:pt x="711" y="16333"/>
                    <a:pt x="1799" y="18726"/>
                  </a:cubicBezTo>
                  <a:cubicBezTo>
                    <a:pt x="3598" y="22671"/>
                    <a:pt x="6122" y="21845"/>
                    <a:pt x="7268" y="22381"/>
                  </a:cubicBezTo>
                  <a:cubicBezTo>
                    <a:pt x="8268" y="22845"/>
                    <a:pt x="8689" y="25384"/>
                    <a:pt x="8805" y="26327"/>
                  </a:cubicBezTo>
                  <a:cubicBezTo>
                    <a:pt x="8167" y="30809"/>
                    <a:pt x="7253" y="35755"/>
                    <a:pt x="5948" y="40019"/>
                  </a:cubicBezTo>
                  <a:lnTo>
                    <a:pt x="6760" y="40019"/>
                  </a:lnTo>
                  <a:cubicBezTo>
                    <a:pt x="6760" y="40019"/>
                    <a:pt x="8138" y="34739"/>
                    <a:pt x="9298" y="27719"/>
                  </a:cubicBezTo>
                  <a:lnTo>
                    <a:pt x="9313" y="27748"/>
                  </a:lnTo>
                  <a:lnTo>
                    <a:pt x="9313" y="27661"/>
                  </a:lnTo>
                  <a:cubicBezTo>
                    <a:pt x="9313" y="27603"/>
                    <a:pt x="9327" y="27588"/>
                    <a:pt x="9327" y="27545"/>
                  </a:cubicBezTo>
                  <a:cubicBezTo>
                    <a:pt x="9574" y="26820"/>
                    <a:pt x="9908" y="26167"/>
                    <a:pt x="10357" y="25964"/>
                  </a:cubicBezTo>
                  <a:cubicBezTo>
                    <a:pt x="11503" y="25427"/>
                    <a:pt x="14027" y="26254"/>
                    <a:pt x="15826" y="22309"/>
                  </a:cubicBezTo>
                  <a:cubicBezTo>
                    <a:pt x="16914" y="19915"/>
                    <a:pt x="17523" y="17333"/>
                    <a:pt x="17624" y="14694"/>
                  </a:cubicBezTo>
                  <a:lnTo>
                    <a:pt x="17624" y="14694"/>
                  </a:lnTo>
                  <a:cubicBezTo>
                    <a:pt x="17624" y="14694"/>
                    <a:pt x="12011" y="20626"/>
                    <a:pt x="10154" y="23991"/>
                  </a:cubicBezTo>
                  <a:lnTo>
                    <a:pt x="10169" y="23991"/>
                  </a:lnTo>
                  <a:cubicBezTo>
                    <a:pt x="10024" y="24252"/>
                    <a:pt x="9893" y="24528"/>
                    <a:pt x="9763" y="24789"/>
                  </a:cubicBezTo>
                  <a:cubicBezTo>
                    <a:pt x="10357" y="20858"/>
                    <a:pt x="10720" y="16898"/>
                    <a:pt x="10850" y="12909"/>
                  </a:cubicBezTo>
                  <a:cubicBezTo>
                    <a:pt x="10850" y="12605"/>
                    <a:pt x="10879" y="12431"/>
                    <a:pt x="11242" y="12344"/>
                  </a:cubicBezTo>
                  <a:cubicBezTo>
                    <a:pt x="11605" y="12242"/>
                    <a:pt x="12664" y="12141"/>
                    <a:pt x="12678" y="11691"/>
                  </a:cubicBezTo>
                  <a:cubicBezTo>
                    <a:pt x="13200" y="11473"/>
                    <a:pt x="13650" y="11111"/>
                    <a:pt x="13983" y="10647"/>
                  </a:cubicBezTo>
                  <a:cubicBezTo>
                    <a:pt x="14752" y="9617"/>
                    <a:pt x="15042" y="7035"/>
                    <a:pt x="14187" y="4961"/>
                  </a:cubicBezTo>
                  <a:lnTo>
                    <a:pt x="14187" y="4946"/>
                  </a:lnTo>
                  <a:lnTo>
                    <a:pt x="14158" y="4903"/>
                  </a:lnTo>
                  <a:cubicBezTo>
                    <a:pt x="14143" y="4859"/>
                    <a:pt x="14129" y="4801"/>
                    <a:pt x="14100" y="4758"/>
                  </a:cubicBezTo>
                  <a:lnTo>
                    <a:pt x="14071" y="4743"/>
                  </a:lnTo>
                  <a:cubicBezTo>
                    <a:pt x="13896" y="4424"/>
                    <a:pt x="13592" y="4207"/>
                    <a:pt x="13229" y="4134"/>
                  </a:cubicBezTo>
                  <a:cubicBezTo>
                    <a:pt x="12809" y="2625"/>
                    <a:pt x="12301" y="1407"/>
                    <a:pt x="12054" y="1233"/>
                  </a:cubicBezTo>
                  <a:cubicBezTo>
                    <a:pt x="12036" y="1217"/>
                    <a:pt x="12014" y="1210"/>
                    <a:pt x="11991" y="1210"/>
                  </a:cubicBezTo>
                  <a:cubicBezTo>
                    <a:pt x="11905" y="1210"/>
                    <a:pt x="11788" y="1312"/>
                    <a:pt x="11663" y="1494"/>
                  </a:cubicBezTo>
                  <a:cubicBezTo>
                    <a:pt x="11184" y="595"/>
                    <a:pt x="10734" y="0"/>
                    <a:pt x="10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4165725" y="2900650"/>
              <a:ext cx="178800" cy="302075"/>
            </a:xfrm>
            <a:custGeom>
              <a:avLst/>
              <a:gdLst/>
              <a:ahLst/>
              <a:cxnLst/>
              <a:rect l="l" t="t" r="r" b="b"/>
              <a:pathLst>
                <a:path w="7152" h="12083" extrusionOk="0">
                  <a:moveTo>
                    <a:pt x="3583" y="0"/>
                  </a:moveTo>
                  <a:cubicBezTo>
                    <a:pt x="2539" y="0"/>
                    <a:pt x="0" y="6527"/>
                    <a:pt x="0" y="8500"/>
                  </a:cubicBezTo>
                  <a:cubicBezTo>
                    <a:pt x="0" y="10487"/>
                    <a:pt x="1596" y="12083"/>
                    <a:pt x="3583" y="12083"/>
                  </a:cubicBezTo>
                  <a:cubicBezTo>
                    <a:pt x="5556" y="12083"/>
                    <a:pt x="7151" y="10487"/>
                    <a:pt x="7151" y="8500"/>
                  </a:cubicBezTo>
                  <a:cubicBezTo>
                    <a:pt x="7151" y="6527"/>
                    <a:pt x="4613" y="0"/>
                    <a:pt x="3583"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4166075" y="2931075"/>
              <a:ext cx="136750" cy="268475"/>
            </a:xfrm>
            <a:custGeom>
              <a:avLst/>
              <a:gdLst/>
              <a:ahLst/>
              <a:cxnLst/>
              <a:rect l="l" t="t" r="r" b="b"/>
              <a:pathLst>
                <a:path w="5470" h="10739" extrusionOk="0">
                  <a:moveTo>
                    <a:pt x="1969" y="0"/>
                  </a:moveTo>
                  <a:cubicBezTo>
                    <a:pt x="1950" y="0"/>
                    <a:pt x="1932" y="5"/>
                    <a:pt x="1916" y="16"/>
                  </a:cubicBezTo>
                  <a:cubicBezTo>
                    <a:pt x="1669" y="205"/>
                    <a:pt x="1161" y="1408"/>
                    <a:pt x="726" y="2917"/>
                  </a:cubicBezTo>
                  <a:lnTo>
                    <a:pt x="668" y="3149"/>
                  </a:lnTo>
                  <a:cubicBezTo>
                    <a:pt x="509" y="3700"/>
                    <a:pt x="378" y="4280"/>
                    <a:pt x="262" y="4846"/>
                  </a:cubicBezTo>
                  <a:cubicBezTo>
                    <a:pt x="103" y="5644"/>
                    <a:pt x="15" y="6442"/>
                    <a:pt x="1" y="7254"/>
                  </a:cubicBezTo>
                  <a:lnTo>
                    <a:pt x="1" y="7341"/>
                  </a:lnTo>
                  <a:lnTo>
                    <a:pt x="1" y="7486"/>
                  </a:lnTo>
                  <a:lnTo>
                    <a:pt x="1" y="7544"/>
                  </a:lnTo>
                  <a:cubicBezTo>
                    <a:pt x="15" y="7791"/>
                    <a:pt x="45" y="8037"/>
                    <a:pt x="103" y="8284"/>
                  </a:cubicBezTo>
                  <a:cubicBezTo>
                    <a:pt x="393" y="9415"/>
                    <a:pt x="1016" y="10024"/>
                    <a:pt x="1698" y="10344"/>
                  </a:cubicBezTo>
                  <a:lnTo>
                    <a:pt x="1713" y="10344"/>
                  </a:lnTo>
                  <a:cubicBezTo>
                    <a:pt x="2090" y="10518"/>
                    <a:pt x="2496" y="10619"/>
                    <a:pt x="2902" y="10663"/>
                  </a:cubicBezTo>
                  <a:lnTo>
                    <a:pt x="2975" y="10677"/>
                  </a:lnTo>
                  <a:cubicBezTo>
                    <a:pt x="3178" y="10706"/>
                    <a:pt x="3366" y="10721"/>
                    <a:pt x="3540" y="10721"/>
                  </a:cubicBezTo>
                  <a:lnTo>
                    <a:pt x="3700" y="10735"/>
                  </a:lnTo>
                  <a:cubicBezTo>
                    <a:pt x="3725" y="10738"/>
                    <a:pt x="3751" y="10739"/>
                    <a:pt x="3777" y="10739"/>
                  </a:cubicBezTo>
                  <a:cubicBezTo>
                    <a:pt x="3896" y="10739"/>
                    <a:pt x="4016" y="10713"/>
                    <a:pt x="4135" y="10677"/>
                  </a:cubicBezTo>
                  <a:lnTo>
                    <a:pt x="4149" y="10677"/>
                  </a:lnTo>
                  <a:cubicBezTo>
                    <a:pt x="5005" y="10373"/>
                    <a:pt x="5469" y="8966"/>
                    <a:pt x="5281" y="7834"/>
                  </a:cubicBezTo>
                  <a:cubicBezTo>
                    <a:pt x="5092" y="6746"/>
                    <a:pt x="4324" y="4542"/>
                    <a:pt x="3569" y="2757"/>
                  </a:cubicBezTo>
                  <a:cubicBezTo>
                    <a:pt x="3105" y="1684"/>
                    <a:pt x="2655" y="770"/>
                    <a:pt x="2322" y="306"/>
                  </a:cubicBezTo>
                  <a:cubicBezTo>
                    <a:pt x="2180" y="105"/>
                    <a:pt x="2057" y="0"/>
                    <a:pt x="1969" y="0"/>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a:off x="4207075" y="2931025"/>
              <a:ext cx="137450" cy="268525"/>
            </a:xfrm>
            <a:custGeom>
              <a:avLst/>
              <a:gdLst/>
              <a:ahLst/>
              <a:cxnLst/>
              <a:rect l="l" t="t" r="r" b="b"/>
              <a:pathLst>
                <a:path w="5498" h="10741" extrusionOk="0">
                  <a:moveTo>
                    <a:pt x="3511" y="1"/>
                  </a:moveTo>
                  <a:cubicBezTo>
                    <a:pt x="3427" y="1"/>
                    <a:pt x="3316" y="93"/>
                    <a:pt x="3177" y="279"/>
                  </a:cubicBezTo>
                  <a:cubicBezTo>
                    <a:pt x="2843" y="729"/>
                    <a:pt x="2379" y="1672"/>
                    <a:pt x="1915" y="2759"/>
                  </a:cubicBezTo>
                  <a:cubicBezTo>
                    <a:pt x="1146" y="4544"/>
                    <a:pt x="377" y="6748"/>
                    <a:pt x="203" y="7836"/>
                  </a:cubicBezTo>
                  <a:cubicBezTo>
                    <a:pt x="0" y="8968"/>
                    <a:pt x="464" y="10360"/>
                    <a:pt x="1335" y="10679"/>
                  </a:cubicBezTo>
                  <a:cubicBezTo>
                    <a:pt x="1442" y="10715"/>
                    <a:pt x="1559" y="10741"/>
                    <a:pt x="1678" y="10741"/>
                  </a:cubicBezTo>
                  <a:cubicBezTo>
                    <a:pt x="1704" y="10741"/>
                    <a:pt x="1729" y="10740"/>
                    <a:pt x="1755" y="10737"/>
                  </a:cubicBezTo>
                  <a:lnTo>
                    <a:pt x="1915" y="10723"/>
                  </a:lnTo>
                  <a:cubicBezTo>
                    <a:pt x="2089" y="10723"/>
                    <a:pt x="2292" y="10694"/>
                    <a:pt x="2495" y="10679"/>
                  </a:cubicBezTo>
                  <a:lnTo>
                    <a:pt x="2596" y="10665"/>
                  </a:lnTo>
                  <a:cubicBezTo>
                    <a:pt x="3061" y="10607"/>
                    <a:pt x="3510" y="10476"/>
                    <a:pt x="3916" y="10258"/>
                  </a:cubicBezTo>
                  <a:cubicBezTo>
                    <a:pt x="4511" y="9939"/>
                    <a:pt x="5019" y="9403"/>
                    <a:pt x="5309" y="8460"/>
                  </a:cubicBezTo>
                  <a:cubicBezTo>
                    <a:pt x="5323" y="8387"/>
                    <a:pt x="5338" y="8344"/>
                    <a:pt x="5352" y="8271"/>
                  </a:cubicBezTo>
                  <a:lnTo>
                    <a:pt x="5367" y="8271"/>
                  </a:lnTo>
                  <a:cubicBezTo>
                    <a:pt x="5468" y="7778"/>
                    <a:pt x="5497" y="7256"/>
                    <a:pt x="5468" y="6748"/>
                  </a:cubicBezTo>
                  <a:cubicBezTo>
                    <a:pt x="5425" y="6125"/>
                    <a:pt x="5338" y="5515"/>
                    <a:pt x="5222" y="4906"/>
                  </a:cubicBezTo>
                  <a:cubicBezTo>
                    <a:pt x="5106" y="4297"/>
                    <a:pt x="4961" y="3702"/>
                    <a:pt x="4816" y="3122"/>
                  </a:cubicBezTo>
                  <a:cubicBezTo>
                    <a:pt x="4787" y="3050"/>
                    <a:pt x="4772" y="2977"/>
                    <a:pt x="4758" y="2919"/>
                  </a:cubicBezTo>
                  <a:cubicBezTo>
                    <a:pt x="4323" y="1410"/>
                    <a:pt x="3815" y="192"/>
                    <a:pt x="3568" y="18"/>
                  </a:cubicBezTo>
                  <a:cubicBezTo>
                    <a:pt x="3551" y="6"/>
                    <a:pt x="3532" y="1"/>
                    <a:pt x="3511" y="1"/>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4230275" y="3025025"/>
              <a:ext cx="141075" cy="174475"/>
            </a:xfrm>
            <a:custGeom>
              <a:avLst/>
              <a:gdLst/>
              <a:ahLst/>
              <a:cxnLst/>
              <a:rect l="l" t="t" r="r" b="b"/>
              <a:pathLst>
                <a:path w="5643" h="6979" extrusionOk="0">
                  <a:moveTo>
                    <a:pt x="4773" y="0"/>
                  </a:moveTo>
                  <a:cubicBezTo>
                    <a:pt x="4947" y="421"/>
                    <a:pt x="4729" y="784"/>
                    <a:pt x="4294" y="1146"/>
                  </a:cubicBezTo>
                  <a:cubicBezTo>
                    <a:pt x="4236" y="1190"/>
                    <a:pt x="4178" y="1219"/>
                    <a:pt x="4134" y="1262"/>
                  </a:cubicBezTo>
                  <a:cubicBezTo>
                    <a:pt x="3627" y="1639"/>
                    <a:pt x="2916" y="1987"/>
                    <a:pt x="2249" y="2394"/>
                  </a:cubicBezTo>
                  <a:cubicBezTo>
                    <a:pt x="1262" y="2988"/>
                    <a:pt x="334" y="3685"/>
                    <a:pt x="203" y="4671"/>
                  </a:cubicBezTo>
                  <a:cubicBezTo>
                    <a:pt x="0" y="6136"/>
                    <a:pt x="1074" y="6702"/>
                    <a:pt x="1625" y="6890"/>
                  </a:cubicBezTo>
                  <a:lnTo>
                    <a:pt x="1668" y="6905"/>
                  </a:lnTo>
                  <a:cubicBezTo>
                    <a:pt x="1756" y="6934"/>
                    <a:pt x="1843" y="6963"/>
                    <a:pt x="1944" y="6977"/>
                  </a:cubicBezTo>
                  <a:cubicBezTo>
                    <a:pt x="1973" y="6978"/>
                    <a:pt x="2002" y="6978"/>
                    <a:pt x="2030" y="6978"/>
                  </a:cubicBezTo>
                  <a:cubicBezTo>
                    <a:pt x="3029" y="6978"/>
                    <a:pt x="3977" y="6490"/>
                    <a:pt x="4569" y="5672"/>
                  </a:cubicBezTo>
                  <a:cubicBezTo>
                    <a:pt x="5338" y="4642"/>
                    <a:pt x="5643" y="2060"/>
                    <a:pt x="4773"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a:off x="4157375" y="3003975"/>
              <a:ext cx="26500" cy="48275"/>
            </a:xfrm>
            <a:custGeom>
              <a:avLst/>
              <a:gdLst/>
              <a:ahLst/>
              <a:cxnLst/>
              <a:rect l="l" t="t" r="r" b="b"/>
              <a:pathLst>
                <a:path w="1060" h="1931" extrusionOk="0">
                  <a:moveTo>
                    <a:pt x="1060" y="1"/>
                  </a:moveTo>
                  <a:lnTo>
                    <a:pt x="1060" y="1"/>
                  </a:lnTo>
                  <a:cubicBezTo>
                    <a:pt x="712" y="74"/>
                    <a:pt x="407" y="306"/>
                    <a:pt x="247" y="625"/>
                  </a:cubicBezTo>
                  <a:cubicBezTo>
                    <a:pt x="233" y="625"/>
                    <a:pt x="218" y="654"/>
                    <a:pt x="218" y="668"/>
                  </a:cubicBezTo>
                  <a:cubicBezTo>
                    <a:pt x="204" y="683"/>
                    <a:pt x="189" y="712"/>
                    <a:pt x="189" y="741"/>
                  </a:cubicBezTo>
                  <a:cubicBezTo>
                    <a:pt x="175" y="770"/>
                    <a:pt x="160" y="784"/>
                    <a:pt x="160" y="813"/>
                  </a:cubicBezTo>
                  <a:cubicBezTo>
                    <a:pt x="1" y="1234"/>
                    <a:pt x="204" y="1597"/>
                    <a:pt x="596" y="1930"/>
                  </a:cubicBezTo>
                  <a:cubicBezTo>
                    <a:pt x="712" y="1364"/>
                    <a:pt x="842" y="770"/>
                    <a:pt x="987" y="233"/>
                  </a:cubicBezTo>
                  <a:lnTo>
                    <a:pt x="1060" y="1"/>
                  </a:ln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4163175" y="3019575"/>
              <a:ext cx="400" cy="1125"/>
            </a:xfrm>
            <a:custGeom>
              <a:avLst/>
              <a:gdLst/>
              <a:ahLst/>
              <a:cxnLst/>
              <a:rect l="l" t="t" r="r" b="b"/>
              <a:pathLst>
                <a:path w="16" h="45" extrusionOk="0">
                  <a:moveTo>
                    <a:pt x="15" y="1"/>
                  </a:moveTo>
                  <a:lnTo>
                    <a:pt x="15" y="1"/>
                  </a:lnTo>
                  <a:cubicBezTo>
                    <a:pt x="15" y="1"/>
                    <a:pt x="1" y="30"/>
                    <a:pt x="1" y="44"/>
                  </a:cubicBezTo>
                  <a:lnTo>
                    <a:pt x="15"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4138925" y="3022475"/>
              <a:ext cx="141775" cy="177000"/>
            </a:xfrm>
            <a:custGeom>
              <a:avLst/>
              <a:gdLst/>
              <a:ahLst/>
              <a:cxnLst/>
              <a:rect l="l" t="t" r="r" b="b"/>
              <a:pathLst>
                <a:path w="5671" h="7080" extrusionOk="0">
                  <a:moveTo>
                    <a:pt x="927" y="1"/>
                  </a:moveTo>
                  <a:cubicBezTo>
                    <a:pt x="913" y="15"/>
                    <a:pt x="913" y="44"/>
                    <a:pt x="898" y="59"/>
                  </a:cubicBezTo>
                  <a:cubicBezTo>
                    <a:pt x="893" y="73"/>
                    <a:pt x="888" y="86"/>
                    <a:pt x="884" y="100"/>
                  </a:cubicBezTo>
                  <a:lnTo>
                    <a:pt x="884" y="100"/>
                  </a:lnTo>
                  <a:cubicBezTo>
                    <a:pt x="898" y="67"/>
                    <a:pt x="913" y="34"/>
                    <a:pt x="927" y="1"/>
                  </a:cubicBezTo>
                  <a:close/>
                  <a:moveTo>
                    <a:pt x="884" y="100"/>
                  </a:moveTo>
                  <a:cubicBezTo>
                    <a:pt x="1" y="2152"/>
                    <a:pt x="59" y="4532"/>
                    <a:pt x="1087" y="5774"/>
                  </a:cubicBezTo>
                  <a:cubicBezTo>
                    <a:pt x="2088" y="6949"/>
                    <a:pt x="3596" y="7065"/>
                    <a:pt x="3712" y="7079"/>
                  </a:cubicBezTo>
                  <a:cubicBezTo>
                    <a:pt x="3799" y="7065"/>
                    <a:pt x="3886" y="7036"/>
                    <a:pt x="3988" y="7007"/>
                  </a:cubicBezTo>
                  <a:lnTo>
                    <a:pt x="4003" y="7007"/>
                  </a:lnTo>
                  <a:lnTo>
                    <a:pt x="4017" y="6992"/>
                  </a:lnTo>
                  <a:cubicBezTo>
                    <a:pt x="4554" y="6818"/>
                    <a:pt x="5671" y="6252"/>
                    <a:pt x="5468" y="4773"/>
                  </a:cubicBezTo>
                  <a:cubicBezTo>
                    <a:pt x="5337" y="3758"/>
                    <a:pt x="4380" y="3061"/>
                    <a:pt x="3379" y="2467"/>
                  </a:cubicBezTo>
                  <a:cubicBezTo>
                    <a:pt x="2712" y="2060"/>
                    <a:pt x="2015" y="1698"/>
                    <a:pt x="1522" y="1335"/>
                  </a:cubicBezTo>
                  <a:cubicBezTo>
                    <a:pt x="1464" y="1292"/>
                    <a:pt x="1406" y="1234"/>
                    <a:pt x="1334" y="1190"/>
                  </a:cubicBezTo>
                  <a:cubicBezTo>
                    <a:pt x="955" y="853"/>
                    <a:pt x="752" y="503"/>
                    <a:pt x="884" y="10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4143600" y="3177325"/>
              <a:ext cx="169025" cy="723825"/>
            </a:xfrm>
            <a:custGeom>
              <a:avLst/>
              <a:gdLst/>
              <a:ahLst/>
              <a:cxnLst/>
              <a:rect l="l" t="t" r="r" b="b"/>
              <a:pathLst>
                <a:path w="6761" h="28953" extrusionOk="0">
                  <a:moveTo>
                    <a:pt x="4468" y="0"/>
                  </a:moveTo>
                  <a:lnTo>
                    <a:pt x="4468" y="15"/>
                  </a:lnTo>
                  <a:cubicBezTo>
                    <a:pt x="3438" y="15"/>
                    <a:pt x="2321" y="218"/>
                    <a:pt x="2351" y="610"/>
                  </a:cubicBezTo>
                  <a:cubicBezTo>
                    <a:pt x="2394" y="1001"/>
                    <a:pt x="4077" y="1233"/>
                    <a:pt x="4120" y="1813"/>
                  </a:cubicBezTo>
                  <a:cubicBezTo>
                    <a:pt x="4178" y="2379"/>
                    <a:pt x="3366" y="17914"/>
                    <a:pt x="1" y="28952"/>
                  </a:cubicBezTo>
                  <a:lnTo>
                    <a:pt x="813" y="28952"/>
                  </a:lnTo>
                  <a:cubicBezTo>
                    <a:pt x="813" y="28952"/>
                    <a:pt x="4555" y="14650"/>
                    <a:pt x="4903" y="1842"/>
                  </a:cubicBezTo>
                  <a:cubicBezTo>
                    <a:pt x="4903" y="1523"/>
                    <a:pt x="4932" y="1364"/>
                    <a:pt x="5295" y="1262"/>
                  </a:cubicBezTo>
                  <a:cubicBezTo>
                    <a:pt x="5658" y="1175"/>
                    <a:pt x="6717" y="1074"/>
                    <a:pt x="6731" y="624"/>
                  </a:cubicBezTo>
                  <a:cubicBezTo>
                    <a:pt x="6760" y="174"/>
                    <a:pt x="5397" y="0"/>
                    <a:pt x="4468"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4202725" y="3267975"/>
              <a:ext cx="233175" cy="415600"/>
            </a:xfrm>
            <a:custGeom>
              <a:avLst/>
              <a:gdLst/>
              <a:ahLst/>
              <a:cxnLst/>
              <a:rect l="l" t="t" r="r" b="b"/>
              <a:pathLst>
                <a:path w="9327" h="16624" extrusionOk="0">
                  <a:moveTo>
                    <a:pt x="9327" y="1"/>
                  </a:moveTo>
                  <a:cubicBezTo>
                    <a:pt x="9326" y="1"/>
                    <a:pt x="3699" y="5933"/>
                    <a:pt x="1842" y="9298"/>
                  </a:cubicBezTo>
                  <a:cubicBezTo>
                    <a:pt x="0" y="12663"/>
                    <a:pt x="0" y="16623"/>
                    <a:pt x="0" y="16623"/>
                  </a:cubicBezTo>
                  <a:lnTo>
                    <a:pt x="479" y="15564"/>
                  </a:lnTo>
                  <a:cubicBezTo>
                    <a:pt x="479" y="15564"/>
                    <a:pt x="827" y="11837"/>
                    <a:pt x="2060" y="11256"/>
                  </a:cubicBezTo>
                  <a:cubicBezTo>
                    <a:pt x="3191" y="10734"/>
                    <a:pt x="5730" y="11561"/>
                    <a:pt x="7528" y="7616"/>
                  </a:cubicBezTo>
                  <a:cubicBezTo>
                    <a:pt x="8616" y="5222"/>
                    <a:pt x="9225" y="2626"/>
                    <a:pt x="9327"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3994925" y="3178400"/>
              <a:ext cx="233200" cy="415600"/>
            </a:xfrm>
            <a:custGeom>
              <a:avLst/>
              <a:gdLst/>
              <a:ahLst/>
              <a:cxnLst/>
              <a:rect l="l" t="t" r="r" b="b"/>
              <a:pathLst>
                <a:path w="9328" h="16624" extrusionOk="0">
                  <a:moveTo>
                    <a:pt x="1" y="1"/>
                  </a:moveTo>
                  <a:lnTo>
                    <a:pt x="1" y="1"/>
                  </a:lnTo>
                  <a:cubicBezTo>
                    <a:pt x="102" y="2626"/>
                    <a:pt x="711" y="5223"/>
                    <a:pt x="1799" y="7616"/>
                  </a:cubicBezTo>
                  <a:cubicBezTo>
                    <a:pt x="3598" y="11561"/>
                    <a:pt x="6136" y="10735"/>
                    <a:pt x="7268" y="11257"/>
                  </a:cubicBezTo>
                  <a:cubicBezTo>
                    <a:pt x="8501" y="11837"/>
                    <a:pt x="8849" y="15565"/>
                    <a:pt x="8849" y="15565"/>
                  </a:cubicBezTo>
                  <a:lnTo>
                    <a:pt x="9313" y="16624"/>
                  </a:lnTo>
                  <a:cubicBezTo>
                    <a:pt x="9313" y="16624"/>
                    <a:pt x="9327" y="12664"/>
                    <a:pt x="7471" y="9299"/>
                  </a:cubicBezTo>
                  <a:cubicBezTo>
                    <a:pt x="5629" y="5933"/>
                    <a:pt x="1" y="1"/>
                    <a:pt x="1"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5"/>
          <p:cNvGrpSpPr/>
          <p:nvPr/>
        </p:nvGrpSpPr>
        <p:grpSpPr>
          <a:xfrm rot="2400313">
            <a:off x="4231184" y="4100789"/>
            <a:ext cx="742862" cy="1483791"/>
            <a:chOff x="6409400" y="1125150"/>
            <a:chExt cx="1232716" cy="2462225"/>
          </a:xfrm>
        </p:grpSpPr>
        <p:sp>
          <p:nvSpPr>
            <p:cNvPr id="368" name="Google Shape;368;p15"/>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15"/>
          <p:cNvGrpSpPr/>
          <p:nvPr/>
        </p:nvGrpSpPr>
        <p:grpSpPr>
          <a:xfrm rot="7550244" flipH="1">
            <a:off x="258260" y="4483161"/>
            <a:ext cx="614149" cy="562126"/>
            <a:chOff x="8303659" y="184400"/>
            <a:chExt cx="614135" cy="562114"/>
          </a:xfrm>
        </p:grpSpPr>
        <p:sp>
          <p:nvSpPr>
            <p:cNvPr id="381" name="Google Shape;381;p15"/>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15"/>
          <p:cNvGrpSpPr/>
          <p:nvPr/>
        </p:nvGrpSpPr>
        <p:grpSpPr>
          <a:xfrm flipH="1">
            <a:off x="8498208" y="2655392"/>
            <a:ext cx="513754" cy="449462"/>
            <a:chOff x="182583" y="3198529"/>
            <a:chExt cx="513754" cy="449462"/>
          </a:xfrm>
        </p:grpSpPr>
        <p:sp>
          <p:nvSpPr>
            <p:cNvPr id="385" name="Google Shape;385;p15"/>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387"/>
        <p:cNvGrpSpPr/>
        <p:nvPr/>
      </p:nvGrpSpPr>
      <p:grpSpPr>
        <a:xfrm>
          <a:off x="0" y="0"/>
          <a:ext cx="0" cy="0"/>
          <a:chOff x="0" y="0"/>
          <a:chExt cx="0" cy="0"/>
        </a:xfrm>
      </p:grpSpPr>
      <p:sp>
        <p:nvSpPr>
          <p:cNvPr id="388" name="Google Shape;388;p16"/>
          <p:cNvSpPr txBox="1">
            <a:spLocks noGrp="1"/>
          </p:cNvSpPr>
          <p:nvPr>
            <p:ph type="title"/>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9" name="Google Shape;389;p16"/>
          <p:cNvSpPr txBox="1">
            <a:spLocks noGrp="1"/>
          </p:cNvSpPr>
          <p:nvPr>
            <p:ph type="body" idx="1"/>
          </p:nvPr>
        </p:nvSpPr>
        <p:spPr>
          <a:xfrm>
            <a:off x="4572000" y="2123175"/>
            <a:ext cx="3858900" cy="19890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000000"/>
              </a:buClr>
              <a:buSzPts val="1100"/>
              <a:buFont typeface="Arial" panose="020B0604020202020204"/>
              <a:buChar char="●"/>
              <a:defRPr sz="1400"/>
            </a:lvl1pPr>
            <a:lvl2pPr marL="914400" lvl="1" indent="-298450" rtl="0">
              <a:spcBef>
                <a:spcPts val="0"/>
              </a:spcBef>
              <a:spcAft>
                <a:spcPts val="0"/>
              </a:spcAft>
              <a:buClr>
                <a:srgbClr val="000000"/>
              </a:buClr>
              <a:buSzPts val="1100"/>
              <a:buFont typeface="Arial" panose="020B0604020202020204"/>
              <a:buAutoNum type="alphaLcPeriod"/>
              <a:defRPr/>
            </a:lvl2pPr>
            <a:lvl3pPr marL="1371600" lvl="2" indent="-298450" rtl="0">
              <a:spcBef>
                <a:spcPts val="0"/>
              </a:spcBef>
              <a:spcAft>
                <a:spcPts val="0"/>
              </a:spcAft>
              <a:buClr>
                <a:srgbClr val="000000"/>
              </a:buClr>
              <a:buSzPts val="1100"/>
              <a:buFont typeface="Arial" panose="020B0604020202020204"/>
              <a:buAutoNum type="romanLcPeriod"/>
              <a:defRPr/>
            </a:lvl3pPr>
            <a:lvl4pPr marL="1828800" lvl="3" indent="-298450" rtl="0">
              <a:spcBef>
                <a:spcPts val="0"/>
              </a:spcBef>
              <a:spcAft>
                <a:spcPts val="0"/>
              </a:spcAft>
              <a:buClr>
                <a:srgbClr val="000000"/>
              </a:buClr>
              <a:buSzPts val="1100"/>
              <a:buFont typeface="Arial" panose="020B0604020202020204"/>
              <a:buAutoNum type="arabicPeriod"/>
              <a:defRPr/>
            </a:lvl4pPr>
            <a:lvl5pPr marL="2286000" lvl="4" indent="-298450" rtl="0">
              <a:spcBef>
                <a:spcPts val="0"/>
              </a:spcBef>
              <a:spcAft>
                <a:spcPts val="0"/>
              </a:spcAft>
              <a:buClr>
                <a:srgbClr val="000000"/>
              </a:buClr>
              <a:buSzPts val="1100"/>
              <a:buFont typeface="Arial" panose="020B0604020202020204"/>
              <a:buAutoNum type="alphaLcPeriod"/>
              <a:defRPr/>
            </a:lvl5pPr>
            <a:lvl6pPr marL="2743200" lvl="5" indent="-298450" rtl="0">
              <a:spcBef>
                <a:spcPts val="0"/>
              </a:spcBef>
              <a:spcAft>
                <a:spcPts val="0"/>
              </a:spcAft>
              <a:buClr>
                <a:srgbClr val="000000"/>
              </a:buClr>
              <a:buSzPts val="1100"/>
              <a:buFont typeface="Arial" panose="020B0604020202020204"/>
              <a:buAutoNum type="romanLcPeriod"/>
              <a:defRPr/>
            </a:lvl6pPr>
            <a:lvl7pPr marL="3200400" lvl="6" indent="-298450" rtl="0">
              <a:spcBef>
                <a:spcPts val="0"/>
              </a:spcBef>
              <a:spcAft>
                <a:spcPts val="0"/>
              </a:spcAft>
              <a:buClr>
                <a:srgbClr val="000000"/>
              </a:buClr>
              <a:buSzPts val="1100"/>
              <a:buFont typeface="Arial" panose="020B0604020202020204"/>
              <a:buAutoNum type="arabicPeriod"/>
              <a:defRPr/>
            </a:lvl7pPr>
            <a:lvl8pPr marL="3657600" lvl="7" indent="-298450" rtl="0">
              <a:spcBef>
                <a:spcPts val="0"/>
              </a:spcBef>
              <a:spcAft>
                <a:spcPts val="0"/>
              </a:spcAft>
              <a:buClr>
                <a:srgbClr val="000000"/>
              </a:buClr>
              <a:buSzPts val="1100"/>
              <a:buFont typeface="Arial" panose="020B0604020202020204"/>
              <a:buAutoNum type="alphaLcPeriod"/>
              <a:defRPr/>
            </a:lvl8pPr>
            <a:lvl9pPr marL="4114800" lvl="8" indent="-298450" rtl="0">
              <a:spcBef>
                <a:spcPts val="0"/>
              </a:spcBef>
              <a:spcAft>
                <a:spcPts val="0"/>
              </a:spcAft>
              <a:buClr>
                <a:srgbClr val="000000"/>
              </a:buClr>
              <a:buSzPts val="1100"/>
              <a:buFont typeface="Arial" panose="020B0604020202020204"/>
              <a:buAutoNum type="romanLcPeriod"/>
              <a:defRPr/>
            </a:lvl9pPr>
          </a:lstStyle>
          <a:p>
            <a:endParaRPr/>
          </a:p>
        </p:txBody>
      </p:sp>
      <p:grpSp>
        <p:nvGrpSpPr>
          <p:cNvPr id="390" name="Google Shape;390;p16"/>
          <p:cNvGrpSpPr/>
          <p:nvPr/>
        </p:nvGrpSpPr>
        <p:grpSpPr>
          <a:xfrm rot="-7550244">
            <a:off x="273300" y="2518061"/>
            <a:ext cx="614149" cy="562126"/>
            <a:chOff x="8303659" y="184400"/>
            <a:chExt cx="614135" cy="562114"/>
          </a:xfrm>
        </p:grpSpPr>
        <p:sp>
          <p:nvSpPr>
            <p:cNvPr id="391" name="Google Shape;391;p16"/>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6"/>
          <p:cNvGrpSpPr/>
          <p:nvPr/>
        </p:nvGrpSpPr>
        <p:grpSpPr>
          <a:xfrm>
            <a:off x="8430908" y="1364629"/>
            <a:ext cx="513754" cy="449462"/>
            <a:chOff x="182583" y="3198529"/>
            <a:chExt cx="513754" cy="449462"/>
          </a:xfrm>
        </p:grpSpPr>
        <p:sp>
          <p:nvSpPr>
            <p:cNvPr id="395" name="Google Shape;395;p16"/>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6"/>
          <p:cNvGrpSpPr/>
          <p:nvPr/>
        </p:nvGrpSpPr>
        <p:grpSpPr>
          <a:xfrm rot="2400442">
            <a:off x="6421312" y="4100478"/>
            <a:ext cx="784246" cy="1566452"/>
            <a:chOff x="6409400" y="1125150"/>
            <a:chExt cx="1232716" cy="2462225"/>
          </a:xfrm>
        </p:grpSpPr>
        <p:sp>
          <p:nvSpPr>
            <p:cNvPr id="398" name="Google Shape;398;p16"/>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3_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315100" y="1625850"/>
            <a:ext cx="2811000" cy="646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7"/>
          <p:cNvSpPr txBox="1">
            <a:spLocks noGrp="1"/>
          </p:cNvSpPr>
          <p:nvPr>
            <p:ph type="body" idx="1"/>
          </p:nvPr>
        </p:nvSpPr>
        <p:spPr>
          <a:xfrm>
            <a:off x="5315100" y="2425050"/>
            <a:ext cx="2811000" cy="10926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413" name="Google Shape;413;p17"/>
          <p:cNvGrpSpPr/>
          <p:nvPr/>
        </p:nvGrpSpPr>
        <p:grpSpPr>
          <a:xfrm>
            <a:off x="5970884" y="4236850"/>
            <a:ext cx="614135" cy="562114"/>
            <a:chOff x="8303659" y="184400"/>
            <a:chExt cx="614135" cy="562114"/>
          </a:xfrm>
        </p:grpSpPr>
        <p:sp>
          <p:nvSpPr>
            <p:cNvPr id="414" name="Google Shape;414;p17"/>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7"/>
          <p:cNvGrpSpPr/>
          <p:nvPr/>
        </p:nvGrpSpPr>
        <p:grpSpPr>
          <a:xfrm rot="-1741750">
            <a:off x="8206259" y="112614"/>
            <a:ext cx="1212991" cy="2995775"/>
            <a:chOff x="2905975" y="3045350"/>
            <a:chExt cx="549025" cy="1355950"/>
          </a:xfrm>
        </p:grpSpPr>
        <p:sp>
          <p:nvSpPr>
            <p:cNvPr id="418" name="Google Shape;418;p17"/>
            <p:cNvSpPr/>
            <p:nvPr/>
          </p:nvSpPr>
          <p:spPr>
            <a:xfrm>
              <a:off x="2909225" y="3063550"/>
              <a:ext cx="525125" cy="1315250"/>
            </a:xfrm>
            <a:custGeom>
              <a:avLst/>
              <a:gdLst/>
              <a:ahLst/>
              <a:cxnLst/>
              <a:rect l="l" t="t" r="r" b="b"/>
              <a:pathLst>
                <a:path w="21005" h="52610" extrusionOk="0">
                  <a:moveTo>
                    <a:pt x="13626" y="1"/>
                  </a:moveTo>
                  <a:cubicBezTo>
                    <a:pt x="12940" y="1"/>
                    <a:pt x="12196" y="298"/>
                    <a:pt x="11822" y="711"/>
                  </a:cubicBezTo>
                  <a:cubicBezTo>
                    <a:pt x="11010" y="1596"/>
                    <a:pt x="10140" y="1901"/>
                    <a:pt x="8312" y="2017"/>
                  </a:cubicBezTo>
                  <a:cubicBezTo>
                    <a:pt x="6485" y="2133"/>
                    <a:pt x="6557" y="2452"/>
                    <a:pt x="6470" y="2510"/>
                  </a:cubicBezTo>
                  <a:cubicBezTo>
                    <a:pt x="6383" y="2568"/>
                    <a:pt x="6122" y="2365"/>
                    <a:pt x="5252" y="3960"/>
                  </a:cubicBezTo>
                  <a:cubicBezTo>
                    <a:pt x="4381" y="5570"/>
                    <a:pt x="3743" y="6237"/>
                    <a:pt x="2583" y="6600"/>
                  </a:cubicBezTo>
                  <a:cubicBezTo>
                    <a:pt x="1422" y="6948"/>
                    <a:pt x="1" y="9167"/>
                    <a:pt x="1973" y="9936"/>
                  </a:cubicBezTo>
                  <a:lnTo>
                    <a:pt x="2090" y="9980"/>
                  </a:lnTo>
                  <a:cubicBezTo>
                    <a:pt x="1495" y="10734"/>
                    <a:pt x="886" y="11358"/>
                    <a:pt x="755" y="12315"/>
                  </a:cubicBezTo>
                  <a:cubicBezTo>
                    <a:pt x="581" y="13722"/>
                    <a:pt x="2278" y="14302"/>
                    <a:pt x="3018" y="15680"/>
                  </a:cubicBezTo>
                  <a:cubicBezTo>
                    <a:pt x="3562" y="16684"/>
                    <a:pt x="3918" y="17035"/>
                    <a:pt x="4716" y="17035"/>
                  </a:cubicBezTo>
                  <a:cubicBezTo>
                    <a:pt x="5002" y="17035"/>
                    <a:pt x="5345" y="16990"/>
                    <a:pt x="5774" y="16913"/>
                  </a:cubicBezTo>
                  <a:cubicBezTo>
                    <a:pt x="7036" y="16696"/>
                    <a:pt x="9995" y="16144"/>
                    <a:pt x="12504" y="15405"/>
                  </a:cubicBezTo>
                  <a:cubicBezTo>
                    <a:pt x="12707" y="16014"/>
                    <a:pt x="15275" y="18494"/>
                    <a:pt x="15362" y="20119"/>
                  </a:cubicBezTo>
                  <a:cubicBezTo>
                    <a:pt x="15362" y="20220"/>
                    <a:pt x="15376" y="20307"/>
                    <a:pt x="15391" y="20394"/>
                  </a:cubicBezTo>
                  <a:lnTo>
                    <a:pt x="12838" y="52610"/>
                  </a:lnTo>
                  <a:lnTo>
                    <a:pt x="12838" y="52610"/>
                  </a:lnTo>
                  <a:lnTo>
                    <a:pt x="13621" y="52465"/>
                  </a:lnTo>
                  <a:lnTo>
                    <a:pt x="16479" y="20351"/>
                  </a:lnTo>
                  <a:cubicBezTo>
                    <a:pt x="16770" y="18766"/>
                    <a:pt x="16636" y="13094"/>
                    <a:pt x="16025" y="13094"/>
                  </a:cubicBezTo>
                  <a:cubicBezTo>
                    <a:pt x="15998" y="13094"/>
                    <a:pt x="15970" y="13105"/>
                    <a:pt x="15942" y="13127"/>
                  </a:cubicBezTo>
                  <a:cubicBezTo>
                    <a:pt x="17639" y="11155"/>
                    <a:pt x="19322" y="8776"/>
                    <a:pt x="20047" y="7731"/>
                  </a:cubicBezTo>
                  <a:cubicBezTo>
                    <a:pt x="20990" y="6383"/>
                    <a:pt x="21004" y="5947"/>
                    <a:pt x="20061" y="4700"/>
                  </a:cubicBezTo>
                  <a:cubicBezTo>
                    <a:pt x="19118" y="3467"/>
                    <a:pt x="19307" y="1668"/>
                    <a:pt x="17944" y="1248"/>
                  </a:cubicBezTo>
                  <a:cubicBezTo>
                    <a:pt x="17672" y="1163"/>
                    <a:pt x="17410" y="1129"/>
                    <a:pt x="17151" y="1129"/>
                  </a:cubicBezTo>
                  <a:cubicBezTo>
                    <a:pt x="16481" y="1129"/>
                    <a:pt x="15832" y="1356"/>
                    <a:pt x="15101" y="1523"/>
                  </a:cubicBezTo>
                  <a:cubicBezTo>
                    <a:pt x="15155" y="411"/>
                    <a:pt x="14431" y="1"/>
                    <a:pt x="13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2905975" y="3045350"/>
              <a:ext cx="549025" cy="1355950"/>
            </a:xfrm>
            <a:custGeom>
              <a:avLst/>
              <a:gdLst/>
              <a:ahLst/>
              <a:cxnLst/>
              <a:rect l="l" t="t" r="r" b="b"/>
              <a:pathLst>
                <a:path w="21961" h="54238" extrusionOk="0">
                  <a:moveTo>
                    <a:pt x="13841" y="1"/>
                  </a:moveTo>
                  <a:cubicBezTo>
                    <a:pt x="13806" y="1"/>
                    <a:pt x="13771" y="1"/>
                    <a:pt x="13737" y="3"/>
                  </a:cubicBezTo>
                  <a:cubicBezTo>
                    <a:pt x="12837" y="3"/>
                    <a:pt x="11894" y="380"/>
                    <a:pt x="11387" y="946"/>
                  </a:cubicBezTo>
                  <a:cubicBezTo>
                    <a:pt x="10734" y="1671"/>
                    <a:pt x="10052" y="1918"/>
                    <a:pt x="8370" y="2019"/>
                  </a:cubicBezTo>
                  <a:cubicBezTo>
                    <a:pt x="7050" y="2106"/>
                    <a:pt x="6484" y="2295"/>
                    <a:pt x="6179" y="2599"/>
                  </a:cubicBezTo>
                  <a:cubicBezTo>
                    <a:pt x="5773" y="2759"/>
                    <a:pt x="5353" y="3180"/>
                    <a:pt x="4729" y="4355"/>
                  </a:cubicBezTo>
                  <a:cubicBezTo>
                    <a:pt x="3931" y="5834"/>
                    <a:pt x="3438" y="6342"/>
                    <a:pt x="2481" y="6632"/>
                  </a:cubicBezTo>
                  <a:cubicBezTo>
                    <a:pt x="1523" y="6922"/>
                    <a:pt x="421" y="8111"/>
                    <a:pt x="377" y="9344"/>
                  </a:cubicBezTo>
                  <a:cubicBezTo>
                    <a:pt x="363" y="9968"/>
                    <a:pt x="624" y="10548"/>
                    <a:pt x="1103" y="10925"/>
                  </a:cubicBezTo>
                  <a:cubicBezTo>
                    <a:pt x="667" y="11491"/>
                    <a:pt x="276" y="12100"/>
                    <a:pt x="160" y="12942"/>
                  </a:cubicBezTo>
                  <a:cubicBezTo>
                    <a:pt x="0" y="14174"/>
                    <a:pt x="798" y="14914"/>
                    <a:pt x="1494" y="15581"/>
                  </a:cubicBezTo>
                  <a:cubicBezTo>
                    <a:pt x="1871" y="15944"/>
                    <a:pt x="2263" y="16307"/>
                    <a:pt x="2510" y="16756"/>
                  </a:cubicBezTo>
                  <a:cubicBezTo>
                    <a:pt x="3017" y="17714"/>
                    <a:pt x="3539" y="18497"/>
                    <a:pt x="4845" y="18497"/>
                  </a:cubicBezTo>
                  <a:cubicBezTo>
                    <a:pt x="5251" y="18497"/>
                    <a:pt x="5643" y="18453"/>
                    <a:pt x="6034" y="18366"/>
                  </a:cubicBezTo>
                  <a:cubicBezTo>
                    <a:pt x="6992" y="18192"/>
                    <a:pt x="9762" y="17699"/>
                    <a:pt x="12301" y="17003"/>
                  </a:cubicBezTo>
                  <a:cubicBezTo>
                    <a:pt x="12446" y="17191"/>
                    <a:pt x="12620" y="17424"/>
                    <a:pt x="12852" y="17714"/>
                  </a:cubicBezTo>
                  <a:cubicBezTo>
                    <a:pt x="13548" y="18584"/>
                    <a:pt x="14723" y="20034"/>
                    <a:pt x="14766" y="20890"/>
                  </a:cubicBezTo>
                  <a:cubicBezTo>
                    <a:pt x="14766" y="20977"/>
                    <a:pt x="14781" y="21064"/>
                    <a:pt x="14781" y="21151"/>
                  </a:cubicBezTo>
                  <a:lnTo>
                    <a:pt x="12156" y="54237"/>
                  </a:lnTo>
                  <a:lnTo>
                    <a:pt x="14433" y="53816"/>
                  </a:lnTo>
                  <a:lnTo>
                    <a:pt x="17334" y="21137"/>
                  </a:lnTo>
                  <a:lnTo>
                    <a:pt x="17334" y="21079"/>
                  </a:lnTo>
                  <a:cubicBezTo>
                    <a:pt x="17522" y="19744"/>
                    <a:pt x="17566" y="15407"/>
                    <a:pt x="17029" y="13841"/>
                  </a:cubicBezTo>
                  <a:cubicBezTo>
                    <a:pt x="18683" y="11868"/>
                    <a:pt x="20220" y="9649"/>
                    <a:pt x="20757" y="8880"/>
                  </a:cubicBezTo>
                  <a:cubicBezTo>
                    <a:pt x="21816" y="7357"/>
                    <a:pt x="21961" y="6588"/>
                    <a:pt x="20757" y="4993"/>
                  </a:cubicBezTo>
                  <a:cubicBezTo>
                    <a:pt x="20481" y="4558"/>
                    <a:pt x="20264" y="4094"/>
                    <a:pt x="20119" y="3586"/>
                  </a:cubicBezTo>
                  <a:cubicBezTo>
                    <a:pt x="19814" y="2672"/>
                    <a:pt x="19466" y="1642"/>
                    <a:pt x="18277" y="1280"/>
                  </a:cubicBezTo>
                  <a:cubicBezTo>
                    <a:pt x="17958" y="1178"/>
                    <a:pt x="17624" y="1134"/>
                    <a:pt x="17276" y="1134"/>
                  </a:cubicBezTo>
                  <a:cubicBezTo>
                    <a:pt x="16783" y="1149"/>
                    <a:pt x="16304" y="1222"/>
                    <a:pt x="15825" y="1352"/>
                  </a:cubicBezTo>
                  <a:cubicBezTo>
                    <a:pt x="15738" y="1091"/>
                    <a:pt x="15593" y="844"/>
                    <a:pt x="15405" y="641"/>
                  </a:cubicBezTo>
                  <a:cubicBezTo>
                    <a:pt x="14980" y="231"/>
                    <a:pt x="14426" y="1"/>
                    <a:pt x="138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2909225" y="3062925"/>
              <a:ext cx="379300" cy="365325"/>
            </a:xfrm>
            <a:custGeom>
              <a:avLst/>
              <a:gdLst/>
              <a:ahLst/>
              <a:cxnLst/>
              <a:rect l="l" t="t" r="r" b="b"/>
              <a:pathLst>
                <a:path w="15172" h="14613" extrusionOk="0">
                  <a:moveTo>
                    <a:pt x="13621" y="1"/>
                  </a:moveTo>
                  <a:cubicBezTo>
                    <a:pt x="12936" y="1"/>
                    <a:pt x="12193" y="297"/>
                    <a:pt x="11822" y="707"/>
                  </a:cubicBezTo>
                  <a:cubicBezTo>
                    <a:pt x="10996" y="1621"/>
                    <a:pt x="10140" y="1911"/>
                    <a:pt x="8312" y="2027"/>
                  </a:cubicBezTo>
                  <a:cubicBezTo>
                    <a:pt x="6485" y="2129"/>
                    <a:pt x="6557" y="2462"/>
                    <a:pt x="6470" y="2520"/>
                  </a:cubicBezTo>
                  <a:lnTo>
                    <a:pt x="6470" y="2535"/>
                  </a:lnTo>
                  <a:cubicBezTo>
                    <a:pt x="6383" y="2593"/>
                    <a:pt x="6122" y="2390"/>
                    <a:pt x="5252" y="3985"/>
                  </a:cubicBezTo>
                  <a:cubicBezTo>
                    <a:pt x="4381" y="5595"/>
                    <a:pt x="3743" y="6262"/>
                    <a:pt x="2583" y="6625"/>
                  </a:cubicBezTo>
                  <a:cubicBezTo>
                    <a:pt x="1422" y="6973"/>
                    <a:pt x="1" y="9192"/>
                    <a:pt x="1973" y="9961"/>
                  </a:cubicBezTo>
                  <a:cubicBezTo>
                    <a:pt x="3395" y="10527"/>
                    <a:pt x="9444" y="13123"/>
                    <a:pt x="12649" y="14487"/>
                  </a:cubicBezTo>
                  <a:cubicBezTo>
                    <a:pt x="12848" y="14573"/>
                    <a:pt x="13051" y="14613"/>
                    <a:pt x="13249" y="14613"/>
                  </a:cubicBezTo>
                  <a:cubicBezTo>
                    <a:pt x="14016" y="14613"/>
                    <a:pt x="14700" y="14009"/>
                    <a:pt x="14723" y="13167"/>
                  </a:cubicBezTo>
                  <a:cubicBezTo>
                    <a:pt x="14810" y="9686"/>
                    <a:pt x="15014" y="3100"/>
                    <a:pt x="15101" y="1563"/>
                  </a:cubicBezTo>
                  <a:cubicBezTo>
                    <a:pt x="15172" y="420"/>
                    <a:pt x="14437" y="1"/>
                    <a:pt x="13621" y="1"/>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3204050" y="3091725"/>
              <a:ext cx="230300" cy="347175"/>
            </a:xfrm>
            <a:custGeom>
              <a:avLst/>
              <a:gdLst/>
              <a:ahLst/>
              <a:cxnLst/>
              <a:rect l="l" t="t" r="r" b="b"/>
              <a:pathLst>
                <a:path w="9212" h="13887" extrusionOk="0">
                  <a:moveTo>
                    <a:pt x="5363" y="0"/>
                  </a:moveTo>
                  <a:cubicBezTo>
                    <a:pt x="4330" y="0"/>
                    <a:pt x="3349" y="556"/>
                    <a:pt x="2042" y="556"/>
                  </a:cubicBezTo>
                  <a:cubicBezTo>
                    <a:pt x="2029" y="556"/>
                    <a:pt x="2016" y="556"/>
                    <a:pt x="2002" y="556"/>
                  </a:cubicBezTo>
                  <a:cubicBezTo>
                    <a:pt x="1993" y="556"/>
                    <a:pt x="1984" y="556"/>
                    <a:pt x="1975" y="556"/>
                  </a:cubicBezTo>
                  <a:cubicBezTo>
                    <a:pt x="345" y="556"/>
                    <a:pt x="1" y="1840"/>
                    <a:pt x="87" y="3167"/>
                  </a:cubicBezTo>
                  <a:cubicBezTo>
                    <a:pt x="174" y="4487"/>
                    <a:pt x="682" y="10274"/>
                    <a:pt x="1146" y="12856"/>
                  </a:cubicBezTo>
                  <a:cubicBezTo>
                    <a:pt x="1223" y="13260"/>
                    <a:pt x="1595" y="13886"/>
                    <a:pt x="2078" y="13886"/>
                  </a:cubicBezTo>
                  <a:cubicBezTo>
                    <a:pt x="2236" y="13886"/>
                    <a:pt x="2407" y="13819"/>
                    <a:pt x="2582" y="13654"/>
                  </a:cubicBezTo>
                  <a:cubicBezTo>
                    <a:pt x="4700" y="11652"/>
                    <a:pt x="7296" y="7968"/>
                    <a:pt x="8239" y="6604"/>
                  </a:cubicBezTo>
                  <a:cubicBezTo>
                    <a:pt x="9182" y="5256"/>
                    <a:pt x="9211" y="4820"/>
                    <a:pt x="8268" y="3573"/>
                  </a:cubicBezTo>
                  <a:cubicBezTo>
                    <a:pt x="7325" y="2326"/>
                    <a:pt x="7514" y="541"/>
                    <a:pt x="6151" y="121"/>
                  </a:cubicBezTo>
                  <a:cubicBezTo>
                    <a:pt x="5881" y="35"/>
                    <a:pt x="5621" y="0"/>
                    <a:pt x="5363" y="0"/>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2923750" y="3253350"/>
              <a:ext cx="371700" cy="236450"/>
            </a:xfrm>
            <a:custGeom>
              <a:avLst/>
              <a:gdLst/>
              <a:ahLst/>
              <a:cxnLst/>
              <a:rect l="l" t="t" r="r" b="b"/>
              <a:pathLst>
                <a:path w="14868" h="9458" extrusionOk="0">
                  <a:moveTo>
                    <a:pt x="3871" y="0"/>
                  </a:moveTo>
                  <a:cubicBezTo>
                    <a:pt x="3244" y="0"/>
                    <a:pt x="2679" y="300"/>
                    <a:pt x="2306" y="1126"/>
                  </a:cubicBezTo>
                  <a:cubicBezTo>
                    <a:pt x="1625" y="2634"/>
                    <a:pt x="363" y="3302"/>
                    <a:pt x="174" y="4723"/>
                  </a:cubicBezTo>
                  <a:cubicBezTo>
                    <a:pt x="0" y="6145"/>
                    <a:pt x="1697" y="6710"/>
                    <a:pt x="2437" y="8088"/>
                  </a:cubicBezTo>
                  <a:cubicBezTo>
                    <a:pt x="2982" y="9103"/>
                    <a:pt x="3338" y="9457"/>
                    <a:pt x="4143" y="9457"/>
                  </a:cubicBezTo>
                  <a:cubicBezTo>
                    <a:pt x="4431" y="9457"/>
                    <a:pt x="4776" y="9412"/>
                    <a:pt x="5207" y="9336"/>
                  </a:cubicBezTo>
                  <a:cubicBezTo>
                    <a:pt x="6832" y="9031"/>
                    <a:pt x="11270" y="8219"/>
                    <a:pt x="13968" y="7131"/>
                  </a:cubicBezTo>
                  <a:cubicBezTo>
                    <a:pt x="14868" y="6768"/>
                    <a:pt x="14288" y="5811"/>
                    <a:pt x="13852" y="5506"/>
                  </a:cubicBezTo>
                  <a:cubicBezTo>
                    <a:pt x="11691" y="3998"/>
                    <a:pt x="6658" y="1111"/>
                    <a:pt x="5483" y="488"/>
                  </a:cubicBezTo>
                  <a:cubicBezTo>
                    <a:pt x="4951" y="205"/>
                    <a:pt x="4390" y="0"/>
                    <a:pt x="3871" y="0"/>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3230150" y="3572300"/>
              <a:ext cx="91050" cy="806500"/>
            </a:xfrm>
            <a:custGeom>
              <a:avLst/>
              <a:gdLst/>
              <a:ahLst/>
              <a:cxnLst/>
              <a:rect l="l" t="t" r="r" b="b"/>
              <a:pathLst>
                <a:path w="3642" h="32260" extrusionOk="0">
                  <a:moveTo>
                    <a:pt x="3642" y="1"/>
                  </a:moveTo>
                  <a:lnTo>
                    <a:pt x="2554" y="30"/>
                  </a:lnTo>
                  <a:lnTo>
                    <a:pt x="1" y="32260"/>
                  </a:lnTo>
                  <a:lnTo>
                    <a:pt x="784" y="32115"/>
                  </a:lnTo>
                  <a:lnTo>
                    <a:pt x="3642"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2948750" y="3114725"/>
              <a:ext cx="377350" cy="325125"/>
            </a:xfrm>
            <a:custGeom>
              <a:avLst/>
              <a:gdLst/>
              <a:ahLst/>
              <a:cxnLst/>
              <a:rect l="l" t="t" r="r" b="b"/>
              <a:pathLst>
                <a:path w="15094" h="13005" extrusionOk="0">
                  <a:moveTo>
                    <a:pt x="13830" y="0"/>
                  </a:moveTo>
                  <a:cubicBezTo>
                    <a:pt x="13131" y="0"/>
                    <a:pt x="12293" y="341"/>
                    <a:pt x="11866" y="767"/>
                  </a:cubicBezTo>
                  <a:cubicBezTo>
                    <a:pt x="11025" y="1623"/>
                    <a:pt x="10183" y="1957"/>
                    <a:pt x="8428" y="2189"/>
                  </a:cubicBezTo>
                  <a:cubicBezTo>
                    <a:pt x="6673" y="2406"/>
                    <a:pt x="6731" y="2696"/>
                    <a:pt x="6630" y="2754"/>
                  </a:cubicBezTo>
                  <a:lnTo>
                    <a:pt x="6644" y="2754"/>
                  </a:lnTo>
                  <a:cubicBezTo>
                    <a:pt x="6557" y="2813"/>
                    <a:pt x="6325" y="2638"/>
                    <a:pt x="5368" y="4132"/>
                  </a:cubicBezTo>
                  <a:cubicBezTo>
                    <a:pt x="4425" y="5626"/>
                    <a:pt x="3772" y="6250"/>
                    <a:pt x="2641" y="6656"/>
                  </a:cubicBezTo>
                  <a:cubicBezTo>
                    <a:pt x="1509" y="7062"/>
                    <a:pt x="1" y="9122"/>
                    <a:pt x="1814" y="9673"/>
                  </a:cubicBezTo>
                  <a:cubicBezTo>
                    <a:pt x="3148" y="10065"/>
                    <a:pt x="8733" y="11936"/>
                    <a:pt x="11692" y="12937"/>
                  </a:cubicBezTo>
                  <a:cubicBezTo>
                    <a:pt x="11832" y="12983"/>
                    <a:pt x="11977" y="13005"/>
                    <a:pt x="12123" y="13005"/>
                  </a:cubicBezTo>
                  <a:cubicBezTo>
                    <a:pt x="12893" y="13005"/>
                    <a:pt x="13666" y="12398"/>
                    <a:pt x="13752" y="11617"/>
                  </a:cubicBezTo>
                  <a:cubicBezTo>
                    <a:pt x="14100" y="8513"/>
                    <a:pt x="14753" y="2653"/>
                    <a:pt x="14956" y="1289"/>
                  </a:cubicBezTo>
                  <a:cubicBezTo>
                    <a:pt x="15094" y="344"/>
                    <a:pt x="14532" y="0"/>
                    <a:pt x="13830"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3218925" y="3390525"/>
              <a:ext cx="109550" cy="199525"/>
            </a:xfrm>
            <a:custGeom>
              <a:avLst/>
              <a:gdLst/>
              <a:ahLst/>
              <a:cxnLst/>
              <a:rect l="l" t="t" r="r" b="b"/>
              <a:pathLst>
                <a:path w="4382" h="7981" extrusionOk="0">
                  <a:moveTo>
                    <a:pt x="3621" y="1"/>
                  </a:moveTo>
                  <a:cubicBezTo>
                    <a:pt x="3595" y="1"/>
                    <a:pt x="3567" y="12"/>
                    <a:pt x="3539" y="34"/>
                  </a:cubicBezTo>
                  <a:lnTo>
                    <a:pt x="3554" y="48"/>
                  </a:lnTo>
                  <a:cubicBezTo>
                    <a:pt x="3554" y="48"/>
                    <a:pt x="218" y="1818"/>
                    <a:pt x="102" y="2253"/>
                  </a:cubicBezTo>
                  <a:cubicBezTo>
                    <a:pt x="0" y="2659"/>
                    <a:pt x="2872" y="5328"/>
                    <a:pt x="2974" y="7040"/>
                  </a:cubicBezTo>
                  <a:cubicBezTo>
                    <a:pt x="3006" y="7675"/>
                    <a:pt x="3270" y="7981"/>
                    <a:pt x="3536" y="7981"/>
                  </a:cubicBezTo>
                  <a:cubicBezTo>
                    <a:pt x="3750" y="7981"/>
                    <a:pt x="3965" y="7784"/>
                    <a:pt x="4062" y="7402"/>
                  </a:cubicBezTo>
                  <a:cubicBezTo>
                    <a:pt x="4382" y="6080"/>
                    <a:pt x="4248" y="1"/>
                    <a:pt x="3621"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2">
    <p:spTree>
      <p:nvGrpSpPr>
        <p:cNvPr id="1" name="Shape 426"/>
        <p:cNvGrpSpPr/>
        <p:nvPr/>
      </p:nvGrpSpPr>
      <p:grpSpPr>
        <a:xfrm>
          <a:off x="0" y="0"/>
          <a:ext cx="0" cy="0"/>
          <a:chOff x="0" y="0"/>
          <a:chExt cx="0" cy="0"/>
        </a:xfrm>
      </p:grpSpPr>
      <p:sp>
        <p:nvSpPr>
          <p:cNvPr id="427" name="Google Shape;427;p18"/>
          <p:cNvSpPr txBox="1">
            <a:spLocks noGrp="1"/>
          </p:cNvSpPr>
          <p:nvPr>
            <p:ph type="title"/>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8" name="Google Shape;428;p18"/>
          <p:cNvSpPr txBox="1">
            <a:spLocks noGrp="1"/>
          </p:cNvSpPr>
          <p:nvPr>
            <p:ph type="body" idx="1"/>
          </p:nvPr>
        </p:nvSpPr>
        <p:spPr>
          <a:xfrm>
            <a:off x="713100" y="1384350"/>
            <a:ext cx="4605600" cy="32181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429" name="Google Shape;429;p18"/>
          <p:cNvGrpSpPr/>
          <p:nvPr/>
        </p:nvGrpSpPr>
        <p:grpSpPr>
          <a:xfrm>
            <a:off x="38275" y="2430617"/>
            <a:ext cx="513754" cy="449462"/>
            <a:chOff x="182583" y="3198529"/>
            <a:chExt cx="513754" cy="449462"/>
          </a:xfrm>
        </p:grpSpPr>
        <p:sp>
          <p:nvSpPr>
            <p:cNvPr id="430" name="Google Shape;430;p18"/>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8"/>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CUSTOM_2_1">
    <p:spTree>
      <p:nvGrpSpPr>
        <p:cNvPr id="1" name="Shape 432"/>
        <p:cNvGrpSpPr/>
        <p:nvPr/>
      </p:nvGrpSpPr>
      <p:grpSpPr>
        <a:xfrm>
          <a:off x="0" y="0"/>
          <a:ext cx="0" cy="0"/>
          <a:chOff x="0" y="0"/>
          <a:chExt cx="0" cy="0"/>
        </a:xfrm>
      </p:grpSpPr>
      <p:sp>
        <p:nvSpPr>
          <p:cNvPr id="433" name="Google Shape;433;p19"/>
          <p:cNvSpPr txBox="1">
            <a:spLocks noGrp="1"/>
          </p:cNvSpPr>
          <p:nvPr>
            <p:ph type="title"/>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4" name="Google Shape;434;p19"/>
          <p:cNvSpPr txBox="1">
            <a:spLocks noGrp="1"/>
          </p:cNvSpPr>
          <p:nvPr>
            <p:ph type="subTitle" idx="1"/>
          </p:nvPr>
        </p:nvSpPr>
        <p:spPr>
          <a:xfrm>
            <a:off x="1248825" y="2622250"/>
            <a:ext cx="2736900" cy="5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Hepta Slab SemiBold"/>
              <a:buNone/>
              <a:defRPr sz="2000">
                <a:solidFill>
                  <a:schemeClr val="dk1"/>
                </a:solidFill>
                <a:latin typeface="Hepta Slab SemiBold"/>
                <a:ea typeface="Hepta Slab SemiBold"/>
                <a:cs typeface="Hepta Slab SemiBold"/>
                <a:sym typeface="Hepta Slab SemiBold"/>
              </a:defRPr>
            </a:lvl1pPr>
            <a:lvl2pPr lvl="1"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2pPr>
            <a:lvl3pPr lvl="2"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3pPr>
            <a:lvl4pPr lvl="3"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4pPr>
            <a:lvl5pPr lvl="4"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5pPr>
            <a:lvl6pPr lvl="5"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6pPr>
            <a:lvl7pPr lvl="6"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7pPr>
            <a:lvl8pPr lvl="7"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8pPr>
            <a:lvl9pPr lvl="8"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9pPr>
          </a:lstStyle>
          <a:p>
            <a:endParaRPr/>
          </a:p>
        </p:txBody>
      </p:sp>
      <p:sp>
        <p:nvSpPr>
          <p:cNvPr id="435" name="Google Shape;435;p19"/>
          <p:cNvSpPr txBox="1">
            <a:spLocks noGrp="1"/>
          </p:cNvSpPr>
          <p:nvPr>
            <p:ph type="subTitle" idx="2"/>
          </p:nvPr>
        </p:nvSpPr>
        <p:spPr>
          <a:xfrm>
            <a:off x="1248825" y="1776250"/>
            <a:ext cx="2736900" cy="84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 name="Google Shape;436;p19"/>
          <p:cNvSpPr txBox="1">
            <a:spLocks noGrp="1"/>
          </p:cNvSpPr>
          <p:nvPr>
            <p:ph type="subTitle" idx="3"/>
          </p:nvPr>
        </p:nvSpPr>
        <p:spPr>
          <a:xfrm>
            <a:off x="5158275" y="3793475"/>
            <a:ext cx="2736900" cy="5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Hepta Slab SemiBold"/>
              <a:buNone/>
              <a:defRPr sz="2000">
                <a:solidFill>
                  <a:schemeClr val="dk1"/>
                </a:solidFill>
                <a:latin typeface="Hepta Slab SemiBold"/>
                <a:ea typeface="Hepta Slab SemiBold"/>
                <a:cs typeface="Hepta Slab SemiBold"/>
                <a:sym typeface="Hepta Slab SemiBold"/>
              </a:defRPr>
            </a:lvl1pPr>
            <a:lvl2pPr lvl="1"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2pPr>
            <a:lvl3pPr lvl="2"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3pPr>
            <a:lvl4pPr lvl="3"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4pPr>
            <a:lvl5pPr lvl="4"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5pPr>
            <a:lvl6pPr lvl="5"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6pPr>
            <a:lvl7pPr lvl="6"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7pPr>
            <a:lvl8pPr lvl="7"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8pPr>
            <a:lvl9pPr lvl="8"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9pPr>
          </a:lstStyle>
          <a:p>
            <a:endParaRPr/>
          </a:p>
        </p:txBody>
      </p:sp>
      <p:sp>
        <p:nvSpPr>
          <p:cNvPr id="437" name="Google Shape;437;p19"/>
          <p:cNvSpPr txBox="1">
            <a:spLocks noGrp="1"/>
          </p:cNvSpPr>
          <p:nvPr>
            <p:ph type="subTitle" idx="4"/>
          </p:nvPr>
        </p:nvSpPr>
        <p:spPr>
          <a:xfrm>
            <a:off x="5158275" y="2947475"/>
            <a:ext cx="2736900" cy="84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38" name="Google Shape;438;p19"/>
          <p:cNvGrpSpPr/>
          <p:nvPr/>
        </p:nvGrpSpPr>
        <p:grpSpPr>
          <a:xfrm>
            <a:off x="-487750" y="3321698"/>
            <a:ext cx="2401720" cy="2855842"/>
            <a:chOff x="-880713" y="-57852"/>
            <a:chExt cx="2772388" cy="3296597"/>
          </a:xfrm>
        </p:grpSpPr>
        <p:sp>
          <p:nvSpPr>
            <p:cNvPr id="439" name="Google Shape;439;p19"/>
            <p:cNvSpPr/>
            <p:nvPr/>
          </p:nvSpPr>
          <p:spPr>
            <a:xfrm rot="1714698">
              <a:off x="-268415" y="183369"/>
              <a:ext cx="1531589" cy="2804719"/>
            </a:xfrm>
            <a:custGeom>
              <a:avLst/>
              <a:gdLst/>
              <a:ahLst/>
              <a:cxnLst/>
              <a:rect l="l" t="t" r="r" b="b"/>
              <a:pathLst>
                <a:path w="25653" h="46977" extrusionOk="0">
                  <a:moveTo>
                    <a:pt x="19389" y="0"/>
                  </a:moveTo>
                  <a:cubicBezTo>
                    <a:pt x="17819" y="0"/>
                    <a:pt x="16235" y="630"/>
                    <a:pt x="15101" y="1764"/>
                  </a:cubicBezTo>
                  <a:cubicBezTo>
                    <a:pt x="14854" y="2025"/>
                    <a:pt x="14622" y="2301"/>
                    <a:pt x="14448" y="2620"/>
                  </a:cubicBezTo>
                  <a:cubicBezTo>
                    <a:pt x="14535" y="1793"/>
                    <a:pt x="14869" y="1228"/>
                    <a:pt x="14767" y="1068"/>
                  </a:cubicBezTo>
                  <a:cubicBezTo>
                    <a:pt x="14762" y="1058"/>
                    <a:pt x="14754" y="1053"/>
                    <a:pt x="14744" y="1053"/>
                  </a:cubicBezTo>
                  <a:cubicBezTo>
                    <a:pt x="14391" y="1053"/>
                    <a:pt x="11258" y="6715"/>
                    <a:pt x="13273" y="9829"/>
                  </a:cubicBezTo>
                  <a:cubicBezTo>
                    <a:pt x="14028" y="10979"/>
                    <a:pt x="14757" y="11305"/>
                    <a:pt x="15344" y="11305"/>
                  </a:cubicBezTo>
                  <a:cubicBezTo>
                    <a:pt x="15512" y="11305"/>
                    <a:pt x="15669" y="11278"/>
                    <a:pt x="15812" y="11236"/>
                  </a:cubicBezTo>
                  <a:lnTo>
                    <a:pt x="15812" y="11236"/>
                  </a:lnTo>
                  <a:cubicBezTo>
                    <a:pt x="14593" y="14123"/>
                    <a:pt x="12998" y="19388"/>
                    <a:pt x="12664" y="27583"/>
                  </a:cubicBezTo>
                  <a:cubicBezTo>
                    <a:pt x="12446" y="26466"/>
                    <a:pt x="12156" y="25364"/>
                    <a:pt x="11765" y="24305"/>
                  </a:cubicBezTo>
                  <a:cubicBezTo>
                    <a:pt x="12678" y="22173"/>
                    <a:pt x="12185" y="19722"/>
                    <a:pt x="10532" y="18111"/>
                  </a:cubicBezTo>
                  <a:cubicBezTo>
                    <a:pt x="9415" y="16995"/>
                    <a:pt x="7979" y="16414"/>
                    <a:pt x="6528" y="16414"/>
                  </a:cubicBezTo>
                  <a:cubicBezTo>
                    <a:pt x="5096" y="16414"/>
                    <a:pt x="3649" y="16980"/>
                    <a:pt x="2481" y="18155"/>
                  </a:cubicBezTo>
                  <a:cubicBezTo>
                    <a:pt x="117" y="20505"/>
                    <a:pt x="1" y="24218"/>
                    <a:pt x="2206" y="26423"/>
                  </a:cubicBezTo>
                  <a:cubicBezTo>
                    <a:pt x="3261" y="27478"/>
                    <a:pt x="4662" y="28002"/>
                    <a:pt x="6093" y="28002"/>
                  </a:cubicBezTo>
                  <a:cubicBezTo>
                    <a:pt x="7652" y="28002"/>
                    <a:pt x="9248" y="27380"/>
                    <a:pt x="10474" y="26147"/>
                  </a:cubicBezTo>
                  <a:cubicBezTo>
                    <a:pt x="10764" y="25857"/>
                    <a:pt x="11025" y="25538"/>
                    <a:pt x="11257" y="25204"/>
                  </a:cubicBezTo>
                  <a:cubicBezTo>
                    <a:pt x="12040" y="27482"/>
                    <a:pt x="12490" y="29846"/>
                    <a:pt x="12591" y="32254"/>
                  </a:cubicBezTo>
                  <a:lnTo>
                    <a:pt x="12591" y="34618"/>
                  </a:lnTo>
                  <a:lnTo>
                    <a:pt x="12591" y="34691"/>
                  </a:lnTo>
                  <a:cubicBezTo>
                    <a:pt x="12591" y="46295"/>
                    <a:pt x="12707" y="46976"/>
                    <a:pt x="12707" y="46976"/>
                  </a:cubicBezTo>
                  <a:lnTo>
                    <a:pt x="13520" y="46976"/>
                  </a:lnTo>
                  <a:cubicBezTo>
                    <a:pt x="13520" y="46976"/>
                    <a:pt x="13462" y="39956"/>
                    <a:pt x="13346" y="28091"/>
                  </a:cubicBezTo>
                  <a:cubicBezTo>
                    <a:pt x="13273" y="20867"/>
                    <a:pt x="14869" y="15297"/>
                    <a:pt x="16131" y="12048"/>
                  </a:cubicBezTo>
                  <a:cubicBezTo>
                    <a:pt x="16406" y="12643"/>
                    <a:pt x="16957" y="13209"/>
                    <a:pt x="18118" y="13238"/>
                  </a:cubicBezTo>
                  <a:cubicBezTo>
                    <a:pt x="18154" y="13239"/>
                    <a:pt x="18190" y="13239"/>
                    <a:pt x="18226" y="13239"/>
                  </a:cubicBezTo>
                  <a:cubicBezTo>
                    <a:pt x="22737" y="13239"/>
                    <a:pt x="25652" y="7029"/>
                    <a:pt x="25219" y="7029"/>
                  </a:cubicBezTo>
                  <a:cubicBezTo>
                    <a:pt x="25216" y="7029"/>
                    <a:pt x="25214" y="7029"/>
                    <a:pt x="25211" y="7030"/>
                  </a:cubicBezTo>
                  <a:lnTo>
                    <a:pt x="25211" y="7044"/>
                  </a:lnTo>
                  <a:cubicBezTo>
                    <a:pt x="25051" y="7059"/>
                    <a:pt x="24790" y="7349"/>
                    <a:pt x="24384" y="7711"/>
                  </a:cubicBezTo>
                  <a:cubicBezTo>
                    <a:pt x="25153" y="5579"/>
                    <a:pt x="24689" y="2867"/>
                    <a:pt x="22904" y="1286"/>
                  </a:cubicBezTo>
                  <a:cubicBezTo>
                    <a:pt x="21903" y="407"/>
                    <a:pt x="20651" y="0"/>
                    <a:pt x="19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rot="1714698">
              <a:off x="-285210" y="144175"/>
              <a:ext cx="1581382" cy="2892544"/>
            </a:xfrm>
            <a:custGeom>
              <a:avLst/>
              <a:gdLst/>
              <a:ahLst/>
              <a:cxnLst/>
              <a:rect l="l" t="t" r="r" b="b"/>
              <a:pathLst>
                <a:path w="26487" h="48448" extrusionOk="0">
                  <a:moveTo>
                    <a:pt x="19700" y="0"/>
                  </a:moveTo>
                  <a:cubicBezTo>
                    <a:pt x="19680" y="0"/>
                    <a:pt x="19660" y="0"/>
                    <a:pt x="19640" y="1"/>
                  </a:cubicBezTo>
                  <a:cubicBezTo>
                    <a:pt x="18189" y="1"/>
                    <a:pt x="16768" y="479"/>
                    <a:pt x="15593" y="1335"/>
                  </a:cubicBezTo>
                  <a:cubicBezTo>
                    <a:pt x="15448" y="1161"/>
                    <a:pt x="15230" y="1045"/>
                    <a:pt x="14998" y="1045"/>
                  </a:cubicBezTo>
                  <a:cubicBezTo>
                    <a:pt x="14563" y="1045"/>
                    <a:pt x="14244" y="1350"/>
                    <a:pt x="13722" y="2321"/>
                  </a:cubicBezTo>
                  <a:cubicBezTo>
                    <a:pt x="13417" y="2873"/>
                    <a:pt x="10864" y="7775"/>
                    <a:pt x="12909" y="10952"/>
                  </a:cubicBezTo>
                  <a:cubicBezTo>
                    <a:pt x="13533" y="11909"/>
                    <a:pt x="14229" y="12489"/>
                    <a:pt x="14984" y="12692"/>
                  </a:cubicBezTo>
                  <a:cubicBezTo>
                    <a:pt x="14012" y="15361"/>
                    <a:pt x="13316" y="18103"/>
                    <a:pt x="12895" y="20902"/>
                  </a:cubicBezTo>
                  <a:cubicBezTo>
                    <a:pt x="12576" y="19930"/>
                    <a:pt x="12039" y="19046"/>
                    <a:pt x="11299" y="18320"/>
                  </a:cubicBezTo>
                  <a:cubicBezTo>
                    <a:pt x="10110" y="17102"/>
                    <a:pt x="8485" y="16420"/>
                    <a:pt x="6788" y="16420"/>
                  </a:cubicBezTo>
                  <a:cubicBezTo>
                    <a:pt x="5062" y="16420"/>
                    <a:pt x="3423" y="17131"/>
                    <a:pt x="2219" y="18364"/>
                  </a:cubicBezTo>
                  <a:cubicBezTo>
                    <a:pt x="957" y="19611"/>
                    <a:pt x="217" y="21279"/>
                    <a:pt x="159" y="23049"/>
                  </a:cubicBezTo>
                  <a:cubicBezTo>
                    <a:pt x="1" y="26556"/>
                    <a:pt x="2801" y="29475"/>
                    <a:pt x="6316" y="29475"/>
                  </a:cubicBezTo>
                  <a:cubicBezTo>
                    <a:pt x="6333" y="29475"/>
                    <a:pt x="6350" y="29475"/>
                    <a:pt x="6368" y="29475"/>
                  </a:cubicBezTo>
                  <a:cubicBezTo>
                    <a:pt x="8181" y="29460"/>
                    <a:pt x="9936" y="28735"/>
                    <a:pt x="11227" y="27429"/>
                  </a:cubicBezTo>
                  <a:cubicBezTo>
                    <a:pt x="11720" y="29257"/>
                    <a:pt x="12025" y="31128"/>
                    <a:pt x="12126" y="33014"/>
                  </a:cubicBezTo>
                  <a:lnTo>
                    <a:pt x="12126" y="35335"/>
                  </a:lnTo>
                  <a:lnTo>
                    <a:pt x="12126" y="35407"/>
                  </a:lnTo>
                  <a:lnTo>
                    <a:pt x="12315" y="35436"/>
                  </a:lnTo>
                  <a:lnTo>
                    <a:pt x="12126" y="35436"/>
                  </a:lnTo>
                  <a:cubicBezTo>
                    <a:pt x="12126" y="46547"/>
                    <a:pt x="12213" y="47707"/>
                    <a:pt x="12242" y="47823"/>
                  </a:cubicBezTo>
                  <a:lnTo>
                    <a:pt x="12329" y="48447"/>
                  </a:lnTo>
                  <a:lnTo>
                    <a:pt x="14505" y="48447"/>
                  </a:lnTo>
                  <a:lnTo>
                    <a:pt x="14505" y="47707"/>
                  </a:lnTo>
                  <a:cubicBezTo>
                    <a:pt x="14505" y="47649"/>
                    <a:pt x="14447" y="40571"/>
                    <a:pt x="14345" y="28836"/>
                  </a:cubicBezTo>
                  <a:cubicBezTo>
                    <a:pt x="14258" y="23861"/>
                    <a:pt x="15042" y="18915"/>
                    <a:pt x="16652" y="14215"/>
                  </a:cubicBezTo>
                  <a:cubicBezTo>
                    <a:pt x="17159" y="14549"/>
                    <a:pt x="17754" y="14709"/>
                    <a:pt x="18363" y="14709"/>
                  </a:cubicBezTo>
                  <a:lnTo>
                    <a:pt x="18494" y="14709"/>
                  </a:lnTo>
                  <a:cubicBezTo>
                    <a:pt x="22323" y="14709"/>
                    <a:pt x="24833" y="10908"/>
                    <a:pt x="25500" y="9719"/>
                  </a:cubicBezTo>
                  <a:cubicBezTo>
                    <a:pt x="26486" y="8022"/>
                    <a:pt x="26254" y="7630"/>
                    <a:pt x="26138" y="7427"/>
                  </a:cubicBezTo>
                  <a:cubicBezTo>
                    <a:pt x="26036" y="7253"/>
                    <a:pt x="25891" y="7137"/>
                    <a:pt x="25703" y="7079"/>
                  </a:cubicBezTo>
                  <a:cubicBezTo>
                    <a:pt x="25920" y="4961"/>
                    <a:pt x="25166" y="2815"/>
                    <a:pt x="23643" y="1480"/>
                  </a:cubicBezTo>
                  <a:cubicBezTo>
                    <a:pt x="22556" y="521"/>
                    <a:pt x="21158" y="0"/>
                    <a:pt x="19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rot="1714698">
              <a:off x="136706" y="1240720"/>
              <a:ext cx="309267" cy="933593"/>
            </a:xfrm>
            <a:custGeom>
              <a:avLst/>
              <a:gdLst/>
              <a:ahLst/>
              <a:cxnLst/>
              <a:rect l="l" t="t" r="r" b="b"/>
              <a:pathLst>
                <a:path w="5180" h="15637" extrusionOk="0">
                  <a:moveTo>
                    <a:pt x="349" y="0"/>
                  </a:moveTo>
                  <a:lnTo>
                    <a:pt x="1" y="421"/>
                  </a:lnTo>
                  <a:lnTo>
                    <a:pt x="1" y="464"/>
                  </a:lnTo>
                  <a:cubicBezTo>
                    <a:pt x="5179" y="6847"/>
                    <a:pt x="4410" y="15637"/>
                    <a:pt x="4410" y="15637"/>
                  </a:cubicBezTo>
                  <a:lnTo>
                    <a:pt x="4933" y="13649"/>
                  </a:lnTo>
                  <a:cubicBezTo>
                    <a:pt x="5020" y="3859"/>
                    <a:pt x="349" y="0"/>
                    <a:pt x="34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rot="1714698">
              <a:off x="978528" y="495774"/>
              <a:ext cx="731853" cy="656864"/>
            </a:xfrm>
            <a:custGeom>
              <a:avLst/>
              <a:gdLst/>
              <a:ahLst/>
              <a:cxnLst/>
              <a:rect l="l" t="t" r="r" b="b"/>
              <a:pathLst>
                <a:path w="12258" h="11002" extrusionOk="0">
                  <a:moveTo>
                    <a:pt x="6334" y="0"/>
                  </a:moveTo>
                  <a:cubicBezTo>
                    <a:pt x="4764" y="0"/>
                    <a:pt x="3180" y="630"/>
                    <a:pt x="2046" y="1764"/>
                  </a:cubicBezTo>
                  <a:cubicBezTo>
                    <a:pt x="1" y="3810"/>
                    <a:pt x="436" y="7378"/>
                    <a:pt x="2481" y="9423"/>
                  </a:cubicBezTo>
                  <a:cubicBezTo>
                    <a:pt x="3525" y="10467"/>
                    <a:pt x="4986" y="11001"/>
                    <a:pt x="6437" y="11001"/>
                  </a:cubicBezTo>
                  <a:cubicBezTo>
                    <a:pt x="7828" y="11001"/>
                    <a:pt x="9211" y="10511"/>
                    <a:pt x="10212" y="9510"/>
                  </a:cubicBezTo>
                  <a:cubicBezTo>
                    <a:pt x="12257" y="7465"/>
                    <a:pt x="12214" y="3374"/>
                    <a:pt x="9849" y="1286"/>
                  </a:cubicBezTo>
                  <a:cubicBezTo>
                    <a:pt x="8848" y="407"/>
                    <a:pt x="7596" y="0"/>
                    <a:pt x="6334"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rot="1714698">
              <a:off x="344259" y="725145"/>
              <a:ext cx="300610" cy="2297533"/>
            </a:xfrm>
            <a:custGeom>
              <a:avLst/>
              <a:gdLst/>
              <a:ahLst/>
              <a:cxnLst/>
              <a:rect l="l" t="t" r="r" b="b"/>
              <a:pathLst>
                <a:path w="5035" h="38482" extrusionOk="0">
                  <a:moveTo>
                    <a:pt x="4643" y="0"/>
                  </a:moveTo>
                  <a:cubicBezTo>
                    <a:pt x="4643" y="0"/>
                    <a:pt x="59" y="6339"/>
                    <a:pt x="30" y="22062"/>
                  </a:cubicBezTo>
                  <a:cubicBezTo>
                    <a:pt x="1" y="37670"/>
                    <a:pt x="131" y="38482"/>
                    <a:pt x="131" y="38482"/>
                  </a:cubicBezTo>
                  <a:lnTo>
                    <a:pt x="944" y="38482"/>
                  </a:lnTo>
                  <a:cubicBezTo>
                    <a:pt x="944" y="38482"/>
                    <a:pt x="900" y="31461"/>
                    <a:pt x="784" y="19596"/>
                  </a:cubicBezTo>
                  <a:cubicBezTo>
                    <a:pt x="654" y="7731"/>
                    <a:pt x="5034" y="334"/>
                    <a:pt x="5034" y="334"/>
                  </a:cubicBezTo>
                  <a:lnTo>
                    <a:pt x="4643"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rot="1714698">
              <a:off x="883487" y="428999"/>
              <a:ext cx="425213" cy="612445"/>
            </a:xfrm>
            <a:custGeom>
              <a:avLst/>
              <a:gdLst/>
              <a:ahLst/>
              <a:cxnLst/>
              <a:rect l="l" t="t" r="r" b="b"/>
              <a:pathLst>
                <a:path w="7122" h="10258" extrusionOk="0">
                  <a:moveTo>
                    <a:pt x="3487" y="0"/>
                  </a:moveTo>
                  <a:cubicBezTo>
                    <a:pt x="3134" y="0"/>
                    <a:pt x="1" y="5662"/>
                    <a:pt x="2016" y="8776"/>
                  </a:cubicBezTo>
                  <a:cubicBezTo>
                    <a:pt x="2763" y="9930"/>
                    <a:pt x="3491" y="10258"/>
                    <a:pt x="4081" y="10258"/>
                  </a:cubicBezTo>
                  <a:cubicBezTo>
                    <a:pt x="4649" y="10258"/>
                    <a:pt x="5088" y="9955"/>
                    <a:pt x="5294" y="9791"/>
                  </a:cubicBezTo>
                  <a:cubicBezTo>
                    <a:pt x="5831" y="9356"/>
                    <a:pt x="7122" y="7384"/>
                    <a:pt x="4584" y="4947"/>
                  </a:cubicBezTo>
                  <a:cubicBezTo>
                    <a:pt x="2045" y="2496"/>
                    <a:pt x="3699" y="349"/>
                    <a:pt x="3510" y="15"/>
                  </a:cubicBezTo>
                  <a:cubicBezTo>
                    <a:pt x="3505" y="5"/>
                    <a:pt x="3497" y="0"/>
                    <a:pt x="3487"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rot="1714698">
              <a:off x="1001725" y="927128"/>
              <a:ext cx="583966" cy="370822"/>
            </a:xfrm>
            <a:custGeom>
              <a:avLst/>
              <a:gdLst/>
              <a:ahLst/>
              <a:cxnLst/>
              <a:rect l="l" t="t" r="r" b="b"/>
              <a:pathLst>
                <a:path w="9781" h="6211" extrusionOk="0">
                  <a:moveTo>
                    <a:pt x="9361" y="1"/>
                  </a:moveTo>
                  <a:cubicBezTo>
                    <a:pt x="9359" y="1"/>
                    <a:pt x="9356" y="1"/>
                    <a:pt x="9354" y="1"/>
                  </a:cubicBezTo>
                  <a:cubicBezTo>
                    <a:pt x="8947" y="52"/>
                    <a:pt x="7829" y="1971"/>
                    <a:pt x="5173" y="1971"/>
                  </a:cubicBezTo>
                  <a:cubicBezTo>
                    <a:pt x="4795" y="1971"/>
                    <a:pt x="4386" y="1932"/>
                    <a:pt x="3943" y="1843"/>
                  </a:cubicBezTo>
                  <a:cubicBezTo>
                    <a:pt x="3545" y="1764"/>
                    <a:pt x="3182" y="1729"/>
                    <a:pt x="2850" y="1729"/>
                  </a:cubicBezTo>
                  <a:cubicBezTo>
                    <a:pt x="814" y="1729"/>
                    <a:pt x="0" y="3056"/>
                    <a:pt x="13" y="3642"/>
                  </a:cubicBezTo>
                  <a:cubicBezTo>
                    <a:pt x="13" y="4150"/>
                    <a:pt x="42" y="6151"/>
                    <a:pt x="2261" y="6209"/>
                  </a:cubicBezTo>
                  <a:cubicBezTo>
                    <a:pt x="2297" y="6210"/>
                    <a:pt x="2333" y="6211"/>
                    <a:pt x="2369" y="6211"/>
                  </a:cubicBezTo>
                  <a:cubicBezTo>
                    <a:pt x="6865" y="6211"/>
                    <a:pt x="9781" y="1"/>
                    <a:pt x="9361"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rot="1714698">
              <a:off x="-185322" y="989671"/>
              <a:ext cx="766481" cy="69226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19"/>
          <p:cNvGrpSpPr/>
          <p:nvPr/>
        </p:nvGrpSpPr>
        <p:grpSpPr>
          <a:xfrm rot="-957049">
            <a:off x="7988018" y="1450194"/>
            <a:ext cx="1557845" cy="3334619"/>
            <a:chOff x="3758850" y="1884575"/>
            <a:chExt cx="536350" cy="1148075"/>
          </a:xfrm>
        </p:grpSpPr>
        <p:sp>
          <p:nvSpPr>
            <p:cNvPr id="448" name="Google Shape;448;p19"/>
            <p:cNvSpPr/>
            <p:nvPr/>
          </p:nvSpPr>
          <p:spPr>
            <a:xfrm>
              <a:off x="3758850" y="1884575"/>
              <a:ext cx="536350" cy="1148075"/>
            </a:xfrm>
            <a:custGeom>
              <a:avLst/>
              <a:gdLst/>
              <a:ahLst/>
              <a:cxnLst/>
              <a:rect l="l" t="t" r="r" b="b"/>
              <a:pathLst>
                <a:path w="21454" h="45923" extrusionOk="0">
                  <a:moveTo>
                    <a:pt x="14317" y="0"/>
                  </a:moveTo>
                  <a:cubicBezTo>
                    <a:pt x="13737" y="0"/>
                    <a:pt x="13563" y="479"/>
                    <a:pt x="13244" y="1335"/>
                  </a:cubicBezTo>
                  <a:cubicBezTo>
                    <a:pt x="13055" y="1871"/>
                    <a:pt x="12794" y="2611"/>
                    <a:pt x="12519" y="3496"/>
                  </a:cubicBezTo>
                  <a:cubicBezTo>
                    <a:pt x="11924" y="5338"/>
                    <a:pt x="11315" y="7354"/>
                    <a:pt x="10952" y="8761"/>
                  </a:cubicBezTo>
                  <a:cubicBezTo>
                    <a:pt x="10909" y="8935"/>
                    <a:pt x="10865" y="9109"/>
                    <a:pt x="10822" y="9269"/>
                  </a:cubicBezTo>
                  <a:cubicBezTo>
                    <a:pt x="10764" y="9167"/>
                    <a:pt x="10691" y="9080"/>
                    <a:pt x="10604" y="8993"/>
                  </a:cubicBezTo>
                  <a:cubicBezTo>
                    <a:pt x="9502" y="7702"/>
                    <a:pt x="4962" y="2292"/>
                    <a:pt x="4904" y="2249"/>
                  </a:cubicBezTo>
                  <a:lnTo>
                    <a:pt x="3961" y="1117"/>
                  </a:lnTo>
                  <a:lnTo>
                    <a:pt x="3642" y="2553"/>
                  </a:lnTo>
                  <a:cubicBezTo>
                    <a:pt x="3613" y="2655"/>
                    <a:pt x="3438" y="3539"/>
                    <a:pt x="4135" y="4627"/>
                  </a:cubicBezTo>
                  <a:cubicBezTo>
                    <a:pt x="4425" y="5077"/>
                    <a:pt x="5629" y="7412"/>
                    <a:pt x="6601" y="9298"/>
                  </a:cubicBezTo>
                  <a:lnTo>
                    <a:pt x="6949" y="9980"/>
                  </a:lnTo>
                  <a:cubicBezTo>
                    <a:pt x="4149" y="8384"/>
                    <a:pt x="1567" y="6919"/>
                    <a:pt x="1408" y="6818"/>
                  </a:cubicBezTo>
                  <a:cubicBezTo>
                    <a:pt x="1277" y="6731"/>
                    <a:pt x="1118" y="6673"/>
                    <a:pt x="944" y="6673"/>
                  </a:cubicBezTo>
                  <a:cubicBezTo>
                    <a:pt x="625" y="6673"/>
                    <a:pt x="334" y="6890"/>
                    <a:pt x="233" y="7195"/>
                  </a:cubicBezTo>
                  <a:cubicBezTo>
                    <a:pt x="1" y="7920"/>
                    <a:pt x="1002" y="8689"/>
                    <a:pt x="1321" y="8921"/>
                  </a:cubicBezTo>
                  <a:cubicBezTo>
                    <a:pt x="2249" y="9559"/>
                    <a:pt x="11590" y="16391"/>
                    <a:pt x="12417" y="17145"/>
                  </a:cubicBezTo>
                  <a:cubicBezTo>
                    <a:pt x="12635" y="17653"/>
                    <a:pt x="12838" y="20061"/>
                    <a:pt x="12881" y="22077"/>
                  </a:cubicBezTo>
                  <a:lnTo>
                    <a:pt x="13737" y="45256"/>
                  </a:lnTo>
                  <a:lnTo>
                    <a:pt x="15927" y="45923"/>
                  </a:lnTo>
                  <a:lnTo>
                    <a:pt x="15898" y="44908"/>
                  </a:lnTo>
                  <a:cubicBezTo>
                    <a:pt x="15898" y="44835"/>
                    <a:pt x="15666" y="37438"/>
                    <a:pt x="15405" y="30098"/>
                  </a:cubicBezTo>
                  <a:cubicBezTo>
                    <a:pt x="15014" y="18596"/>
                    <a:pt x="14883" y="15840"/>
                    <a:pt x="14796" y="15071"/>
                  </a:cubicBezTo>
                  <a:cubicBezTo>
                    <a:pt x="14898" y="14955"/>
                    <a:pt x="14999" y="14810"/>
                    <a:pt x="15086" y="14679"/>
                  </a:cubicBezTo>
                  <a:cubicBezTo>
                    <a:pt x="15144" y="14578"/>
                    <a:pt x="15260" y="14389"/>
                    <a:pt x="15405" y="14157"/>
                  </a:cubicBezTo>
                  <a:cubicBezTo>
                    <a:pt x="16116" y="13011"/>
                    <a:pt x="17595" y="10618"/>
                    <a:pt x="18886" y="8442"/>
                  </a:cubicBezTo>
                  <a:cubicBezTo>
                    <a:pt x="19612" y="7209"/>
                    <a:pt x="20177" y="6237"/>
                    <a:pt x="20554" y="5512"/>
                  </a:cubicBezTo>
                  <a:cubicBezTo>
                    <a:pt x="21164" y="4366"/>
                    <a:pt x="21454" y="3757"/>
                    <a:pt x="20990" y="3278"/>
                  </a:cubicBezTo>
                  <a:lnTo>
                    <a:pt x="20438" y="2698"/>
                  </a:lnTo>
                  <a:lnTo>
                    <a:pt x="19916" y="3307"/>
                  </a:lnTo>
                  <a:cubicBezTo>
                    <a:pt x="19873" y="3365"/>
                    <a:pt x="16450" y="7354"/>
                    <a:pt x="14114" y="10038"/>
                  </a:cubicBezTo>
                  <a:cubicBezTo>
                    <a:pt x="14274" y="8645"/>
                    <a:pt x="14462" y="6963"/>
                    <a:pt x="14636" y="5454"/>
                  </a:cubicBezTo>
                  <a:cubicBezTo>
                    <a:pt x="14796" y="4062"/>
                    <a:pt x="14898" y="2974"/>
                    <a:pt x="14970" y="2191"/>
                  </a:cubicBezTo>
                  <a:cubicBezTo>
                    <a:pt x="15115" y="624"/>
                    <a:pt x="15144" y="334"/>
                    <a:pt x="14665" y="87"/>
                  </a:cubicBezTo>
                  <a:lnTo>
                    <a:pt x="144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3779625" y="1902675"/>
              <a:ext cx="499275" cy="1104975"/>
            </a:xfrm>
            <a:custGeom>
              <a:avLst/>
              <a:gdLst/>
              <a:ahLst/>
              <a:cxnLst/>
              <a:rect l="l" t="t" r="r" b="b"/>
              <a:pathLst>
                <a:path w="19971" h="44199" extrusionOk="0">
                  <a:moveTo>
                    <a:pt x="13483" y="1"/>
                  </a:moveTo>
                  <a:cubicBezTo>
                    <a:pt x="13318" y="1"/>
                    <a:pt x="11610" y="5229"/>
                    <a:pt x="10832" y="8226"/>
                  </a:cubicBezTo>
                  <a:cubicBezTo>
                    <a:pt x="10542" y="9227"/>
                    <a:pt x="10324" y="10242"/>
                    <a:pt x="10194" y="11272"/>
                  </a:cubicBezTo>
                  <a:cubicBezTo>
                    <a:pt x="10150" y="10344"/>
                    <a:pt x="9802" y="9459"/>
                    <a:pt x="9207" y="8748"/>
                  </a:cubicBezTo>
                  <a:cubicBezTo>
                    <a:pt x="8090" y="7428"/>
                    <a:pt x="3507" y="1989"/>
                    <a:pt x="3507" y="1989"/>
                  </a:cubicBezTo>
                  <a:lnTo>
                    <a:pt x="3507" y="1989"/>
                  </a:lnTo>
                  <a:cubicBezTo>
                    <a:pt x="3507" y="1989"/>
                    <a:pt x="3362" y="2656"/>
                    <a:pt x="3913" y="3512"/>
                  </a:cubicBezTo>
                  <a:cubicBezTo>
                    <a:pt x="4392" y="4266"/>
                    <a:pt x="7032" y="9473"/>
                    <a:pt x="7902" y="11112"/>
                  </a:cubicBezTo>
                  <a:cubicBezTo>
                    <a:pt x="4493" y="9183"/>
                    <a:pt x="287" y="6790"/>
                    <a:pt x="156" y="6703"/>
                  </a:cubicBezTo>
                  <a:cubicBezTo>
                    <a:pt x="132" y="6686"/>
                    <a:pt x="113" y="6679"/>
                    <a:pt x="100" y="6679"/>
                  </a:cubicBezTo>
                  <a:cubicBezTo>
                    <a:pt x="0" y="6679"/>
                    <a:pt x="266" y="7150"/>
                    <a:pt x="896" y="7588"/>
                  </a:cubicBezTo>
                  <a:cubicBezTo>
                    <a:pt x="1607" y="8095"/>
                    <a:pt x="11630" y="15406"/>
                    <a:pt x="12152" y="15957"/>
                  </a:cubicBezTo>
                  <a:cubicBezTo>
                    <a:pt x="12660" y="16523"/>
                    <a:pt x="12761" y="21324"/>
                    <a:pt x="12761" y="21324"/>
                  </a:cubicBezTo>
                  <a:lnTo>
                    <a:pt x="13602" y="43980"/>
                  </a:lnTo>
                  <a:lnTo>
                    <a:pt x="14328" y="44198"/>
                  </a:lnTo>
                  <a:cubicBezTo>
                    <a:pt x="14328" y="44198"/>
                    <a:pt x="13385" y="14666"/>
                    <a:pt x="13225" y="14361"/>
                  </a:cubicBezTo>
                  <a:cubicBezTo>
                    <a:pt x="13167" y="14274"/>
                    <a:pt x="13138" y="14202"/>
                    <a:pt x="13095" y="14129"/>
                  </a:cubicBezTo>
                  <a:lnTo>
                    <a:pt x="13109" y="14129"/>
                  </a:lnTo>
                  <a:cubicBezTo>
                    <a:pt x="13327" y="13984"/>
                    <a:pt x="13501" y="13796"/>
                    <a:pt x="13631" y="13564"/>
                  </a:cubicBezTo>
                  <a:cubicBezTo>
                    <a:pt x="14284" y="12505"/>
                    <a:pt x="19970" y="3425"/>
                    <a:pt x="19636" y="3062"/>
                  </a:cubicBezTo>
                  <a:lnTo>
                    <a:pt x="19636" y="3062"/>
                  </a:lnTo>
                  <a:cubicBezTo>
                    <a:pt x="19636" y="3062"/>
                    <a:pt x="14139" y="9473"/>
                    <a:pt x="12282" y="11562"/>
                  </a:cubicBezTo>
                  <a:cubicBezTo>
                    <a:pt x="12645" y="8443"/>
                    <a:pt x="13631" y="89"/>
                    <a:pt x="13486" y="2"/>
                  </a:cubicBezTo>
                  <a:cubicBezTo>
                    <a:pt x="13485" y="1"/>
                    <a:pt x="13484" y="1"/>
                    <a:pt x="134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3863650" y="1952375"/>
              <a:ext cx="180625" cy="271275"/>
            </a:xfrm>
            <a:custGeom>
              <a:avLst/>
              <a:gdLst/>
              <a:ahLst/>
              <a:cxnLst/>
              <a:rect l="l" t="t" r="r" b="b"/>
              <a:pathLst>
                <a:path w="7225" h="10851" extrusionOk="0">
                  <a:moveTo>
                    <a:pt x="160" y="1"/>
                  </a:moveTo>
                  <a:cubicBezTo>
                    <a:pt x="160" y="1"/>
                    <a:pt x="1" y="668"/>
                    <a:pt x="552" y="1524"/>
                  </a:cubicBezTo>
                  <a:cubicBezTo>
                    <a:pt x="1103" y="2379"/>
                    <a:pt x="4410" y="8936"/>
                    <a:pt x="4802" y="9559"/>
                  </a:cubicBezTo>
                  <a:cubicBezTo>
                    <a:pt x="5271" y="10296"/>
                    <a:pt x="5961" y="10850"/>
                    <a:pt x="6388" y="10850"/>
                  </a:cubicBezTo>
                  <a:cubicBezTo>
                    <a:pt x="6609" y="10850"/>
                    <a:pt x="6760" y="10703"/>
                    <a:pt x="6775" y="10357"/>
                  </a:cubicBezTo>
                  <a:cubicBezTo>
                    <a:pt x="6775" y="10357"/>
                    <a:pt x="7224" y="8370"/>
                    <a:pt x="5861" y="6760"/>
                  </a:cubicBezTo>
                  <a:cubicBezTo>
                    <a:pt x="4729" y="5440"/>
                    <a:pt x="161" y="1"/>
                    <a:pt x="160"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4032650" y="1902675"/>
              <a:ext cx="88500" cy="344350"/>
            </a:xfrm>
            <a:custGeom>
              <a:avLst/>
              <a:gdLst/>
              <a:ahLst/>
              <a:cxnLst/>
              <a:rect l="l" t="t" r="r" b="b"/>
              <a:pathLst>
                <a:path w="3540" h="13774" extrusionOk="0">
                  <a:moveTo>
                    <a:pt x="3361" y="0"/>
                  </a:moveTo>
                  <a:cubicBezTo>
                    <a:pt x="3164" y="0"/>
                    <a:pt x="1488" y="5233"/>
                    <a:pt x="711" y="8226"/>
                  </a:cubicBezTo>
                  <a:cubicBezTo>
                    <a:pt x="189" y="10227"/>
                    <a:pt x="15" y="11199"/>
                    <a:pt x="0" y="12345"/>
                  </a:cubicBezTo>
                  <a:lnTo>
                    <a:pt x="15" y="12345"/>
                  </a:lnTo>
                  <a:cubicBezTo>
                    <a:pt x="15" y="12737"/>
                    <a:pt x="116" y="13404"/>
                    <a:pt x="783" y="13680"/>
                  </a:cubicBezTo>
                  <a:cubicBezTo>
                    <a:pt x="941" y="13744"/>
                    <a:pt x="1082" y="13773"/>
                    <a:pt x="1207" y="13773"/>
                  </a:cubicBezTo>
                  <a:cubicBezTo>
                    <a:pt x="1706" y="13773"/>
                    <a:pt x="1961" y="13305"/>
                    <a:pt x="2031" y="12679"/>
                  </a:cubicBezTo>
                  <a:cubicBezTo>
                    <a:pt x="2118" y="11896"/>
                    <a:pt x="3539" y="103"/>
                    <a:pt x="3365" y="2"/>
                  </a:cubicBezTo>
                  <a:cubicBezTo>
                    <a:pt x="3364" y="1"/>
                    <a:pt x="3362" y="0"/>
                    <a:pt x="3361"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4059850" y="1979225"/>
              <a:ext cx="219050" cy="280650"/>
            </a:xfrm>
            <a:custGeom>
              <a:avLst/>
              <a:gdLst/>
              <a:ahLst/>
              <a:cxnLst/>
              <a:rect l="l" t="t" r="r" b="b"/>
              <a:pathLst>
                <a:path w="8762" h="11226" extrusionOk="0">
                  <a:moveTo>
                    <a:pt x="8427" y="0"/>
                  </a:moveTo>
                  <a:cubicBezTo>
                    <a:pt x="8427" y="0"/>
                    <a:pt x="841" y="8863"/>
                    <a:pt x="479" y="9153"/>
                  </a:cubicBezTo>
                  <a:cubicBezTo>
                    <a:pt x="102" y="9457"/>
                    <a:pt x="0" y="10531"/>
                    <a:pt x="508" y="10879"/>
                  </a:cubicBezTo>
                  <a:cubicBezTo>
                    <a:pt x="753" y="11052"/>
                    <a:pt x="1063" y="11225"/>
                    <a:pt x="1395" y="11225"/>
                  </a:cubicBezTo>
                  <a:cubicBezTo>
                    <a:pt x="1730" y="11225"/>
                    <a:pt x="2087" y="11048"/>
                    <a:pt x="2422" y="10516"/>
                  </a:cubicBezTo>
                  <a:cubicBezTo>
                    <a:pt x="3075" y="9457"/>
                    <a:pt x="8761" y="377"/>
                    <a:pt x="8427" y="15"/>
                  </a:cubicBezTo>
                  <a:lnTo>
                    <a:pt x="8427" y="0"/>
                  </a:ln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3780025" y="2069975"/>
              <a:ext cx="358175" cy="937675"/>
            </a:xfrm>
            <a:custGeom>
              <a:avLst/>
              <a:gdLst/>
              <a:ahLst/>
              <a:cxnLst/>
              <a:rect l="l" t="t" r="r" b="b"/>
              <a:pathLst>
                <a:path w="14327" h="37507" extrusionOk="0">
                  <a:moveTo>
                    <a:pt x="98" y="1"/>
                  </a:moveTo>
                  <a:cubicBezTo>
                    <a:pt x="0" y="1"/>
                    <a:pt x="266" y="461"/>
                    <a:pt x="894" y="910"/>
                  </a:cubicBezTo>
                  <a:cubicBezTo>
                    <a:pt x="1605" y="1403"/>
                    <a:pt x="11628" y="8714"/>
                    <a:pt x="12150" y="9279"/>
                  </a:cubicBezTo>
                  <a:cubicBezTo>
                    <a:pt x="12658" y="9831"/>
                    <a:pt x="12760" y="14646"/>
                    <a:pt x="12760" y="14646"/>
                  </a:cubicBezTo>
                  <a:lnTo>
                    <a:pt x="13601" y="37288"/>
                  </a:lnTo>
                  <a:lnTo>
                    <a:pt x="14326" y="37506"/>
                  </a:lnTo>
                  <a:cubicBezTo>
                    <a:pt x="14326" y="37506"/>
                    <a:pt x="13383" y="7974"/>
                    <a:pt x="13224" y="7669"/>
                  </a:cubicBezTo>
                  <a:cubicBezTo>
                    <a:pt x="13064" y="7365"/>
                    <a:pt x="13035" y="7191"/>
                    <a:pt x="12136" y="6756"/>
                  </a:cubicBezTo>
                  <a:cubicBezTo>
                    <a:pt x="11222" y="6335"/>
                    <a:pt x="358" y="156"/>
                    <a:pt x="155" y="25"/>
                  </a:cubicBezTo>
                  <a:cubicBezTo>
                    <a:pt x="130" y="9"/>
                    <a:pt x="111" y="1"/>
                    <a:pt x="98"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9"/>
          <p:cNvGrpSpPr/>
          <p:nvPr/>
        </p:nvGrpSpPr>
        <p:grpSpPr>
          <a:xfrm rot="7550244" flipH="1">
            <a:off x="134910" y="1271786"/>
            <a:ext cx="614149" cy="562126"/>
            <a:chOff x="8303659" y="184400"/>
            <a:chExt cx="614135" cy="562114"/>
          </a:xfrm>
        </p:grpSpPr>
        <p:sp>
          <p:nvSpPr>
            <p:cNvPr id="455" name="Google Shape;455;p19"/>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19"/>
          <p:cNvGrpSpPr/>
          <p:nvPr/>
        </p:nvGrpSpPr>
        <p:grpSpPr>
          <a:xfrm flipH="1">
            <a:off x="8575583" y="4042892"/>
            <a:ext cx="513754" cy="449462"/>
            <a:chOff x="182583" y="3198529"/>
            <a:chExt cx="513754" cy="449462"/>
          </a:xfrm>
        </p:grpSpPr>
        <p:sp>
          <p:nvSpPr>
            <p:cNvPr id="459" name="Google Shape;459;p19"/>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2_1_1">
    <p:spTree>
      <p:nvGrpSpPr>
        <p:cNvPr id="1" name="Shape 461"/>
        <p:cNvGrpSpPr/>
        <p:nvPr/>
      </p:nvGrpSpPr>
      <p:grpSpPr>
        <a:xfrm>
          <a:off x="0" y="0"/>
          <a:ext cx="0" cy="0"/>
          <a:chOff x="0" y="0"/>
          <a:chExt cx="0" cy="0"/>
        </a:xfrm>
      </p:grpSpPr>
      <p:sp>
        <p:nvSpPr>
          <p:cNvPr id="462" name="Google Shape;462;p20"/>
          <p:cNvSpPr txBox="1">
            <a:spLocks noGrp="1"/>
          </p:cNvSpPr>
          <p:nvPr>
            <p:ph type="title"/>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3" name="Google Shape;463;p20"/>
          <p:cNvSpPr txBox="1">
            <a:spLocks noGrp="1"/>
          </p:cNvSpPr>
          <p:nvPr>
            <p:ph type="subTitle" idx="1"/>
          </p:nvPr>
        </p:nvSpPr>
        <p:spPr>
          <a:xfrm>
            <a:off x="5022800" y="3515225"/>
            <a:ext cx="2159400" cy="50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Hepta Slab SemiBold"/>
              <a:buNone/>
              <a:defRPr sz="2000">
                <a:solidFill>
                  <a:schemeClr val="dk1"/>
                </a:solidFill>
                <a:latin typeface="Hepta Slab SemiBold"/>
                <a:ea typeface="Hepta Slab SemiBold"/>
                <a:cs typeface="Hepta Slab SemiBold"/>
                <a:sym typeface="Hepta Slab SemiBold"/>
              </a:defRPr>
            </a:lvl1pPr>
            <a:lvl2pPr lvl="1"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2pPr>
            <a:lvl3pPr lvl="2"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3pPr>
            <a:lvl4pPr lvl="3"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4pPr>
            <a:lvl5pPr lvl="4"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5pPr>
            <a:lvl6pPr lvl="5"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6pPr>
            <a:lvl7pPr lvl="6"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7pPr>
            <a:lvl8pPr lvl="7"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8pPr>
            <a:lvl9pPr lvl="8"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9pPr>
          </a:lstStyle>
          <a:p>
            <a:endParaRPr/>
          </a:p>
        </p:txBody>
      </p:sp>
      <p:sp>
        <p:nvSpPr>
          <p:cNvPr id="464" name="Google Shape;464;p20"/>
          <p:cNvSpPr txBox="1">
            <a:spLocks noGrp="1"/>
          </p:cNvSpPr>
          <p:nvPr>
            <p:ph type="subTitle" idx="2"/>
          </p:nvPr>
        </p:nvSpPr>
        <p:spPr>
          <a:xfrm>
            <a:off x="1961800" y="3916499"/>
            <a:ext cx="2159400" cy="68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20"/>
          <p:cNvSpPr txBox="1">
            <a:spLocks noGrp="1"/>
          </p:cNvSpPr>
          <p:nvPr>
            <p:ph type="subTitle" idx="3"/>
          </p:nvPr>
        </p:nvSpPr>
        <p:spPr>
          <a:xfrm>
            <a:off x="1961650" y="3515225"/>
            <a:ext cx="2159400" cy="50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Hepta Slab SemiBold"/>
              <a:buNone/>
              <a:defRPr sz="2000">
                <a:solidFill>
                  <a:schemeClr val="dk1"/>
                </a:solidFill>
                <a:latin typeface="Hepta Slab SemiBold"/>
                <a:ea typeface="Hepta Slab SemiBold"/>
                <a:cs typeface="Hepta Slab SemiBold"/>
                <a:sym typeface="Hepta Slab SemiBold"/>
              </a:defRPr>
            </a:lvl1pPr>
            <a:lvl2pPr lvl="1"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2pPr>
            <a:lvl3pPr lvl="2"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3pPr>
            <a:lvl4pPr lvl="3"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4pPr>
            <a:lvl5pPr lvl="4"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5pPr>
            <a:lvl6pPr lvl="5"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6pPr>
            <a:lvl7pPr lvl="6"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7pPr>
            <a:lvl8pPr lvl="7"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8pPr>
            <a:lvl9pPr lvl="8" algn="ctr" rtl="0">
              <a:lnSpc>
                <a:spcPct val="100000"/>
              </a:lnSpc>
              <a:spcBef>
                <a:spcPts val="0"/>
              </a:spcBef>
              <a:spcAft>
                <a:spcPts val="0"/>
              </a:spcAft>
              <a:buSzPts val="2000"/>
              <a:buFont typeface="Hepta Slab SemiBold"/>
              <a:buNone/>
              <a:defRPr sz="2000">
                <a:latin typeface="Hepta Slab SemiBold"/>
                <a:ea typeface="Hepta Slab SemiBold"/>
                <a:cs typeface="Hepta Slab SemiBold"/>
                <a:sym typeface="Hepta Slab SemiBold"/>
              </a:defRPr>
            </a:lvl9pPr>
          </a:lstStyle>
          <a:p>
            <a:endParaRPr/>
          </a:p>
        </p:txBody>
      </p:sp>
      <p:sp>
        <p:nvSpPr>
          <p:cNvPr id="466" name="Google Shape;466;p20"/>
          <p:cNvSpPr txBox="1">
            <a:spLocks noGrp="1"/>
          </p:cNvSpPr>
          <p:nvPr>
            <p:ph type="subTitle" idx="4"/>
          </p:nvPr>
        </p:nvSpPr>
        <p:spPr>
          <a:xfrm>
            <a:off x="5022800" y="3916499"/>
            <a:ext cx="2159400" cy="68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67" name="Google Shape;467;p20"/>
          <p:cNvGrpSpPr/>
          <p:nvPr/>
        </p:nvGrpSpPr>
        <p:grpSpPr>
          <a:xfrm>
            <a:off x="268958" y="1655329"/>
            <a:ext cx="513754" cy="449462"/>
            <a:chOff x="182583" y="3198529"/>
            <a:chExt cx="513754" cy="449462"/>
          </a:xfrm>
        </p:grpSpPr>
        <p:sp>
          <p:nvSpPr>
            <p:cNvPr id="468" name="Google Shape;468;p20"/>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20"/>
          <p:cNvGrpSpPr/>
          <p:nvPr/>
        </p:nvGrpSpPr>
        <p:grpSpPr>
          <a:xfrm>
            <a:off x="8123834" y="4321237"/>
            <a:ext cx="614135" cy="562114"/>
            <a:chOff x="8303659" y="184400"/>
            <a:chExt cx="614135" cy="562114"/>
          </a:xfrm>
        </p:grpSpPr>
        <p:sp>
          <p:nvSpPr>
            <p:cNvPr id="471" name="Google Shape;471;p20"/>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20"/>
          <p:cNvGrpSpPr/>
          <p:nvPr/>
        </p:nvGrpSpPr>
        <p:grpSpPr>
          <a:xfrm rot="-957049">
            <a:off x="7988018" y="2402969"/>
            <a:ext cx="1557845" cy="3334619"/>
            <a:chOff x="3758850" y="1884575"/>
            <a:chExt cx="536350" cy="1148075"/>
          </a:xfrm>
        </p:grpSpPr>
        <p:sp>
          <p:nvSpPr>
            <p:cNvPr id="475" name="Google Shape;475;p20"/>
            <p:cNvSpPr/>
            <p:nvPr/>
          </p:nvSpPr>
          <p:spPr>
            <a:xfrm>
              <a:off x="3758850" y="1884575"/>
              <a:ext cx="536350" cy="1148075"/>
            </a:xfrm>
            <a:custGeom>
              <a:avLst/>
              <a:gdLst/>
              <a:ahLst/>
              <a:cxnLst/>
              <a:rect l="l" t="t" r="r" b="b"/>
              <a:pathLst>
                <a:path w="21454" h="45923" extrusionOk="0">
                  <a:moveTo>
                    <a:pt x="14317" y="0"/>
                  </a:moveTo>
                  <a:cubicBezTo>
                    <a:pt x="13737" y="0"/>
                    <a:pt x="13563" y="479"/>
                    <a:pt x="13244" y="1335"/>
                  </a:cubicBezTo>
                  <a:cubicBezTo>
                    <a:pt x="13055" y="1871"/>
                    <a:pt x="12794" y="2611"/>
                    <a:pt x="12519" y="3496"/>
                  </a:cubicBezTo>
                  <a:cubicBezTo>
                    <a:pt x="11924" y="5338"/>
                    <a:pt x="11315" y="7354"/>
                    <a:pt x="10952" y="8761"/>
                  </a:cubicBezTo>
                  <a:cubicBezTo>
                    <a:pt x="10909" y="8935"/>
                    <a:pt x="10865" y="9109"/>
                    <a:pt x="10822" y="9269"/>
                  </a:cubicBezTo>
                  <a:cubicBezTo>
                    <a:pt x="10764" y="9167"/>
                    <a:pt x="10691" y="9080"/>
                    <a:pt x="10604" y="8993"/>
                  </a:cubicBezTo>
                  <a:cubicBezTo>
                    <a:pt x="9502" y="7702"/>
                    <a:pt x="4962" y="2292"/>
                    <a:pt x="4904" y="2249"/>
                  </a:cubicBezTo>
                  <a:lnTo>
                    <a:pt x="3961" y="1117"/>
                  </a:lnTo>
                  <a:lnTo>
                    <a:pt x="3642" y="2553"/>
                  </a:lnTo>
                  <a:cubicBezTo>
                    <a:pt x="3613" y="2655"/>
                    <a:pt x="3438" y="3539"/>
                    <a:pt x="4135" y="4627"/>
                  </a:cubicBezTo>
                  <a:cubicBezTo>
                    <a:pt x="4425" y="5077"/>
                    <a:pt x="5629" y="7412"/>
                    <a:pt x="6601" y="9298"/>
                  </a:cubicBezTo>
                  <a:lnTo>
                    <a:pt x="6949" y="9980"/>
                  </a:lnTo>
                  <a:cubicBezTo>
                    <a:pt x="4149" y="8384"/>
                    <a:pt x="1567" y="6919"/>
                    <a:pt x="1408" y="6818"/>
                  </a:cubicBezTo>
                  <a:cubicBezTo>
                    <a:pt x="1277" y="6731"/>
                    <a:pt x="1118" y="6673"/>
                    <a:pt x="944" y="6673"/>
                  </a:cubicBezTo>
                  <a:cubicBezTo>
                    <a:pt x="625" y="6673"/>
                    <a:pt x="334" y="6890"/>
                    <a:pt x="233" y="7195"/>
                  </a:cubicBezTo>
                  <a:cubicBezTo>
                    <a:pt x="1" y="7920"/>
                    <a:pt x="1002" y="8689"/>
                    <a:pt x="1321" y="8921"/>
                  </a:cubicBezTo>
                  <a:cubicBezTo>
                    <a:pt x="2249" y="9559"/>
                    <a:pt x="11590" y="16391"/>
                    <a:pt x="12417" y="17145"/>
                  </a:cubicBezTo>
                  <a:cubicBezTo>
                    <a:pt x="12635" y="17653"/>
                    <a:pt x="12838" y="20061"/>
                    <a:pt x="12881" y="22077"/>
                  </a:cubicBezTo>
                  <a:lnTo>
                    <a:pt x="13737" y="45256"/>
                  </a:lnTo>
                  <a:lnTo>
                    <a:pt x="15927" y="45923"/>
                  </a:lnTo>
                  <a:lnTo>
                    <a:pt x="15898" y="44908"/>
                  </a:lnTo>
                  <a:cubicBezTo>
                    <a:pt x="15898" y="44835"/>
                    <a:pt x="15666" y="37438"/>
                    <a:pt x="15405" y="30098"/>
                  </a:cubicBezTo>
                  <a:cubicBezTo>
                    <a:pt x="15014" y="18596"/>
                    <a:pt x="14883" y="15840"/>
                    <a:pt x="14796" y="15071"/>
                  </a:cubicBezTo>
                  <a:cubicBezTo>
                    <a:pt x="14898" y="14955"/>
                    <a:pt x="14999" y="14810"/>
                    <a:pt x="15086" y="14679"/>
                  </a:cubicBezTo>
                  <a:cubicBezTo>
                    <a:pt x="15144" y="14578"/>
                    <a:pt x="15260" y="14389"/>
                    <a:pt x="15405" y="14157"/>
                  </a:cubicBezTo>
                  <a:cubicBezTo>
                    <a:pt x="16116" y="13011"/>
                    <a:pt x="17595" y="10618"/>
                    <a:pt x="18886" y="8442"/>
                  </a:cubicBezTo>
                  <a:cubicBezTo>
                    <a:pt x="19612" y="7209"/>
                    <a:pt x="20177" y="6237"/>
                    <a:pt x="20554" y="5512"/>
                  </a:cubicBezTo>
                  <a:cubicBezTo>
                    <a:pt x="21164" y="4366"/>
                    <a:pt x="21454" y="3757"/>
                    <a:pt x="20990" y="3278"/>
                  </a:cubicBezTo>
                  <a:lnTo>
                    <a:pt x="20438" y="2698"/>
                  </a:lnTo>
                  <a:lnTo>
                    <a:pt x="19916" y="3307"/>
                  </a:lnTo>
                  <a:cubicBezTo>
                    <a:pt x="19873" y="3365"/>
                    <a:pt x="16450" y="7354"/>
                    <a:pt x="14114" y="10038"/>
                  </a:cubicBezTo>
                  <a:cubicBezTo>
                    <a:pt x="14274" y="8645"/>
                    <a:pt x="14462" y="6963"/>
                    <a:pt x="14636" y="5454"/>
                  </a:cubicBezTo>
                  <a:cubicBezTo>
                    <a:pt x="14796" y="4062"/>
                    <a:pt x="14898" y="2974"/>
                    <a:pt x="14970" y="2191"/>
                  </a:cubicBezTo>
                  <a:cubicBezTo>
                    <a:pt x="15115" y="624"/>
                    <a:pt x="15144" y="334"/>
                    <a:pt x="14665" y="87"/>
                  </a:cubicBezTo>
                  <a:lnTo>
                    <a:pt x="144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3779625" y="1902675"/>
              <a:ext cx="499275" cy="1104975"/>
            </a:xfrm>
            <a:custGeom>
              <a:avLst/>
              <a:gdLst/>
              <a:ahLst/>
              <a:cxnLst/>
              <a:rect l="l" t="t" r="r" b="b"/>
              <a:pathLst>
                <a:path w="19971" h="44199" extrusionOk="0">
                  <a:moveTo>
                    <a:pt x="13483" y="1"/>
                  </a:moveTo>
                  <a:cubicBezTo>
                    <a:pt x="13318" y="1"/>
                    <a:pt x="11610" y="5229"/>
                    <a:pt x="10832" y="8226"/>
                  </a:cubicBezTo>
                  <a:cubicBezTo>
                    <a:pt x="10542" y="9227"/>
                    <a:pt x="10324" y="10242"/>
                    <a:pt x="10194" y="11272"/>
                  </a:cubicBezTo>
                  <a:cubicBezTo>
                    <a:pt x="10150" y="10344"/>
                    <a:pt x="9802" y="9459"/>
                    <a:pt x="9207" y="8748"/>
                  </a:cubicBezTo>
                  <a:cubicBezTo>
                    <a:pt x="8090" y="7428"/>
                    <a:pt x="3507" y="1989"/>
                    <a:pt x="3507" y="1989"/>
                  </a:cubicBezTo>
                  <a:lnTo>
                    <a:pt x="3507" y="1989"/>
                  </a:lnTo>
                  <a:cubicBezTo>
                    <a:pt x="3507" y="1989"/>
                    <a:pt x="3362" y="2656"/>
                    <a:pt x="3913" y="3512"/>
                  </a:cubicBezTo>
                  <a:cubicBezTo>
                    <a:pt x="4392" y="4266"/>
                    <a:pt x="7032" y="9473"/>
                    <a:pt x="7902" y="11112"/>
                  </a:cubicBezTo>
                  <a:cubicBezTo>
                    <a:pt x="4493" y="9183"/>
                    <a:pt x="287" y="6790"/>
                    <a:pt x="156" y="6703"/>
                  </a:cubicBezTo>
                  <a:cubicBezTo>
                    <a:pt x="132" y="6686"/>
                    <a:pt x="113" y="6679"/>
                    <a:pt x="100" y="6679"/>
                  </a:cubicBezTo>
                  <a:cubicBezTo>
                    <a:pt x="0" y="6679"/>
                    <a:pt x="266" y="7150"/>
                    <a:pt x="896" y="7588"/>
                  </a:cubicBezTo>
                  <a:cubicBezTo>
                    <a:pt x="1607" y="8095"/>
                    <a:pt x="11630" y="15406"/>
                    <a:pt x="12152" y="15957"/>
                  </a:cubicBezTo>
                  <a:cubicBezTo>
                    <a:pt x="12660" y="16523"/>
                    <a:pt x="12761" y="21324"/>
                    <a:pt x="12761" y="21324"/>
                  </a:cubicBezTo>
                  <a:lnTo>
                    <a:pt x="13602" y="43980"/>
                  </a:lnTo>
                  <a:lnTo>
                    <a:pt x="14328" y="44198"/>
                  </a:lnTo>
                  <a:cubicBezTo>
                    <a:pt x="14328" y="44198"/>
                    <a:pt x="13385" y="14666"/>
                    <a:pt x="13225" y="14361"/>
                  </a:cubicBezTo>
                  <a:cubicBezTo>
                    <a:pt x="13167" y="14274"/>
                    <a:pt x="13138" y="14202"/>
                    <a:pt x="13095" y="14129"/>
                  </a:cubicBezTo>
                  <a:lnTo>
                    <a:pt x="13109" y="14129"/>
                  </a:lnTo>
                  <a:cubicBezTo>
                    <a:pt x="13327" y="13984"/>
                    <a:pt x="13501" y="13796"/>
                    <a:pt x="13631" y="13564"/>
                  </a:cubicBezTo>
                  <a:cubicBezTo>
                    <a:pt x="14284" y="12505"/>
                    <a:pt x="19970" y="3425"/>
                    <a:pt x="19636" y="3062"/>
                  </a:cubicBezTo>
                  <a:lnTo>
                    <a:pt x="19636" y="3062"/>
                  </a:lnTo>
                  <a:cubicBezTo>
                    <a:pt x="19636" y="3062"/>
                    <a:pt x="14139" y="9473"/>
                    <a:pt x="12282" y="11562"/>
                  </a:cubicBezTo>
                  <a:cubicBezTo>
                    <a:pt x="12645" y="8443"/>
                    <a:pt x="13631" y="89"/>
                    <a:pt x="13486" y="2"/>
                  </a:cubicBezTo>
                  <a:cubicBezTo>
                    <a:pt x="13485" y="1"/>
                    <a:pt x="13484" y="1"/>
                    <a:pt x="134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p:nvPr/>
          </p:nvSpPr>
          <p:spPr>
            <a:xfrm>
              <a:off x="3863650" y="1952375"/>
              <a:ext cx="180625" cy="271275"/>
            </a:xfrm>
            <a:custGeom>
              <a:avLst/>
              <a:gdLst/>
              <a:ahLst/>
              <a:cxnLst/>
              <a:rect l="l" t="t" r="r" b="b"/>
              <a:pathLst>
                <a:path w="7225" h="10851" extrusionOk="0">
                  <a:moveTo>
                    <a:pt x="160" y="1"/>
                  </a:moveTo>
                  <a:cubicBezTo>
                    <a:pt x="160" y="1"/>
                    <a:pt x="1" y="668"/>
                    <a:pt x="552" y="1524"/>
                  </a:cubicBezTo>
                  <a:cubicBezTo>
                    <a:pt x="1103" y="2379"/>
                    <a:pt x="4410" y="8936"/>
                    <a:pt x="4802" y="9559"/>
                  </a:cubicBezTo>
                  <a:cubicBezTo>
                    <a:pt x="5271" y="10296"/>
                    <a:pt x="5961" y="10850"/>
                    <a:pt x="6388" y="10850"/>
                  </a:cubicBezTo>
                  <a:cubicBezTo>
                    <a:pt x="6609" y="10850"/>
                    <a:pt x="6760" y="10703"/>
                    <a:pt x="6775" y="10357"/>
                  </a:cubicBezTo>
                  <a:cubicBezTo>
                    <a:pt x="6775" y="10357"/>
                    <a:pt x="7224" y="8370"/>
                    <a:pt x="5861" y="6760"/>
                  </a:cubicBezTo>
                  <a:cubicBezTo>
                    <a:pt x="4729" y="5440"/>
                    <a:pt x="161" y="1"/>
                    <a:pt x="160"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0"/>
            <p:cNvSpPr/>
            <p:nvPr/>
          </p:nvSpPr>
          <p:spPr>
            <a:xfrm>
              <a:off x="4032650" y="1902675"/>
              <a:ext cx="88500" cy="344350"/>
            </a:xfrm>
            <a:custGeom>
              <a:avLst/>
              <a:gdLst/>
              <a:ahLst/>
              <a:cxnLst/>
              <a:rect l="l" t="t" r="r" b="b"/>
              <a:pathLst>
                <a:path w="3540" h="13774" extrusionOk="0">
                  <a:moveTo>
                    <a:pt x="3361" y="0"/>
                  </a:moveTo>
                  <a:cubicBezTo>
                    <a:pt x="3164" y="0"/>
                    <a:pt x="1488" y="5233"/>
                    <a:pt x="711" y="8226"/>
                  </a:cubicBezTo>
                  <a:cubicBezTo>
                    <a:pt x="189" y="10227"/>
                    <a:pt x="15" y="11199"/>
                    <a:pt x="0" y="12345"/>
                  </a:cubicBezTo>
                  <a:lnTo>
                    <a:pt x="15" y="12345"/>
                  </a:lnTo>
                  <a:cubicBezTo>
                    <a:pt x="15" y="12737"/>
                    <a:pt x="116" y="13404"/>
                    <a:pt x="783" y="13680"/>
                  </a:cubicBezTo>
                  <a:cubicBezTo>
                    <a:pt x="941" y="13744"/>
                    <a:pt x="1082" y="13773"/>
                    <a:pt x="1207" y="13773"/>
                  </a:cubicBezTo>
                  <a:cubicBezTo>
                    <a:pt x="1706" y="13773"/>
                    <a:pt x="1961" y="13305"/>
                    <a:pt x="2031" y="12679"/>
                  </a:cubicBezTo>
                  <a:cubicBezTo>
                    <a:pt x="2118" y="11896"/>
                    <a:pt x="3539" y="103"/>
                    <a:pt x="3365" y="2"/>
                  </a:cubicBezTo>
                  <a:cubicBezTo>
                    <a:pt x="3364" y="1"/>
                    <a:pt x="3362" y="0"/>
                    <a:pt x="3361"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0"/>
            <p:cNvSpPr/>
            <p:nvPr/>
          </p:nvSpPr>
          <p:spPr>
            <a:xfrm>
              <a:off x="4059850" y="1979225"/>
              <a:ext cx="219050" cy="280650"/>
            </a:xfrm>
            <a:custGeom>
              <a:avLst/>
              <a:gdLst/>
              <a:ahLst/>
              <a:cxnLst/>
              <a:rect l="l" t="t" r="r" b="b"/>
              <a:pathLst>
                <a:path w="8762" h="11226" extrusionOk="0">
                  <a:moveTo>
                    <a:pt x="8427" y="0"/>
                  </a:moveTo>
                  <a:cubicBezTo>
                    <a:pt x="8427" y="0"/>
                    <a:pt x="841" y="8863"/>
                    <a:pt x="479" y="9153"/>
                  </a:cubicBezTo>
                  <a:cubicBezTo>
                    <a:pt x="102" y="9457"/>
                    <a:pt x="0" y="10531"/>
                    <a:pt x="508" y="10879"/>
                  </a:cubicBezTo>
                  <a:cubicBezTo>
                    <a:pt x="753" y="11052"/>
                    <a:pt x="1063" y="11225"/>
                    <a:pt x="1395" y="11225"/>
                  </a:cubicBezTo>
                  <a:cubicBezTo>
                    <a:pt x="1730" y="11225"/>
                    <a:pt x="2087" y="11048"/>
                    <a:pt x="2422" y="10516"/>
                  </a:cubicBezTo>
                  <a:cubicBezTo>
                    <a:pt x="3075" y="9457"/>
                    <a:pt x="8761" y="377"/>
                    <a:pt x="8427" y="15"/>
                  </a:cubicBezTo>
                  <a:lnTo>
                    <a:pt x="8427" y="0"/>
                  </a:ln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0"/>
            <p:cNvSpPr/>
            <p:nvPr/>
          </p:nvSpPr>
          <p:spPr>
            <a:xfrm>
              <a:off x="3780025" y="2069975"/>
              <a:ext cx="358175" cy="937675"/>
            </a:xfrm>
            <a:custGeom>
              <a:avLst/>
              <a:gdLst/>
              <a:ahLst/>
              <a:cxnLst/>
              <a:rect l="l" t="t" r="r" b="b"/>
              <a:pathLst>
                <a:path w="14327" h="37507" extrusionOk="0">
                  <a:moveTo>
                    <a:pt x="98" y="1"/>
                  </a:moveTo>
                  <a:cubicBezTo>
                    <a:pt x="0" y="1"/>
                    <a:pt x="266" y="461"/>
                    <a:pt x="894" y="910"/>
                  </a:cubicBezTo>
                  <a:cubicBezTo>
                    <a:pt x="1605" y="1403"/>
                    <a:pt x="11628" y="8714"/>
                    <a:pt x="12150" y="9279"/>
                  </a:cubicBezTo>
                  <a:cubicBezTo>
                    <a:pt x="12658" y="9831"/>
                    <a:pt x="12760" y="14646"/>
                    <a:pt x="12760" y="14646"/>
                  </a:cubicBezTo>
                  <a:lnTo>
                    <a:pt x="13601" y="37288"/>
                  </a:lnTo>
                  <a:lnTo>
                    <a:pt x="14326" y="37506"/>
                  </a:lnTo>
                  <a:cubicBezTo>
                    <a:pt x="14326" y="37506"/>
                    <a:pt x="13383" y="7974"/>
                    <a:pt x="13224" y="7669"/>
                  </a:cubicBezTo>
                  <a:cubicBezTo>
                    <a:pt x="13064" y="7365"/>
                    <a:pt x="13035" y="7191"/>
                    <a:pt x="12136" y="6756"/>
                  </a:cubicBezTo>
                  <a:cubicBezTo>
                    <a:pt x="11222" y="6335"/>
                    <a:pt x="358" y="156"/>
                    <a:pt x="155" y="25"/>
                  </a:cubicBezTo>
                  <a:cubicBezTo>
                    <a:pt x="130" y="9"/>
                    <a:pt x="111" y="1"/>
                    <a:pt x="98"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3"/>
          <p:cNvSpPr txBox="1">
            <a:spLocks noGrp="1"/>
          </p:cNvSpPr>
          <p:nvPr>
            <p:ph type="title" hasCustomPrompt="1"/>
          </p:nvPr>
        </p:nvSpPr>
        <p:spPr>
          <a:xfrm>
            <a:off x="2967300" y="991225"/>
            <a:ext cx="3209700" cy="16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3"/>
          <p:cNvSpPr txBox="1">
            <a:spLocks noGrp="1"/>
          </p:cNvSpPr>
          <p:nvPr>
            <p:ph type="body" idx="1"/>
          </p:nvPr>
        </p:nvSpPr>
        <p:spPr>
          <a:xfrm>
            <a:off x="2457150" y="3901413"/>
            <a:ext cx="4229700" cy="4230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3"/>
          <p:cNvSpPr txBox="1">
            <a:spLocks noGrp="1"/>
          </p:cNvSpPr>
          <p:nvPr>
            <p:ph type="ctrTitle" idx="2"/>
          </p:nvPr>
        </p:nvSpPr>
        <p:spPr>
          <a:xfrm>
            <a:off x="2306550" y="2529775"/>
            <a:ext cx="4531200" cy="10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Font typeface="Hepta Slab"/>
              <a:buNone/>
              <a:defRPr sz="5200">
                <a:latin typeface="Hepta Slab SemiBold"/>
                <a:ea typeface="Hepta Slab SemiBold"/>
                <a:cs typeface="Hepta Slab SemiBold"/>
                <a:sym typeface="Hepta Slab SemiBold"/>
              </a:defRPr>
            </a:lvl1pPr>
            <a:lvl2pPr lvl="1" algn="ctr" rtl="0">
              <a:spcBef>
                <a:spcPts val="0"/>
              </a:spcBef>
              <a:spcAft>
                <a:spcPts val="0"/>
              </a:spcAft>
              <a:buSzPts val="5200"/>
              <a:buFont typeface="Hepta Slab"/>
              <a:buNone/>
              <a:defRPr sz="5200">
                <a:latin typeface="Hepta Slab"/>
                <a:ea typeface="Hepta Slab"/>
                <a:cs typeface="Hepta Slab"/>
                <a:sym typeface="Hepta Slab"/>
              </a:defRPr>
            </a:lvl2pPr>
            <a:lvl3pPr lvl="2" algn="ctr" rtl="0">
              <a:spcBef>
                <a:spcPts val="0"/>
              </a:spcBef>
              <a:spcAft>
                <a:spcPts val="0"/>
              </a:spcAft>
              <a:buSzPts val="5200"/>
              <a:buFont typeface="Hepta Slab"/>
              <a:buNone/>
              <a:defRPr sz="5200">
                <a:latin typeface="Hepta Slab"/>
                <a:ea typeface="Hepta Slab"/>
                <a:cs typeface="Hepta Slab"/>
                <a:sym typeface="Hepta Slab"/>
              </a:defRPr>
            </a:lvl3pPr>
            <a:lvl4pPr lvl="3" algn="ctr" rtl="0">
              <a:spcBef>
                <a:spcPts val="0"/>
              </a:spcBef>
              <a:spcAft>
                <a:spcPts val="0"/>
              </a:spcAft>
              <a:buSzPts val="5200"/>
              <a:buFont typeface="Hepta Slab"/>
              <a:buNone/>
              <a:defRPr sz="5200">
                <a:latin typeface="Hepta Slab"/>
                <a:ea typeface="Hepta Slab"/>
                <a:cs typeface="Hepta Slab"/>
                <a:sym typeface="Hepta Slab"/>
              </a:defRPr>
            </a:lvl4pPr>
            <a:lvl5pPr lvl="4" algn="ctr" rtl="0">
              <a:spcBef>
                <a:spcPts val="0"/>
              </a:spcBef>
              <a:spcAft>
                <a:spcPts val="0"/>
              </a:spcAft>
              <a:buSzPts val="5200"/>
              <a:buFont typeface="Hepta Slab"/>
              <a:buNone/>
              <a:defRPr sz="5200">
                <a:latin typeface="Hepta Slab"/>
                <a:ea typeface="Hepta Slab"/>
                <a:cs typeface="Hepta Slab"/>
                <a:sym typeface="Hepta Slab"/>
              </a:defRPr>
            </a:lvl5pPr>
            <a:lvl6pPr lvl="5" algn="ctr" rtl="0">
              <a:spcBef>
                <a:spcPts val="0"/>
              </a:spcBef>
              <a:spcAft>
                <a:spcPts val="0"/>
              </a:spcAft>
              <a:buSzPts val="5200"/>
              <a:buFont typeface="Hepta Slab"/>
              <a:buNone/>
              <a:defRPr sz="5200">
                <a:latin typeface="Hepta Slab"/>
                <a:ea typeface="Hepta Slab"/>
                <a:cs typeface="Hepta Slab"/>
                <a:sym typeface="Hepta Slab"/>
              </a:defRPr>
            </a:lvl6pPr>
            <a:lvl7pPr lvl="6" algn="ctr" rtl="0">
              <a:spcBef>
                <a:spcPts val="0"/>
              </a:spcBef>
              <a:spcAft>
                <a:spcPts val="0"/>
              </a:spcAft>
              <a:buSzPts val="5200"/>
              <a:buFont typeface="Hepta Slab"/>
              <a:buNone/>
              <a:defRPr sz="5200">
                <a:latin typeface="Hepta Slab"/>
                <a:ea typeface="Hepta Slab"/>
                <a:cs typeface="Hepta Slab"/>
                <a:sym typeface="Hepta Slab"/>
              </a:defRPr>
            </a:lvl7pPr>
            <a:lvl8pPr lvl="7" algn="ctr" rtl="0">
              <a:spcBef>
                <a:spcPts val="0"/>
              </a:spcBef>
              <a:spcAft>
                <a:spcPts val="0"/>
              </a:spcAft>
              <a:buSzPts val="5200"/>
              <a:buFont typeface="Hepta Slab"/>
              <a:buNone/>
              <a:defRPr sz="5200">
                <a:latin typeface="Hepta Slab"/>
                <a:ea typeface="Hepta Slab"/>
                <a:cs typeface="Hepta Slab"/>
                <a:sym typeface="Hepta Slab"/>
              </a:defRPr>
            </a:lvl8pPr>
            <a:lvl9pPr lvl="8" algn="ctr" rtl="0">
              <a:spcBef>
                <a:spcPts val="0"/>
              </a:spcBef>
              <a:spcAft>
                <a:spcPts val="0"/>
              </a:spcAft>
              <a:buSzPts val="5200"/>
              <a:buFont typeface="Hepta Slab"/>
              <a:buNone/>
              <a:defRPr sz="5200">
                <a:latin typeface="Hepta Slab"/>
                <a:ea typeface="Hepta Slab"/>
                <a:cs typeface="Hepta Slab"/>
                <a:sym typeface="Hepta Slab"/>
              </a:defRPr>
            </a:lvl9pPr>
          </a:lstStyle>
          <a:p>
            <a:endParaRPr/>
          </a:p>
        </p:txBody>
      </p:sp>
      <p:grpSp>
        <p:nvGrpSpPr>
          <p:cNvPr id="48" name="Google Shape;48;p3"/>
          <p:cNvGrpSpPr/>
          <p:nvPr/>
        </p:nvGrpSpPr>
        <p:grpSpPr>
          <a:xfrm rot="395976">
            <a:off x="-20109" y="948789"/>
            <a:ext cx="1523740" cy="3685995"/>
            <a:chOff x="3189925" y="2790175"/>
            <a:chExt cx="478350" cy="1157150"/>
          </a:xfrm>
        </p:grpSpPr>
        <p:sp>
          <p:nvSpPr>
            <p:cNvPr id="49" name="Google Shape;49;p3"/>
            <p:cNvSpPr/>
            <p:nvPr/>
          </p:nvSpPr>
          <p:spPr>
            <a:xfrm>
              <a:off x="3189925" y="2790175"/>
              <a:ext cx="478350" cy="1157150"/>
            </a:xfrm>
            <a:custGeom>
              <a:avLst/>
              <a:gdLst/>
              <a:ahLst/>
              <a:cxnLst/>
              <a:rect l="l" t="t" r="r" b="b"/>
              <a:pathLst>
                <a:path w="19134" h="46286" extrusionOk="0">
                  <a:moveTo>
                    <a:pt x="7761" y="7993"/>
                  </a:moveTo>
                  <a:cubicBezTo>
                    <a:pt x="8196" y="8138"/>
                    <a:pt x="8661" y="8196"/>
                    <a:pt x="9125" y="8196"/>
                  </a:cubicBezTo>
                  <a:cubicBezTo>
                    <a:pt x="9429" y="8196"/>
                    <a:pt x="9734" y="8167"/>
                    <a:pt x="10038" y="8138"/>
                  </a:cubicBezTo>
                  <a:lnTo>
                    <a:pt x="10038" y="8138"/>
                  </a:lnTo>
                  <a:cubicBezTo>
                    <a:pt x="9313" y="8573"/>
                    <a:pt x="8719" y="9197"/>
                    <a:pt x="8312" y="9951"/>
                  </a:cubicBezTo>
                  <a:cubicBezTo>
                    <a:pt x="7718" y="10981"/>
                    <a:pt x="7529" y="12214"/>
                    <a:pt x="7790" y="13388"/>
                  </a:cubicBezTo>
                  <a:cubicBezTo>
                    <a:pt x="6775" y="14346"/>
                    <a:pt x="5934" y="15463"/>
                    <a:pt x="5266" y="16696"/>
                  </a:cubicBezTo>
                  <a:cubicBezTo>
                    <a:pt x="5078" y="15419"/>
                    <a:pt x="4947" y="14230"/>
                    <a:pt x="4846" y="13040"/>
                  </a:cubicBezTo>
                  <a:lnTo>
                    <a:pt x="4860" y="13040"/>
                  </a:lnTo>
                  <a:lnTo>
                    <a:pt x="4860" y="12968"/>
                  </a:lnTo>
                  <a:cubicBezTo>
                    <a:pt x="5150" y="11677"/>
                    <a:pt x="5905" y="9820"/>
                    <a:pt x="7761" y="7993"/>
                  </a:cubicBezTo>
                  <a:close/>
                  <a:moveTo>
                    <a:pt x="7486" y="0"/>
                  </a:moveTo>
                  <a:lnTo>
                    <a:pt x="5252" y="479"/>
                  </a:lnTo>
                  <a:lnTo>
                    <a:pt x="5092" y="798"/>
                  </a:lnTo>
                  <a:cubicBezTo>
                    <a:pt x="4062" y="2945"/>
                    <a:pt x="3323" y="5222"/>
                    <a:pt x="2887" y="7572"/>
                  </a:cubicBezTo>
                  <a:cubicBezTo>
                    <a:pt x="1974" y="12953"/>
                    <a:pt x="3033" y="17595"/>
                    <a:pt x="4033" y="22091"/>
                  </a:cubicBezTo>
                  <a:cubicBezTo>
                    <a:pt x="4686" y="24934"/>
                    <a:pt x="5353" y="27879"/>
                    <a:pt x="5542" y="31055"/>
                  </a:cubicBezTo>
                  <a:cubicBezTo>
                    <a:pt x="5934" y="37829"/>
                    <a:pt x="349" y="43269"/>
                    <a:pt x="291" y="43327"/>
                  </a:cubicBezTo>
                  <a:lnTo>
                    <a:pt x="1" y="43602"/>
                  </a:lnTo>
                  <a:lnTo>
                    <a:pt x="509" y="46286"/>
                  </a:lnTo>
                  <a:lnTo>
                    <a:pt x="1481" y="45372"/>
                  </a:lnTo>
                  <a:cubicBezTo>
                    <a:pt x="1669" y="45198"/>
                    <a:pt x="6035" y="41093"/>
                    <a:pt x="7312" y="34914"/>
                  </a:cubicBezTo>
                  <a:cubicBezTo>
                    <a:pt x="7674" y="33173"/>
                    <a:pt x="7732" y="31317"/>
                    <a:pt x="7500" y="29112"/>
                  </a:cubicBezTo>
                  <a:cubicBezTo>
                    <a:pt x="7602" y="28067"/>
                    <a:pt x="8124" y="25602"/>
                    <a:pt x="10561" y="23194"/>
                  </a:cubicBezTo>
                  <a:cubicBezTo>
                    <a:pt x="10959" y="23327"/>
                    <a:pt x="11382" y="23399"/>
                    <a:pt x="11807" y="23399"/>
                  </a:cubicBezTo>
                  <a:cubicBezTo>
                    <a:pt x="11846" y="23399"/>
                    <a:pt x="11885" y="23398"/>
                    <a:pt x="11924" y="23397"/>
                  </a:cubicBezTo>
                  <a:cubicBezTo>
                    <a:pt x="12591" y="23397"/>
                    <a:pt x="13244" y="23310"/>
                    <a:pt x="13882" y="23165"/>
                  </a:cubicBezTo>
                  <a:cubicBezTo>
                    <a:pt x="17828" y="22280"/>
                    <a:pt x="18959" y="18596"/>
                    <a:pt x="19017" y="18436"/>
                  </a:cubicBezTo>
                  <a:lnTo>
                    <a:pt x="19017" y="18407"/>
                  </a:lnTo>
                  <a:cubicBezTo>
                    <a:pt x="19133" y="17943"/>
                    <a:pt x="19090" y="17435"/>
                    <a:pt x="18887" y="16986"/>
                  </a:cubicBezTo>
                  <a:cubicBezTo>
                    <a:pt x="18930" y="15724"/>
                    <a:pt x="18234" y="15535"/>
                    <a:pt x="18002" y="15506"/>
                  </a:cubicBezTo>
                  <a:cubicBezTo>
                    <a:pt x="17944" y="15492"/>
                    <a:pt x="17871" y="15492"/>
                    <a:pt x="17799" y="15492"/>
                  </a:cubicBezTo>
                  <a:cubicBezTo>
                    <a:pt x="17741" y="15492"/>
                    <a:pt x="17654" y="15506"/>
                    <a:pt x="17567" y="15506"/>
                  </a:cubicBezTo>
                  <a:lnTo>
                    <a:pt x="17494" y="15506"/>
                  </a:lnTo>
                  <a:lnTo>
                    <a:pt x="17349" y="15521"/>
                  </a:lnTo>
                  <a:cubicBezTo>
                    <a:pt x="17001" y="15550"/>
                    <a:pt x="16015" y="15637"/>
                    <a:pt x="14898" y="15840"/>
                  </a:cubicBezTo>
                  <a:cubicBezTo>
                    <a:pt x="14566" y="15725"/>
                    <a:pt x="14213" y="15678"/>
                    <a:pt x="13866" y="15678"/>
                  </a:cubicBezTo>
                  <a:cubicBezTo>
                    <a:pt x="13818" y="15678"/>
                    <a:pt x="13770" y="15678"/>
                    <a:pt x="13723" y="15680"/>
                  </a:cubicBezTo>
                  <a:lnTo>
                    <a:pt x="13694" y="15680"/>
                  </a:lnTo>
                  <a:cubicBezTo>
                    <a:pt x="12026" y="15796"/>
                    <a:pt x="10546" y="16754"/>
                    <a:pt x="9734" y="18219"/>
                  </a:cubicBezTo>
                  <a:cubicBezTo>
                    <a:pt x="9139" y="19263"/>
                    <a:pt x="8951" y="20481"/>
                    <a:pt x="9197" y="21656"/>
                  </a:cubicBezTo>
                  <a:cubicBezTo>
                    <a:pt x="8254" y="22570"/>
                    <a:pt x="7442" y="23614"/>
                    <a:pt x="6804" y="24760"/>
                  </a:cubicBezTo>
                  <a:cubicBezTo>
                    <a:pt x="6688" y="24166"/>
                    <a:pt x="6557" y="23556"/>
                    <a:pt x="6441" y="22933"/>
                  </a:cubicBezTo>
                  <a:cubicBezTo>
                    <a:pt x="6311" y="22367"/>
                    <a:pt x="6195" y="21787"/>
                    <a:pt x="6079" y="21192"/>
                  </a:cubicBezTo>
                  <a:cubicBezTo>
                    <a:pt x="6108" y="20467"/>
                    <a:pt x="6412" y="17667"/>
                    <a:pt x="9168" y="14940"/>
                  </a:cubicBezTo>
                  <a:cubicBezTo>
                    <a:pt x="9580" y="15073"/>
                    <a:pt x="9992" y="15145"/>
                    <a:pt x="10426" y="15145"/>
                  </a:cubicBezTo>
                  <a:cubicBezTo>
                    <a:pt x="10466" y="15145"/>
                    <a:pt x="10506" y="15145"/>
                    <a:pt x="10546" y="15144"/>
                  </a:cubicBezTo>
                  <a:cubicBezTo>
                    <a:pt x="11184" y="15129"/>
                    <a:pt x="11837" y="15056"/>
                    <a:pt x="12475" y="14911"/>
                  </a:cubicBezTo>
                  <a:cubicBezTo>
                    <a:pt x="16421" y="14012"/>
                    <a:pt x="17552" y="10342"/>
                    <a:pt x="17596" y="10183"/>
                  </a:cubicBezTo>
                  <a:lnTo>
                    <a:pt x="17596" y="10154"/>
                  </a:lnTo>
                  <a:cubicBezTo>
                    <a:pt x="17726" y="9675"/>
                    <a:pt x="17683" y="9182"/>
                    <a:pt x="17465" y="8732"/>
                  </a:cubicBezTo>
                  <a:cubicBezTo>
                    <a:pt x="17523" y="7470"/>
                    <a:pt x="16827" y="7282"/>
                    <a:pt x="16595" y="7253"/>
                  </a:cubicBezTo>
                  <a:cubicBezTo>
                    <a:pt x="16522" y="7238"/>
                    <a:pt x="16464" y="7238"/>
                    <a:pt x="16392" y="7238"/>
                  </a:cubicBezTo>
                  <a:lnTo>
                    <a:pt x="16087" y="7238"/>
                  </a:lnTo>
                  <a:lnTo>
                    <a:pt x="15942" y="7267"/>
                  </a:lnTo>
                  <a:cubicBezTo>
                    <a:pt x="15594" y="7296"/>
                    <a:pt x="14608" y="7383"/>
                    <a:pt x="13491" y="7586"/>
                  </a:cubicBezTo>
                  <a:cubicBezTo>
                    <a:pt x="13201" y="7485"/>
                    <a:pt x="12896" y="7427"/>
                    <a:pt x="12591" y="7427"/>
                  </a:cubicBezTo>
                  <a:cubicBezTo>
                    <a:pt x="15304" y="6092"/>
                    <a:pt x="16145" y="3380"/>
                    <a:pt x="16189" y="3235"/>
                  </a:cubicBezTo>
                  <a:lnTo>
                    <a:pt x="16189" y="3206"/>
                  </a:lnTo>
                  <a:cubicBezTo>
                    <a:pt x="16319" y="2742"/>
                    <a:pt x="16261" y="2234"/>
                    <a:pt x="16058" y="1784"/>
                  </a:cubicBezTo>
                  <a:cubicBezTo>
                    <a:pt x="16116" y="537"/>
                    <a:pt x="15405" y="334"/>
                    <a:pt x="15188" y="305"/>
                  </a:cubicBezTo>
                  <a:cubicBezTo>
                    <a:pt x="15115" y="305"/>
                    <a:pt x="15043" y="290"/>
                    <a:pt x="14985" y="290"/>
                  </a:cubicBezTo>
                  <a:cubicBezTo>
                    <a:pt x="14912" y="290"/>
                    <a:pt x="14840" y="305"/>
                    <a:pt x="14753" y="305"/>
                  </a:cubicBezTo>
                  <a:lnTo>
                    <a:pt x="14521" y="305"/>
                  </a:lnTo>
                  <a:cubicBezTo>
                    <a:pt x="14187" y="334"/>
                    <a:pt x="13186" y="436"/>
                    <a:pt x="12069" y="624"/>
                  </a:cubicBezTo>
                  <a:cubicBezTo>
                    <a:pt x="11730" y="520"/>
                    <a:pt x="11379" y="462"/>
                    <a:pt x="11017" y="462"/>
                  </a:cubicBezTo>
                  <a:cubicBezTo>
                    <a:pt x="10976" y="462"/>
                    <a:pt x="10935" y="463"/>
                    <a:pt x="10894" y="465"/>
                  </a:cubicBezTo>
                  <a:lnTo>
                    <a:pt x="10865" y="465"/>
                  </a:lnTo>
                  <a:cubicBezTo>
                    <a:pt x="7877" y="697"/>
                    <a:pt x="5774" y="3511"/>
                    <a:pt x="6383" y="6455"/>
                  </a:cubicBezTo>
                  <a:cubicBezTo>
                    <a:pt x="5890" y="6919"/>
                    <a:pt x="5440" y="7412"/>
                    <a:pt x="5034" y="7949"/>
                  </a:cubicBezTo>
                  <a:cubicBezTo>
                    <a:pt x="5382" y="5657"/>
                    <a:pt x="6021" y="3424"/>
                    <a:pt x="6920" y="1306"/>
                  </a:cubicBezTo>
                  <a:lnTo>
                    <a:pt x="74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3209525" y="2814925"/>
              <a:ext cx="439875" cy="1095775"/>
            </a:xfrm>
            <a:custGeom>
              <a:avLst/>
              <a:gdLst/>
              <a:ahLst/>
              <a:cxnLst/>
              <a:rect l="l" t="t" r="r" b="b"/>
              <a:pathLst>
                <a:path w="17595" h="43831" extrusionOk="0">
                  <a:moveTo>
                    <a:pt x="14128" y="0"/>
                  </a:moveTo>
                  <a:cubicBezTo>
                    <a:pt x="14070" y="0"/>
                    <a:pt x="14012" y="4"/>
                    <a:pt x="13954" y="11"/>
                  </a:cubicBezTo>
                  <a:lnTo>
                    <a:pt x="13925" y="11"/>
                  </a:lnTo>
                  <a:cubicBezTo>
                    <a:pt x="13780" y="26"/>
                    <a:pt x="12533" y="127"/>
                    <a:pt x="11140" y="388"/>
                  </a:cubicBezTo>
                  <a:cubicBezTo>
                    <a:pt x="11053" y="185"/>
                    <a:pt x="10110" y="185"/>
                    <a:pt x="10110" y="185"/>
                  </a:cubicBezTo>
                  <a:cubicBezTo>
                    <a:pt x="8703" y="316"/>
                    <a:pt x="7441" y="1114"/>
                    <a:pt x="6760" y="2347"/>
                  </a:cubicBezTo>
                  <a:cubicBezTo>
                    <a:pt x="6034" y="3681"/>
                    <a:pt x="6136" y="5015"/>
                    <a:pt x="6426" y="5654"/>
                  </a:cubicBezTo>
                  <a:cubicBezTo>
                    <a:pt x="5411" y="6582"/>
                    <a:pt x="4047" y="8090"/>
                    <a:pt x="3264" y="10092"/>
                  </a:cubicBezTo>
                  <a:cubicBezTo>
                    <a:pt x="3293" y="6350"/>
                    <a:pt x="4250" y="2825"/>
                    <a:pt x="5454" y="11"/>
                  </a:cubicBezTo>
                  <a:lnTo>
                    <a:pt x="5454" y="11"/>
                  </a:lnTo>
                  <a:lnTo>
                    <a:pt x="4961" y="113"/>
                  </a:lnTo>
                  <a:cubicBezTo>
                    <a:pt x="3960" y="2201"/>
                    <a:pt x="3249" y="4421"/>
                    <a:pt x="2829" y="6698"/>
                  </a:cubicBezTo>
                  <a:cubicBezTo>
                    <a:pt x="1378" y="15270"/>
                    <a:pt x="4990" y="21711"/>
                    <a:pt x="5469" y="30007"/>
                  </a:cubicBezTo>
                  <a:cubicBezTo>
                    <a:pt x="5904" y="37216"/>
                    <a:pt x="0" y="42844"/>
                    <a:pt x="0" y="42844"/>
                  </a:cubicBezTo>
                  <a:lnTo>
                    <a:pt x="189" y="43831"/>
                  </a:lnTo>
                  <a:cubicBezTo>
                    <a:pt x="189" y="43831"/>
                    <a:pt x="4555" y="39784"/>
                    <a:pt x="5802" y="33750"/>
                  </a:cubicBezTo>
                  <a:cubicBezTo>
                    <a:pt x="6179" y="31893"/>
                    <a:pt x="6179" y="30036"/>
                    <a:pt x="5962" y="28093"/>
                  </a:cubicBezTo>
                  <a:cubicBezTo>
                    <a:pt x="6078" y="26918"/>
                    <a:pt x="6658" y="24017"/>
                    <a:pt x="9632" y="21290"/>
                  </a:cubicBezTo>
                  <a:cubicBezTo>
                    <a:pt x="9777" y="21406"/>
                    <a:pt x="10205" y="21645"/>
                    <a:pt x="11128" y="21645"/>
                  </a:cubicBezTo>
                  <a:cubicBezTo>
                    <a:pt x="11590" y="21645"/>
                    <a:pt x="12175" y="21585"/>
                    <a:pt x="12910" y="21421"/>
                  </a:cubicBezTo>
                  <a:cubicBezTo>
                    <a:pt x="16478" y="20623"/>
                    <a:pt x="17493" y="17214"/>
                    <a:pt x="17493" y="17214"/>
                  </a:cubicBezTo>
                  <a:cubicBezTo>
                    <a:pt x="17594" y="16839"/>
                    <a:pt x="17537" y="16449"/>
                    <a:pt x="17336" y="16130"/>
                  </a:cubicBezTo>
                  <a:lnTo>
                    <a:pt x="17336" y="16130"/>
                  </a:lnTo>
                  <a:cubicBezTo>
                    <a:pt x="17389" y="15593"/>
                    <a:pt x="17288" y="15241"/>
                    <a:pt x="17116" y="15227"/>
                  </a:cubicBezTo>
                  <a:cubicBezTo>
                    <a:pt x="17058" y="15220"/>
                    <a:pt x="17000" y="15216"/>
                    <a:pt x="16942" y="15216"/>
                  </a:cubicBezTo>
                  <a:cubicBezTo>
                    <a:pt x="16884" y="15216"/>
                    <a:pt x="16826" y="15220"/>
                    <a:pt x="16768" y="15227"/>
                  </a:cubicBezTo>
                  <a:lnTo>
                    <a:pt x="16739" y="15227"/>
                  </a:lnTo>
                  <a:cubicBezTo>
                    <a:pt x="16594" y="15241"/>
                    <a:pt x="15347" y="15328"/>
                    <a:pt x="13954" y="15604"/>
                  </a:cubicBezTo>
                  <a:cubicBezTo>
                    <a:pt x="13867" y="15401"/>
                    <a:pt x="12924" y="15401"/>
                    <a:pt x="12924" y="15401"/>
                  </a:cubicBezTo>
                  <a:cubicBezTo>
                    <a:pt x="11517" y="15517"/>
                    <a:pt x="10255" y="16329"/>
                    <a:pt x="9574" y="17562"/>
                  </a:cubicBezTo>
                  <a:cubicBezTo>
                    <a:pt x="8848" y="18882"/>
                    <a:pt x="8950" y="20217"/>
                    <a:pt x="9240" y="20869"/>
                  </a:cubicBezTo>
                  <a:cubicBezTo>
                    <a:pt x="8051" y="21957"/>
                    <a:pt x="6397" y="23828"/>
                    <a:pt x="5730" y="26352"/>
                  </a:cubicBezTo>
                  <a:cubicBezTo>
                    <a:pt x="5425" y="24452"/>
                    <a:pt x="4975" y="22436"/>
                    <a:pt x="4540" y="20246"/>
                  </a:cubicBezTo>
                  <a:cubicBezTo>
                    <a:pt x="4555" y="19520"/>
                    <a:pt x="4830" y="16170"/>
                    <a:pt x="8239" y="13051"/>
                  </a:cubicBezTo>
                  <a:cubicBezTo>
                    <a:pt x="8385" y="13158"/>
                    <a:pt x="8819" y="13403"/>
                    <a:pt x="9750" y="13403"/>
                  </a:cubicBezTo>
                  <a:cubicBezTo>
                    <a:pt x="10207" y="13403"/>
                    <a:pt x="10783" y="13344"/>
                    <a:pt x="11503" y="13182"/>
                  </a:cubicBezTo>
                  <a:cubicBezTo>
                    <a:pt x="15086" y="12369"/>
                    <a:pt x="16101" y="8961"/>
                    <a:pt x="16101" y="8961"/>
                  </a:cubicBezTo>
                  <a:cubicBezTo>
                    <a:pt x="16202" y="8598"/>
                    <a:pt x="16144" y="8207"/>
                    <a:pt x="15927" y="7887"/>
                  </a:cubicBezTo>
                  <a:cubicBezTo>
                    <a:pt x="15985" y="7336"/>
                    <a:pt x="15898" y="6974"/>
                    <a:pt x="15709" y="6959"/>
                  </a:cubicBezTo>
                  <a:cubicBezTo>
                    <a:pt x="15651" y="6952"/>
                    <a:pt x="15593" y="6948"/>
                    <a:pt x="15535" y="6948"/>
                  </a:cubicBezTo>
                  <a:cubicBezTo>
                    <a:pt x="15477" y="6948"/>
                    <a:pt x="15419" y="6952"/>
                    <a:pt x="15361" y="6959"/>
                  </a:cubicBezTo>
                  <a:lnTo>
                    <a:pt x="15332" y="6959"/>
                  </a:lnTo>
                  <a:cubicBezTo>
                    <a:pt x="15187" y="6974"/>
                    <a:pt x="13940" y="7075"/>
                    <a:pt x="12547" y="7336"/>
                  </a:cubicBezTo>
                  <a:cubicBezTo>
                    <a:pt x="12460" y="7133"/>
                    <a:pt x="11517" y="7133"/>
                    <a:pt x="11517" y="7133"/>
                  </a:cubicBezTo>
                  <a:cubicBezTo>
                    <a:pt x="10110" y="7249"/>
                    <a:pt x="8863" y="8061"/>
                    <a:pt x="8167" y="9294"/>
                  </a:cubicBezTo>
                  <a:cubicBezTo>
                    <a:pt x="7441" y="10629"/>
                    <a:pt x="7543" y="11963"/>
                    <a:pt x="7848" y="12601"/>
                  </a:cubicBezTo>
                  <a:cubicBezTo>
                    <a:pt x="6571" y="13747"/>
                    <a:pt x="4787" y="15793"/>
                    <a:pt x="4221" y="18563"/>
                  </a:cubicBezTo>
                  <a:cubicBezTo>
                    <a:pt x="3815" y="16431"/>
                    <a:pt x="3510" y="14270"/>
                    <a:pt x="3336" y="12108"/>
                  </a:cubicBezTo>
                  <a:cubicBezTo>
                    <a:pt x="3336" y="12036"/>
                    <a:pt x="3336" y="11978"/>
                    <a:pt x="3322" y="11905"/>
                  </a:cubicBezTo>
                  <a:cubicBezTo>
                    <a:pt x="3641" y="10469"/>
                    <a:pt x="4497" y="8236"/>
                    <a:pt x="6818" y="6103"/>
                  </a:cubicBezTo>
                  <a:cubicBezTo>
                    <a:pt x="6973" y="6210"/>
                    <a:pt x="7404" y="6455"/>
                    <a:pt x="8336" y="6455"/>
                  </a:cubicBezTo>
                  <a:cubicBezTo>
                    <a:pt x="8793" y="6455"/>
                    <a:pt x="9371" y="6396"/>
                    <a:pt x="10096" y="6234"/>
                  </a:cubicBezTo>
                  <a:cubicBezTo>
                    <a:pt x="13679" y="5422"/>
                    <a:pt x="14679" y="2013"/>
                    <a:pt x="14679" y="2013"/>
                  </a:cubicBezTo>
                  <a:cubicBezTo>
                    <a:pt x="14795" y="1650"/>
                    <a:pt x="14723" y="1259"/>
                    <a:pt x="14520" y="940"/>
                  </a:cubicBezTo>
                  <a:cubicBezTo>
                    <a:pt x="14578" y="388"/>
                    <a:pt x="14476" y="26"/>
                    <a:pt x="14302" y="11"/>
                  </a:cubicBezTo>
                  <a:cubicBezTo>
                    <a:pt x="14244" y="4"/>
                    <a:pt x="14186" y="0"/>
                    <a:pt x="141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3209875" y="2815550"/>
              <a:ext cx="176625" cy="1095525"/>
            </a:xfrm>
            <a:custGeom>
              <a:avLst/>
              <a:gdLst/>
              <a:ahLst/>
              <a:cxnLst/>
              <a:rect l="l" t="t" r="r" b="b"/>
              <a:pathLst>
                <a:path w="7065" h="43821" extrusionOk="0">
                  <a:moveTo>
                    <a:pt x="5455" y="1"/>
                  </a:moveTo>
                  <a:lnTo>
                    <a:pt x="4947" y="102"/>
                  </a:lnTo>
                  <a:cubicBezTo>
                    <a:pt x="3961" y="2191"/>
                    <a:pt x="3235" y="4410"/>
                    <a:pt x="2815" y="6687"/>
                  </a:cubicBezTo>
                  <a:cubicBezTo>
                    <a:pt x="1364" y="15274"/>
                    <a:pt x="4976" y="21700"/>
                    <a:pt x="5469" y="29997"/>
                  </a:cubicBezTo>
                  <a:cubicBezTo>
                    <a:pt x="5890" y="37206"/>
                    <a:pt x="1" y="42834"/>
                    <a:pt x="1" y="42834"/>
                  </a:cubicBezTo>
                  <a:lnTo>
                    <a:pt x="175" y="43820"/>
                  </a:lnTo>
                  <a:cubicBezTo>
                    <a:pt x="175" y="43820"/>
                    <a:pt x="4541" y="39773"/>
                    <a:pt x="5788" y="33739"/>
                  </a:cubicBezTo>
                  <a:cubicBezTo>
                    <a:pt x="7065" y="27604"/>
                    <a:pt x="4091" y="21439"/>
                    <a:pt x="3322" y="12083"/>
                  </a:cubicBezTo>
                  <a:cubicBezTo>
                    <a:pt x="2960" y="7616"/>
                    <a:pt x="4033" y="3322"/>
                    <a:pt x="5455"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394075" y="2820275"/>
              <a:ext cx="98400" cy="56675"/>
            </a:xfrm>
            <a:custGeom>
              <a:avLst/>
              <a:gdLst/>
              <a:ahLst/>
              <a:cxnLst/>
              <a:rect l="l" t="t" r="r" b="b"/>
              <a:pathLst>
                <a:path w="3936" h="2267" extrusionOk="0">
                  <a:moveTo>
                    <a:pt x="2728" y="0"/>
                  </a:moveTo>
                  <a:cubicBezTo>
                    <a:pt x="1452" y="87"/>
                    <a:pt x="756" y="914"/>
                    <a:pt x="117" y="1987"/>
                  </a:cubicBezTo>
                  <a:cubicBezTo>
                    <a:pt x="0" y="2184"/>
                    <a:pt x="56" y="2266"/>
                    <a:pt x="223" y="2266"/>
                  </a:cubicBezTo>
                  <a:cubicBezTo>
                    <a:pt x="968" y="2266"/>
                    <a:pt x="3936" y="630"/>
                    <a:pt x="3758" y="203"/>
                  </a:cubicBezTo>
                  <a:cubicBezTo>
                    <a:pt x="3686" y="0"/>
                    <a:pt x="2728" y="0"/>
                    <a:pt x="2728" y="0"/>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460650" y="2834250"/>
              <a:ext cx="118775" cy="105000"/>
            </a:xfrm>
            <a:custGeom>
              <a:avLst/>
              <a:gdLst/>
              <a:ahLst/>
              <a:cxnLst/>
              <a:rect l="l" t="t" r="r" b="b"/>
              <a:pathLst>
                <a:path w="4751" h="4200" extrusionOk="0">
                  <a:moveTo>
                    <a:pt x="4006" y="1"/>
                  </a:moveTo>
                  <a:cubicBezTo>
                    <a:pt x="3825" y="1"/>
                    <a:pt x="3585" y="46"/>
                    <a:pt x="3271" y="181"/>
                  </a:cubicBezTo>
                  <a:cubicBezTo>
                    <a:pt x="2314" y="573"/>
                    <a:pt x="370" y="1965"/>
                    <a:pt x="65" y="3662"/>
                  </a:cubicBezTo>
                  <a:cubicBezTo>
                    <a:pt x="0" y="4042"/>
                    <a:pt x="172" y="4200"/>
                    <a:pt x="483" y="4200"/>
                  </a:cubicBezTo>
                  <a:cubicBezTo>
                    <a:pt x="1558" y="4200"/>
                    <a:pt x="4300" y="2312"/>
                    <a:pt x="4649" y="1254"/>
                  </a:cubicBezTo>
                  <a:cubicBezTo>
                    <a:pt x="4750" y="892"/>
                    <a:pt x="4692" y="500"/>
                    <a:pt x="4489" y="181"/>
                  </a:cubicBezTo>
                  <a:cubicBezTo>
                    <a:pt x="4489" y="181"/>
                    <a:pt x="4367" y="1"/>
                    <a:pt x="4006"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343950" y="2815425"/>
              <a:ext cx="237650" cy="154550"/>
            </a:xfrm>
            <a:custGeom>
              <a:avLst/>
              <a:gdLst/>
              <a:ahLst/>
              <a:cxnLst/>
              <a:rect l="l" t="t" r="r" b="b"/>
              <a:pathLst>
                <a:path w="9506" h="6182" extrusionOk="0">
                  <a:moveTo>
                    <a:pt x="8821" y="0"/>
                  </a:moveTo>
                  <a:cubicBezTo>
                    <a:pt x="7531" y="0"/>
                    <a:pt x="1" y="1746"/>
                    <a:pt x="1238" y="5344"/>
                  </a:cubicBezTo>
                  <a:cubicBezTo>
                    <a:pt x="1238" y="5344"/>
                    <a:pt x="1831" y="6182"/>
                    <a:pt x="3215" y="6182"/>
                  </a:cubicBezTo>
                  <a:cubicBezTo>
                    <a:pt x="3907" y="6182"/>
                    <a:pt x="4796" y="5972"/>
                    <a:pt x="5908" y="5344"/>
                  </a:cubicBezTo>
                  <a:cubicBezTo>
                    <a:pt x="9259" y="3458"/>
                    <a:pt x="9505" y="93"/>
                    <a:pt x="8925" y="6"/>
                  </a:cubicBezTo>
                  <a:cubicBezTo>
                    <a:pt x="8897" y="2"/>
                    <a:pt x="8862" y="0"/>
                    <a:pt x="8821" y="0"/>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275525" y="2930875"/>
              <a:ext cx="128025" cy="220500"/>
            </a:xfrm>
            <a:custGeom>
              <a:avLst/>
              <a:gdLst/>
              <a:ahLst/>
              <a:cxnLst/>
              <a:rect l="l" t="t" r="r" b="b"/>
              <a:pathLst>
                <a:path w="5121" h="8820" extrusionOk="0">
                  <a:moveTo>
                    <a:pt x="5120" y="0"/>
                  </a:moveTo>
                  <a:cubicBezTo>
                    <a:pt x="5120" y="0"/>
                    <a:pt x="261" y="3090"/>
                    <a:pt x="0" y="8341"/>
                  </a:cubicBezTo>
                  <a:lnTo>
                    <a:pt x="493" y="8819"/>
                  </a:lnTo>
                  <a:cubicBezTo>
                    <a:pt x="493" y="8819"/>
                    <a:pt x="319" y="4410"/>
                    <a:pt x="5120" y="697"/>
                  </a:cubicBezTo>
                  <a:lnTo>
                    <a:pt x="5120"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362900" y="2815550"/>
              <a:ext cx="200450" cy="152450"/>
            </a:xfrm>
            <a:custGeom>
              <a:avLst/>
              <a:gdLst/>
              <a:ahLst/>
              <a:cxnLst/>
              <a:rect l="l" t="t" r="r" b="b"/>
              <a:pathLst>
                <a:path w="8018" h="6098" extrusionOk="0">
                  <a:moveTo>
                    <a:pt x="7816" y="0"/>
                  </a:moveTo>
                  <a:cubicBezTo>
                    <a:pt x="7813" y="0"/>
                    <a:pt x="7809" y="0"/>
                    <a:pt x="7805" y="1"/>
                  </a:cubicBezTo>
                  <a:cubicBezTo>
                    <a:pt x="7515" y="44"/>
                    <a:pt x="3236" y="349"/>
                    <a:pt x="1625" y="1625"/>
                  </a:cubicBezTo>
                  <a:cubicBezTo>
                    <a:pt x="1" y="2902"/>
                    <a:pt x="102" y="5106"/>
                    <a:pt x="668" y="5614"/>
                  </a:cubicBezTo>
                  <a:lnTo>
                    <a:pt x="683" y="5614"/>
                  </a:lnTo>
                  <a:cubicBezTo>
                    <a:pt x="1041" y="5940"/>
                    <a:pt x="1583" y="6097"/>
                    <a:pt x="2169" y="6097"/>
                  </a:cubicBezTo>
                  <a:cubicBezTo>
                    <a:pt x="3410" y="6097"/>
                    <a:pt x="4854" y="5396"/>
                    <a:pt x="5208" y="4106"/>
                  </a:cubicBezTo>
                  <a:cubicBezTo>
                    <a:pt x="6107" y="880"/>
                    <a:pt x="8017" y="0"/>
                    <a:pt x="7816" y="0"/>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378875" y="2865600"/>
              <a:ext cx="198000" cy="111125"/>
            </a:xfrm>
            <a:custGeom>
              <a:avLst/>
              <a:gdLst/>
              <a:ahLst/>
              <a:cxnLst/>
              <a:rect l="l" t="t" r="r" b="b"/>
              <a:pathLst>
                <a:path w="7920" h="4445" extrusionOk="0">
                  <a:moveTo>
                    <a:pt x="7920" y="0"/>
                  </a:moveTo>
                  <a:lnTo>
                    <a:pt x="7920" y="0"/>
                  </a:lnTo>
                  <a:cubicBezTo>
                    <a:pt x="7490" y="948"/>
                    <a:pt x="6631" y="1158"/>
                    <a:pt x="4306" y="1158"/>
                  </a:cubicBezTo>
                  <a:cubicBezTo>
                    <a:pt x="3963" y="1158"/>
                    <a:pt x="3587" y="1154"/>
                    <a:pt x="3177" y="1146"/>
                  </a:cubicBezTo>
                  <a:cubicBezTo>
                    <a:pt x="3153" y="1146"/>
                    <a:pt x="3130" y="1146"/>
                    <a:pt x="3107" y="1146"/>
                  </a:cubicBezTo>
                  <a:cubicBezTo>
                    <a:pt x="0" y="1146"/>
                    <a:pt x="0" y="4033"/>
                    <a:pt x="0" y="4033"/>
                  </a:cubicBezTo>
                  <a:cubicBezTo>
                    <a:pt x="0" y="4033"/>
                    <a:pt x="366" y="4444"/>
                    <a:pt x="1573" y="4444"/>
                  </a:cubicBezTo>
                  <a:cubicBezTo>
                    <a:pt x="2031" y="4444"/>
                    <a:pt x="2610" y="4385"/>
                    <a:pt x="3336" y="4221"/>
                  </a:cubicBezTo>
                  <a:cubicBezTo>
                    <a:pt x="6904" y="3409"/>
                    <a:pt x="7920" y="1"/>
                    <a:pt x="7920"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54200" y="2820275"/>
              <a:ext cx="108100" cy="146825"/>
            </a:xfrm>
            <a:custGeom>
              <a:avLst/>
              <a:gdLst/>
              <a:ahLst/>
              <a:cxnLst/>
              <a:rect l="l" t="t" r="r" b="b"/>
              <a:pathLst>
                <a:path w="4324" h="5873" extrusionOk="0">
                  <a:moveTo>
                    <a:pt x="4323" y="0"/>
                  </a:moveTo>
                  <a:lnTo>
                    <a:pt x="4323" y="0"/>
                  </a:lnTo>
                  <a:cubicBezTo>
                    <a:pt x="2916" y="116"/>
                    <a:pt x="1669" y="914"/>
                    <a:pt x="987" y="2147"/>
                  </a:cubicBezTo>
                  <a:cubicBezTo>
                    <a:pt x="1" y="3917"/>
                    <a:pt x="523" y="5715"/>
                    <a:pt x="987" y="5846"/>
                  </a:cubicBezTo>
                  <a:cubicBezTo>
                    <a:pt x="1046" y="5863"/>
                    <a:pt x="1105" y="5872"/>
                    <a:pt x="1166" y="5872"/>
                  </a:cubicBezTo>
                  <a:cubicBezTo>
                    <a:pt x="1748" y="5872"/>
                    <a:pt x="2376" y="5030"/>
                    <a:pt x="2336" y="3032"/>
                  </a:cubicBezTo>
                  <a:cubicBezTo>
                    <a:pt x="2278" y="175"/>
                    <a:pt x="4322" y="0"/>
                    <a:pt x="4323"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429225" y="2993600"/>
              <a:ext cx="98425" cy="56850"/>
            </a:xfrm>
            <a:custGeom>
              <a:avLst/>
              <a:gdLst/>
              <a:ahLst/>
              <a:cxnLst/>
              <a:rect l="l" t="t" r="r" b="b"/>
              <a:pathLst>
                <a:path w="3937" h="2274" extrusionOk="0">
                  <a:moveTo>
                    <a:pt x="2729" y="1"/>
                  </a:moveTo>
                  <a:cubicBezTo>
                    <a:pt x="1438" y="102"/>
                    <a:pt x="757" y="914"/>
                    <a:pt x="118" y="1988"/>
                  </a:cubicBezTo>
                  <a:cubicBezTo>
                    <a:pt x="0" y="2189"/>
                    <a:pt x="58" y="2273"/>
                    <a:pt x="229" y="2273"/>
                  </a:cubicBezTo>
                  <a:cubicBezTo>
                    <a:pt x="983" y="2273"/>
                    <a:pt x="3936" y="644"/>
                    <a:pt x="3759" y="218"/>
                  </a:cubicBezTo>
                  <a:cubicBezTo>
                    <a:pt x="3687" y="15"/>
                    <a:pt x="2729" y="15"/>
                    <a:pt x="2729" y="15"/>
                  </a:cubicBezTo>
                  <a:lnTo>
                    <a:pt x="2729" y="1"/>
                  </a:ln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495725" y="3007750"/>
              <a:ext cx="118875" cy="104875"/>
            </a:xfrm>
            <a:custGeom>
              <a:avLst/>
              <a:gdLst/>
              <a:ahLst/>
              <a:cxnLst/>
              <a:rect l="l" t="t" r="r" b="b"/>
              <a:pathLst>
                <a:path w="4755" h="4195" extrusionOk="0">
                  <a:moveTo>
                    <a:pt x="4006" y="0"/>
                  </a:moveTo>
                  <a:cubicBezTo>
                    <a:pt x="3823" y="0"/>
                    <a:pt x="3580" y="44"/>
                    <a:pt x="3260" y="174"/>
                  </a:cubicBezTo>
                  <a:cubicBezTo>
                    <a:pt x="2318" y="581"/>
                    <a:pt x="359" y="1959"/>
                    <a:pt x="69" y="3656"/>
                  </a:cubicBezTo>
                  <a:cubicBezTo>
                    <a:pt x="1" y="4037"/>
                    <a:pt x="172" y="4195"/>
                    <a:pt x="484" y="4195"/>
                  </a:cubicBezTo>
                  <a:cubicBezTo>
                    <a:pt x="1558" y="4195"/>
                    <a:pt x="4304" y="2316"/>
                    <a:pt x="4653" y="1248"/>
                  </a:cubicBezTo>
                  <a:cubicBezTo>
                    <a:pt x="4754" y="885"/>
                    <a:pt x="4696" y="494"/>
                    <a:pt x="4493" y="174"/>
                  </a:cubicBezTo>
                  <a:cubicBezTo>
                    <a:pt x="4493" y="174"/>
                    <a:pt x="4371" y="0"/>
                    <a:pt x="4006" y="0"/>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379125" y="2988750"/>
              <a:ext cx="237650" cy="154550"/>
            </a:xfrm>
            <a:custGeom>
              <a:avLst/>
              <a:gdLst/>
              <a:ahLst/>
              <a:cxnLst/>
              <a:rect l="l" t="t" r="r" b="b"/>
              <a:pathLst>
                <a:path w="9506" h="6182" extrusionOk="0">
                  <a:moveTo>
                    <a:pt x="8821" y="1"/>
                  </a:moveTo>
                  <a:cubicBezTo>
                    <a:pt x="7531" y="1"/>
                    <a:pt x="1" y="1747"/>
                    <a:pt x="1238" y="5344"/>
                  </a:cubicBezTo>
                  <a:cubicBezTo>
                    <a:pt x="1238" y="5344"/>
                    <a:pt x="1831" y="6182"/>
                    <a:pt x="3219" y="6182"/>
                  </a:cubicBezTo>
                  <a:cubicBezTo>
                    <a:pt x="3913" y="6182"/>
                    <a:pt x="4806" y="5972"/>
                    <a:pt x="5923" y="5344"/>
                  </a:cubicBezTo>
                  <a:cubicBezTo>
                    <a:pt x="9259" y="3458"/>
                    <a:pt x="9505" y="93"/>
                    <a:pt x="8925" y="6"/>
                  </a:cubicBezTo>
                  <a:cubicBezTo>
                    <a:pt x="8897" y="2"/>
                    <a:pt x="8862" y="1"/>
                    <a:pt x="8821" y="1"/>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310700" y="3104200"/>
              <a:ext cx="127650" cy="220500"/>
            </a:xfrm>
            <a:custGeom>
              <a:avLst/>
              <a:gdLst/>
              <a:ahLst/>
              <a:cxnLst/>
              <a:rect l="l" t="t" r="r" b="b"/>
              <a:pathLst>
                <a:path w="5106" h="8820" extrusionOk="0">
                  <a:moveTo>
                    <a:pt x="5106" y="1"/>
                  </a:moveTo>
                  <a:cubicBezTo>
                    <a:pt x="5106" y="1"/>
                    <a:pt x="261" y="3090"/>
                    <a:pt x="0" y="8341"/>
                  </a:cubicBezTo>
                  <a:lnTo>
                    <a:pt x="493" y="8820"/>
                  </a:lnTo>
                  <a:cubicBezTo>
                    <a:pt x="493" y="8820"/>
                    <a:pt x="319" y="4410"/>
                    <a:pt x="5106" y="711"/>
                  </a:cubicBezTo>
                  <a:lnTo>
                    <a:pt x="5106"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398075" y="2989225"/>
              <a:ext cx="199750" cy="152300"/>
            </a:xfrm>
            <a:custGeom>
              <a:avLst/>
              <a:gdLst/>
              <a:ahLst/>
              <a:cxnLst/>
              <a:rect l="l" t="t" r="r" b="b"/>
              <a:pathLst>
                <a:path w="7990" h="6092" extrusionOk="0">
                  <a:moveTo>
                    <a:pt x="7807" y="0"/>
                  </a:moveTo>
                  <a:cubicBezTo>
                    <a:pt x="7802" y="0"/>
                    <a:pt x="7797" y="1"/>
                    <a:pt x="7790" y="2"/>
                  </a:cubicBezTo>
                  <a:cubicBezTo>
                    <a:pt x="7515" y="31"/>
                    <a:pt x="3236" y="335"/>
                    <a:pt x="1611" y="1612"/>
                  </a:cubicBezTo>
                  <a:cubicBezTo>
                    <a:pt x="1" y="2888"/>
                    <a:pt x="102" y="5107"/>
                    <a:pt x="668" y="5615"/>
                  </a:cubicBezTo>
                  <a:lnTo>
                    <a:pt x="683" y="5615"/>
                  </a:lnTo>
                  <a:cubicBezTo>
                    <a:pt x="1041" y="5936"/>
                    <a:pt x="1580" y="6091"/>
                    <a:pt x="2166" y="6091"/>
                  </a:cubicBezTo>
                  <a:cubicBezTo>
                    <a:pt x="3407" y="6091"/>
                    <a:pt x="4853" y="5393"/>
                    <a:pt x="5208" y="4092"/>
                  </a:cubicBezTo>
                  <a:cubicBezTo>
                    <a:pt x="6101" y="905"/>
                    <a:pt x="7989" y="0"/>
                    <a:pt x="7807" y="0"/>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413675" y="3038925"/>
              <a:ext cx="198375" cy="111200"/>
            </a:xfrm>
            <a:custGeom>
              <a:avLst/>
              <a:gdLst/>
              <a:ahLst/>
              <a:cxnLst/>
              <a:rect l="l" t="t" r="r" b="b"/>
              <a:pathLst>
                <a:path w="7935" h="4448" extrusionOk="0">
                  <a:moveTo>
                    <a:pt x="7935" y="1"/>
                  </a:moveTo>
                  <a:cubicBezTo>
                    <a:pt x="7495" y="972"/>
                    <a:pt x="6603" y="1169"/>
                    <a:pt x="4146" y="1169"/>
                  </a:cubicBezTo>
                  <a:cubicBezTo>
                    <a:pt x="3851" y="1169"/>
                    <a:pt x="3534" y="1166"/>
                    <a:pt x="3192" y="1161"/>
                  </a:cubicBezTo>
                  <a:cubicBezTo>
                    <a:pt x="3161" y="1161"/>
                    <a:pt x="3130" y="1160"/>
                    <a:pt x="3099" y="1160"/>
                  </a:cubicBezTo>
                  <a:cubicBezTo>
                    <a:pt x="1" y="1160"/>
                    <a:pt x="1" y="4048"/>
                    <a:pt x="1" y="4048"/>
                  </a:cubicBezTo>
                  <a:cubicBezTo>
                    <a:pt x="1" y="4048"/>
                    <a:pt x="370" y="4447"/>
                    <a:pt x="1566" y="4447"/>
                  </a:cubicBezTo>
                  <a:cubicBezTo>
                    <a:pt x="2029" y="4447"/>
                    <a:pt x="2615" y="4388"/>
                    <a:pt x="3351" y="4222"/>
                  </a:cubicBezTo>
                  <a:cubicBezTo>
                    <a:pt x="6919" y="3424"/>
                    <a:pt x="7935" y="2"/>
                    <a:pt x="7935"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389375" y="2993600"/>
              <a:ext cx="108100" cy="147175"/>
            </a:xfrm>
            <a:custGeom>
              <a:avLst/>
              <a:gdLst/>
              <a:ahLst/>
              <a:cxnLst/>
              <a:rect l="l" t="t" r="r" b="b"/>
              <a:pathLst>
                <a:path w="4324" h="5887" extrusionOk="0">
                  <a:moveTo>
                    <a:pt x="4323" y="1"/>
                  </a:moveTo>
                  <a:lnTo>
                    <a:pt x="4323" y="1"/>
                  </a:lnTo>
                  <a:cubicBezTo>
                    <a:pt x="2916" y="117"/>
                    <a:pt x="1669" y="929"/>
                    <a:pt x="973" y="2162"/>
                  </a:cubicBezTo>
                  <a:cubicBezTo>
                    <a:pt x="1" y="3931"/>
                    <a:pt x="523" y="5716"/>
                    <a:pt x="973" y="5861"/>
                  </a:cubicBezTo>
                  <a:cubicBezTo>
                    <a:pt x="1032" y="5878"/>
                    <a:pt x="1092" y="5887"/>
                    <a:pt x="1152" y="5887"/>
                  </a:cubicBezTo>
                  <a:cubicBezTo>
                    <a:pt x="1746" y="5887"/>
                    <a:pt x="2376" y="5033"/>
                    <a:pt x="2336" y="3032"/>
                  </a:cubicBezTo>
                  <a:cubicBezTo>
                    <a:pt x="2278" y="190"/>
                    <a:pt x="4323" y="1"/>
                    <a:pt x="4323"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3464125" y="3199925"/>
              <a:ext cx="98700" cy="57050"/>
            </a:xfrm>
            <a:custGeom>
              <a:avLst/>
              <a:gdLst/>
              <a:ahLst/>
              <a:cxnLst/>
              <a:rect l="l" t="t" r="r" b="b"/>
              <a:pathLst>
                <a:path w="3948" h="2282" extrusionOk="0">
                  <a:moveTo>
                    <a:pt x="2740" y="1"/>
                  </a:moveTo>
                  <a:cubicBezTo>
                    <a:pt x="1449" y="102"/>
                    <a:pt x="753" y="929"/>
                    <a:pt x="115" y="2003"/>
                  </a:cubicBezTo>
                  <a:cubicBezTo>
                    <a:pt x="1" y="2199"/>
                    <a:pt x="58" y="2281"/>
                    <a:pt x="227" y="2281"/>
                  </a:cubicBezTo>
                  <a:cubicBezTo>
                    <a:pt x="980" y="2281"/>
                    <a:pt x="3948" y="645"/>
                    <a:pt x="3770" y="219"/>
                  </a:cubicBezTo>
                  <a:cubicBezTo>
                    <a:pt x="3683" y="15"/>
                    <a:pt x="2740" y="15"/>
                    <a:pt x="2740" y="15"/>
                  </a:cubicBezTo>
                  <a:lnTo>
                    <a:pt x="2740" y="1"/>
                  </a:ln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530900" y="3214275"/>
              <a:ext cx="118875" cy="104700"/>
            </a:xfrm>
            <a:custGeom>
              <a:avLst/>
              <a:gdLst/>
              <a:ahLst/>
              <a:cxnLst/>
              <a:rect l="l" t="t" r="r" b="b"/>
              <a:pathLst>
                <a:path w="4755" h="4188" extrusionOk="0">
                  <a:moveTo>
                    <a:pt x="4002" y="1"/>
                  </a:moveTo>
                  <a:cubicBezTo>
                    <a:pt x="3821" y="1"/>
                    <a:pt x="3580" y="46"/>
                    <a:pt x="3260" y="181"/>
                  </a:cubicBezTo>
                  <a:cubicBezTo>
                    <a:pt x="2303" y="573"/>
                    <a:pt x="359" y="1951"/>
                    <a:pt x="69" y="3648"/>
                  </a:cubicBezTo>
                  <a:cubicBezTo>
                    <a:pt x="1" y="4030"/>
                    <a:pt x="172" y="4187"/>
                    <a:pt x="484" y="4187"/>
                  </a:cubicBezTo>
                  <a:cubicBezTo>
                    <a:pt x="1559" y="4187"/>
                    <a:pt x="4304" y="2311"/>
                    <a:pt x="4653" y="1255"/>
                  </a:cubicBezTo>
                  <a:cubicBezTo>
                    <a:pt x="4754" y="877"/>
                    <a:pt x="4696" y="486"/>
                    <a:pt x="4479" y="181"/>
                  </a:cubicBezTo>
                  <a:cubicBezTo>
                    <a:pt x="4479" y="181"/>
                    <a:pt x="4363" y="1"/>
                    <a:pt x="4002"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3414325" y="3195450"/>
              <a:ext cx="237250" cy="154550"/>
            </a:xfrm>
            <a:custGeom>
              <a:avLst/>
              <a:gdLst/>
              <a:ahLst/>
              <a:cxnLst/>
              <a:rect l="l" t="t" r="r" b="b"/>
              <a:pathLst>
                <a:path w="9490" h="6182" extrusionOk="0">
                  <a:moveTo>
                    <a:pt x="8817" y="0"/>
                  </a:moveTo>
                  <a:cubicBezTo>
                    <a:pt x="7513" y="0"/>
                    <a:pt x="0" y="1733"/>
                    <a:pt x="1237" y="5344"/>
                  </a:cubicBezTo>
                  <a:cubicBezTo>
                    <a:pt x="1237" y="5344"/>
                    <a:pt x="1830" y="6182"/>
                    <a:pt x="3214" y="6182"/>
                  </a:cubicBezTo>
                  <a:cubicBezTo>
                    <a:pt x="3905" y="6182"/>
                    <a:pt x="4795" y="5972"/>
                    <a:pt x="5907" y="5344"/>
                  </a:cubicBezTo>
                  <a:cubicBezTo>
                    <a:pt x="9243" y="3458"/>
                    <a:pt x="9490" y="78"/>
                    <a:pt x="8924" y="6"/>
                  </a:cubicBezTo>
                  <a:cubicBezTo>
                    <a:pt x="8896" y="2"/>
                    <a:pt x="8860" y="0"/>
                    <a:pt x="8817" y="0"/>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345875" y="3310525"/>
              <a:ext cx="127650" cy="220500"/>
            </a:xfrm>
            <a:custGeom>
              <a:avLst/>
              <a:gdLst/>
              <a:ahLst/>
              <a:cxnLst/>
              <a:rect l="l" t="t" r="r" b="b"/>
              <a:pathLst>
                <a:path w="5106" h="8820" extrusionOk="0">
                  <a:moveTo>
                    <a:pt x="5106" y="1"/>
                  </a:moveTo>
                  <a:cubicBezTo>
                    <a:pt x="5106" y="1"/>
                    <a:pt x="261" y="3105"/>
                    <a:pt x="0" y="8341"/>
                  </a:cubicBezTo>
                  <a:lnTo>
                    <a:pt x="493" y="8820"/>
                  </a:lnTo>
                  <a:cubicBezTo>
                    <a:pt x="493" y="8820"/>
                    <a:pt x="319" y="4410"/>
                    <a:pt x="5106" y="712"/>
                  </a:cubicBezTo>
                  <a:lnTo>
                    <a:pt x="5106"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433250" y="3195575"/>
              <a:ext cx="200075" cy="152425"/>
            </a:xfrm>
            <a:custGeom>
              <a:avLst/>
              <a:gdLst/>
              <a:ahLst/>
              <a:cxnLst/>
              <a:rect l="l" t="t" r="r" b="b"/>
              <a:pathLst>
                <a:path w="8003" h="6097" extrusionOk="0">
                  <a:moveTo>
                    <a:pt x="7802" y="0"/>
                  </a:moveTo>
                  <a:cubicBezTo>
                    <a:pt x="7798" y="0"/>
                    <a:pt x="7795" y="0"/>
                    <a:pt x="7790" y="1"/>
                  </a:cubicBezTo>
                  <a:cubicBezTo>
                    <a:pt x="7515" y="30"/>
                    <a:pt x="3221" y="335"/>
                    <a:pt x="1611" y="1625"/>
                  </a:cubicBezTo>
                  <a:cubicBezTo>
                    <a:pt x="1" y="2902"/>
                    <a:pt x="102" y="5107"/>
                    <a:pt x="668" y="5614"/>
                  </a:cubicBezTo>
                  <a:cubicBezTo>
                    <a:pt x="1026" y="5940"/>
                    <a:pt x="1566" y="6097"/>
                    <a:pt x="2153" y="6097"/>
                  </a:cubicBezTo>
                  <a:cubicBezTo>
                    <a:pt x="3395" y="6097"/>
                    <a:pt x="4844" y="5392"/>
                    <a:pt x="5208" y="4091"/>
                  </a:cubicBezTo>
                  <a:cubicBezTo>
                    <a:pt x="6093" y="880"/>
                    <a:pt x="8003" y="0"/>
                    <a:pt x="7802" y="0"/>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448850" y="3245625"/>
              <a:ext cx="198375" cy="110975"/>
            </a:xfrm>
            <a:custGeom>
              <a:avLst/>
              <a:gdLst/>
              <a:ahLst/>
              <a:cxnLst/>
              <a:rect l="l" t="t" r="r" b="b"/>
              <a:pathLst>
                <a:path w="7935" h="4439" extrusionOk="0">
                  <a:moveTo>
                    <a:pt x="7935" y="1"/>
                  </a:moveTo>
                  <a:lnTo>
                    <a:pt x="7935" y="1"/>
                  </a:lnTo>
                  <a:cubicBezTo>
                    <a:pt x="7503" y="941"/>
                    <a:pt x="6636" y="1158"/>
                    <a:pt x="4279" y="1158"/>
                  </a:cubicBezTo>
                  <a:cubicBezTo>
                    <a:pt x="3947" y="1158"/>
                    <a:pt x="3585" y="1154"/>
                    <a:pt x="3192" y="1146"/>
                  </a:cubicBezTo>
                  <a:cubicBezTo>
                    <a:pt x="3168" y="1146"/>
                    <a:pt x="3145" y="1146"/>
                    <a:pt x="3122" y="1146"/>
                  </a:cubicBezTo>
                  <a:cubicBezTo>
                    <a:pt x="1" y="1146"/>
                    <a:pt x="1" y="4033"/>
                    <a:pt x="1" y="4033"/>
                  </a:cubicBezTo>
                  <a:cubicBezTo>
                    <a:pt x="1" y="4033"/>
                    <a:pt x="375" y="4438"/>
                    <a:pt x="1585" y="4438"/>
                  </a:cubicBezTo>
                  <a:cubicBezTo>
                    <a:pt x="2042" y="4438"/>
                    <a:pt x="2617" y="4380"/>
                    <a:pt x="3337" y="4222"/>
                  </a:cubicBezTo>
                  <a:cubicBezTo>
                    <a:pt x="6919" y="3409"/>
                    <a:pt x="7935" y="1"/>
                    <a:pt x="7935"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424550" y="3199925"/>
              <a:ext cx="108100" cy="147200"/>
            </a:xfrm>
            <a:custGeom>
              <a:avLst/>
              <a:gdLst/>
              <a:ahLst/>
              <a:cxnLst/>
              <a:rect l="l" t="t" r="r" b="b"/>
              <a:pathLst>
                <a:path w="4324" h="5888" extrusionOk="0">
                  <a:moveTo>
                    <a:pt x="4323" y="1"/>
                  </a:moveTo>
                  <a:lnTo>
                    <a:pt x="4323" y="1"/>
                  </a:lnTo>
                  <a:cubicBezTo>
                    <a:pt x="2916" y="117"/>
                    <a:pt x="1654" y="929"/>
                    <a:pt x="973" y="2162"/>
                  </a:cubicBezTo>
                  <a:cubicBezTo>
                    <a:pt x="1" y="3932"/>
                    <a:pt x="523" y="5730"/>
                    <a:pt x="973" y="5861"/>
                  </a:cubicBezTo>
                  <a:cubicBezTo>
                    <a:pt x="1032" y="5878"/>
                    <a:pt x="1092" y="5887"/>
                    <a:pt x="1152" y="5887"/>
                  </a:cubicBezTo>
                  <a:cubicBezTo>
                    <a:pt x="1746" y="5887"/>
                    <a:pt x="2376" y="5034"/>
                    <a:pt x="2336" y="3047"/>
                  </a:cubicBezTo>
                  <a:cubicBezTo>
                    <a:pt x="2278" y="190"/>
                    <a:pt x="4323" y="1"/>
                    <a:pt x="4323"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rot="-7550244">
            <a:off x="230325" y="4351936"/>
            <a:ext cx="614149" cy="562126"/>
            <a:chOff x="8303659" y="184400"/>
            <a:chExt cx="614135" cy="562114"/>
          </a:xfrm>
        </p:grpSpPr>
        <p:sp>
          <p:nvSpPr>
            <p:cNvPr id="74" name="Google Shape;74;p3"/>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8430908" y="1364629"/>
            <a:ext cx="513754" cy="449462"/>
            <a:chOff x="182583" y="3198529"/>
            <a:chExt cx="513754" cy="449462"/>
          </a:xfrm>
        </p:grpSpPr>
        <p:sp>
          <p:nvSpPr>
            <p:cNvPr id="78" name="Google Shape;78;p3"/>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2400442">
            <a:off x="6421312" y="4100478"/>
            <a:ext cx="784246" cy="1566452"/>
            <a:chOff x="6409400" y="1125150"/>
            <a:chExt cx="1232716" cy="2462225"/>
          </a:xfrm>
        </p:grpSpPr>
        <p:sp>
          <p:nvSpPr>
            <p:cNvPr id="81" name="Google Shape;81;p3"/>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3"/>
          <p:cNvGrpSpPr/>
          <p:nvPr/>
        </p:nvGrpSpPr>
        <p:grpSpPr>
          <a:xfrm>
            <a:off x="7970656" y="2094836"/>
            <a:ext cx="1260747" cy="3879044"/>
            <a:chOff x="6870925" y="828100"/>
            <a:chExt cx="993731" cy="3057495"/>
          </a:xfrm>
        </p:grpSpPr>
        <p:sp>
          <p:nvSpPr>
            <p:cNvPr id="94" name="Google Shape;94;p3"/>
            <p:cNvSpPr/>
            <p:nvPr/>
          </p:nvSpPr>
          <p:spPr>
            <a:xfrm>
              <a:off x="6870925" y="828100"/>
              <a:ext cx="947664" cy="3057495"/>
            </a:xfrm>
            <a:custGeom>
              <a:avLst/>
              <a:gdLst/>
              <a:ahLst/>
              <a:cxnLst/>
              <a:rect l="l" t="t" r="r" b="b"/>
              <a:pathLst>
                <a:path w="14027" h="45256" extrusionOk="0">
                  <a:moveTo>
                    <a:pt x="2669" y="0"/>
                  </a:moveTo>
                  <a:cubicBezTo>
                    <a:pt x="2394" y="0"/>
                    <a:pt x="2133" y="116"/>
                    <a:pt x="1959" y="334"/>
                  </a:cubicBezTo>
                  <a:cubicBezTo>
                    <a:pt x="1610" y="754"/>
                    <a:pt x="1697" y="1378"/>
                    <a:pt x="1857" y="2205"/>
                  </a:cubicBezTo>
                  <a:cubicBezTo>
                    <a:pt x="1886" y="2335"/>
                    <a:pt x="1930" y="2509"/>
                    <a:pt x="1973" y="2684"/>
                  </a:cubicBezTo>
                  <a:cubicBezTo>
                    <a:pt x="2017" y="2843"/>
                    <a:pt x="2060" y="3046"/>
                    <a:pt x="2118" y="3264"/>
                  </a:cubicBezTo>
                  <a:cubicBezTo>
                    <a:pt x="1857" y="3075"/>
                    <a:pt x="1552" y="2974"/>
                    <a:pt x="1233" y="2959"/>
                  </a:cubicBezTo>
                  <a:cubicBezTo>
                    <a:pt x="726" y="2959"/>
                    <a:pt x="290" y="3322"/>
                    <a:pt x="203" y="3815"/>
                  </a:cubicBezTo>
                  <a:cubicBezTo>
                    <a:pt x="0" y="4642"/>
                    <a:pt x="189" y="4903"/>
                    <a:pt x="1610" y="6962"/>
                  </a:cubicBezTo>
                  <a:lnTo>
                    <a:pt x="2365" y="8050"/>
                  </a:lnTo>
                  <a:cubicBezTo>
                    <a:pt x="2133" y="10821"/>
                    <a:pt x="2626" y="14723"/>
                    <a:pt x="4729" y="17029"/>
                  </a:cubicBezTo>
                  <a:cubicBezTo>
                    <a:pt x="5251" y="17653"/>
                    <a:pt x="5933" y="18131"/>
                    <a:pt x="6687" y="18436"/>
                  </a:cubicBezTo>
                  <a:lnTo>
                    <a:pt x="6789" y="18552"/>
                  </a:lnTo>
                  <a:lnTo>
                    <a:pt x="7006" y="18552"/>
                  </a:lnTo>
                  <a:cubicBezTo>
                    <a:pt x="7340" y="18639"/>
                    <a:pt x="7674" y="18682"/>
                    <a:pt x="8022" y="18682"/>
                  </a:cubicBezTo>
                  <a:cubicBezTo>
                    <a:pt x="8239" y="18682"/>
                    <a:pt x="8457" y="18668"/>
                    <a:pt x="8674" y="18639"/>
                  </a:cubicBezTo>
                  <a:lnTo>
                    <a:pt x="8674" y="18639"/>
                  </a:lnTo>
                  <a:cubicBezTo>
                    <a:pt x="12417" y="32448"/>
                    <a:pt x="7790" y="44139"/>
                    <a:pt x="7746" y="44255"/>
                  </a:cubicBezTo>
                  <a:lnTo>
                    <a:pt x="7325" y="45255"/>
                  </a:lnTo>
                  <a:lnTo>
                    <a:pt x="9632" y="45255"/>
                  </a:lnTo>
                  <a:lnTo>
                    <a:pt x="9820" y="44777"/>
                  </a:lnTo>
                  <a:cubicBezTo>
                    <a:pt x="14027" y="33652"/>
                    <a:pt x="11982" y="22439"/>
                    <a:pt x="10749" y="17682"/>
                  </a:cubicBezTo>
                  <a:cubicBezTo>
                    <a:pt x="11546" y="16956"/>
                    <a:pt x="12083" y="15868"/>
                    <a:pt x="12272" y="14534"/>
                  </a:cubicBezTo>
                  <a:cubicBezTo>
                    <a:pt x="12678" y="11836"/>
                    <a:pt x="11590" y="8645"/>
                    <a:pt x="9414" y="6005"/>
                  </a:cubicBezTo>
                  <a:cubicBezTo>
                    <a:pt x="6455" y="2437"/>
                    <a:pt x="4918" y="1349"/>
                    <a:pt x="4004" y="682"/>
                  </a:cubicBezTo>
                  <a:cubicBezTo>
                    <a:pt x="3888" y="609"/>
                    <a:pt x="3786" y="537"/>
                    <a:pt x="3685" y="464"/>
                  </a:cubicBezTo>
                  <a:lnTo>
                    <a:pt x="3627" y="421"/>
                  </a:lnTo>
                  <a:lnTo>
                    <a:pt x="3583" y="377"/>
                  </a:lnTo>
                  <a:cubicBezTo>
                    <a:pt x="3322" y="145"/>
                    <a:pt x="3003" y="15"/>
                    <a:pt x="2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6921864" y="877418"/>
              <a:ext cx="854634" cy="2959196"/>
            </a:xfrm>
            <a:custGeom>
              <a:avLst/>
              <a:gdLst/>
              <a:ahLst/>
              <a:cxnLst/>
              <a:rect l="l" t="t" r="r" b="b"/>
              <a:pathLst>
                <a:path w="12650" h="43801" extrusionOk="0">
                  <a:moveTo>
                    <a:pt x="1906" y="0"/>
                  </a:moveTo>
                  <a:cubicBezTo>
                    <a:pt x="1556" y="0"/>
                    <a:pt x="1702" y="760"/>
                    <a:pt x="1814" y="1330"/>
                  </a:cubicBezTo>
                  <a:cubicBezTo>
                    <a:pt x="1930" y="1910"/>
                    <a:pt x="2379" y="3215"/>
                    <a:pt x="2423" y="5217"/>
                  </a:cubicBezTo>
                  <a:cubicBezTo>
                    <a:pt x="1814" y="4260"/>
                    <a:pt x="1379" y="3607"/>
                    <a:pt x="1306" y="3491"/>
                  </a:cubicBezTo>
                  <a:cubicBezTo>
                    <a:pt x="1135" y="3254"/>
                    <a:pt x="760" y="2961"/>
                    <a:pt x="476" y="2961"/>
                  </a:cubicBezTo>
                  <a:cubicBezTo>
                    <a:pt x="326" y="2961"/>
                    <a:pt x="201" y="3043"/>
                    <a:pt x="146" y="3259"/>
                  </a:cubicBezTo>
                  <a:cubicBezTo>
                    <a:pt x="1" y="3883"/>
                    <a:pt x="160" y="3941"/>
                    <a:pt x="2365" y="7117"/>
                  </a:cubicBezTo>
                  <a:cubicBezTo>
                    <a:pt x="2046" y="10207"/>
                    <a:pt x="2699" y="13819"/>
                    <a:pt x="4512" y="15806"/>
                  </a:cubicBezTo>
                  <a:cubicBezTo>
                    <a:pt x="4976" y="16342"/>
                    <a:pt x="5556" y="16763"/>
                    <a:pt x="6223" y="17039"/>
                  </a:cubicBezTo>
                  <a:lnTo>
                    <a:pt x="6252" y="17053"/>
                  </a:lnTo>
                  <a:lnTo>
                    <a:pt x="6296" y="17068"/>
                  </a:lnTo>
                  <a:cubicBezTo>
                    <a:pt x="6310" y="17068"/>
                    <a:pt x="6339" y="17082"/>
                    <a:pt x="6354" y="17082"/>
                  </a:cubicBezTo>
                  <a:cubicBezTo>
                    <a:pt x="6667" y="17175"/>
                    <a:pt x="6990" y="17223"/>
                    <a:pt x="7312" y="17223"/>
                  </a:cubicBezTo>
                  <a:cubicBezTo>
                    <a:pt x="7690" y="17223"/>
                    <a:pt x="8068" y="17157"/>
                    <a:pt x="8428" y="17024"/>
                  </a:cubicBezTo>
                  <a:lnTo>
                    <a:pt x="8428" y="17024"/>
                  </a:lnTo>
                  <a:cubicBezTo>
                    <a:pt x="12649" y="31558"/>
                    <a:pt x="7659" y="43800"/>
                    <a:pt x="7659" y="43800"/>
                  </a:cubicBezTo>
                  <a:lnTo>
                    <a:pt x="8370" y="43800"/>
                  </a:lnTo>
                  <a:cubicBezTo>
                    <a:pt x="12606" y="32617"/>
                    <a:pt x="10444" y="21434"/>
                    <a:pt x="9139" y="16676"/>
                  </a:cubicBezTo>
                  <a:cubicBezTo>
                    <a:pt x="11416" y="15168"/>
                    <a:pt x="11779" y="10207"/>
                    <a:pt x="8080" y="5754"/>
                  </a:cubicBezTo>
                  <a:lnTo>
                    <a:pt x="8094" y="5754"/>
                  </a:lnTo>
                  <a:cubicBezTo>
                    <a:pt x="4758" y="1736"/>
                    <a:pt x="3322" y="953"/>
                    <a:pt x="2437" y="285"/>
                  </a:cubicBezTo>
                  <a:cubicBezTo>
                    <a:pt x="2408" y="271"/>
                    <a:pt x="2379" y="242"/>
                    <a:pt x="2365" y="227"/>
                  </a:cubicBezTo>
                  <a:cubicBezTo>
                    <a:pt x="2159" y="68"/>
                    <a:pt x="2010" y="0"/>
                    <a:pt x="19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7027459" y="877823"/>
              <a:ext cx="379552" cy="1150749"/>
            </a:xfrm>
            <a:custGeom>
              <a:avLst/>
              <a:gdLst/>
              <a:ahLst/>
              <a:cxnLst/>
              <a:rect l="l" t="t" r="r" b="b"/>
              <a:pathLst>
                <a:path w="5618" h="17033" extrusionOk="0">
                  <a:moveTo>
                    <a:pt x="351" y="0"/>
                  </a:moveTo>
                  <a:cubicBezTo>
                    <a:pt x="1" y="0"/>
                    <a:pt x="139" y="756"/>
                    <a:pt x="251" y="1338"/>
                  </a:cubicBezTo>
                  <a:lnTo>
                    <a:pt x="251" y="1324"/>
                  </a:lnTo>
                  <a:cubicBezTo>
                    <a:pt x="396" y="2064"/>
                    <a:pt x="1107" y="4036"/>
                    <a:pt x="802" y="7097"/>
                  </a:cubicBezTo>
                  <a:cubicBezTo>
                    <a:pt x="483" y="10172"/>
                    <a:pt x="1136" y="13813"/>
                    <a:pt x="2949" y="15800"/>
                  </a:cubicBezTo>
                  <a:cubicBezTo>
                    <a:pt x="3413" y="16351"/>
                    <a:pt x="3993" y="16772"/>
                    <a:pt x="4660" y="17033"/>
                  </a:cubicBezTo>
                  <a:cubicBezTo>
                    <a:pt x="4269" y="16859"/>
                    <a:pt x="3152" y="16177"/>
                    <a:pt x="3442" y="14030"/>
                  </a:cubicBezTo>
                  <a:cubicBezTo>
                    <a:pt x="3805" y="11231"/>
                    <a:pt x="5618" y="11811"/>
                    <a:pt x="5386" y="8605"/>
                  </a:cubicBezTo>
                  <a:cubicBezTo>
                    <a:pt x="5211" y="6372"/>
                    <a:pt x="4080" y="3819"/>
                    <a:pt x="874" y="279"/>
                  </a:cubicBezTo>
                  <a:cubicBezTo>
                    <a:pt x="845" y="265"/>
                    <a:pt x="816" y="250"/>
                    <a:pt x="802" y="221"/>
                  </a:cubicBezTo>
                  <a:cubicBezTo>
                    <a:pt x="600" y="66"/>
                    <a:pt x="455" y="0"/>
                    <a:pt x="351" y="0"/>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6921864" y="1077393"/>
              <a:ext cx="545479" cy="832542"/>
            </a:xfrm>
            <a:custGeom>
              <a:avLst/>
              <a:gdLst/>
              <a:ahLst/>
              <a:cxnLst/>
              <a:rect l="l" t="t" r="r" b="b"/>
              <a:pathLst>
                <a:path w="8074" h="12323" extrusionOk="0">
                  <a:moveTo>
                    <a:pt x="469" y="1"/>
                  </a:moveTo>
                  <a:cubicBezTo>
                    <a:pt x="319" y="1"/>
                    <a:pt x="196" y="83"/>
                    <a:pt x="146" y="299"/>
                  </a:cubicBezTo>
                  <a:cubicBezTo>
                    <a:pt x="1" y="923"/>
                    <a:pt x="175" y="981"/>
                    <a:pt x="2496" y="4360"/>
                  </a:cubicBezTo>
                  <a:cubicBezTo>
                    <a:pt x="4831" y="7740"/>
                    <a:pt x="5527" y="9626"/>
                    <a:pt x="6600" y="11772"/>
                  </a:cubicBezTo>
                  <a:lnTo>
                    <a:pt x="6586" y="11772"/>
                  </a:lnTo>
                  <a:cubicBezTo>
                    <a:pt x="6719" y="12052"/>
                    <a:pt x="7149" y="12323"/>
                    <a:pt x="7470" y="12323"/>
                  </a:cubicBezTo>
                  <a:cubicBezTo>
                    <a:pt x="7848" y="12323"/>
                    <a:pt x="8073" y="11948"/>
                    <a:pt x="7485" y="10772"/>
                  </a:cubicBezTo>
                  <a:cubicBezTo>
                    <a:pt x="5817" y="7421"/>
                    <a:pt x="1538" y="894"/>
                    <a:pt x="1292" y="531"/>
                  </a:cubicBezTo>
                  <a:cubicBezTo>
                    <a:pt x="1130" y="294"/>
                    <a:pt x="752" y="1"/>
                    <a:pt x="469"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7439299" y="1843309"/>
              <a:ext cx="425358" cy="1993290"/>
            </a:xfrm>
            <a:custGeom>
              <a:avLst/>
              <a:gdLst/>
              <a:ahLst/>
              <a:cxnLst/>
              <a:rect l="l" t="t" r="r" b="b"/>
              <a:pathLst>
                <a:path w="6296" h="29504" extrusionOk="0">
                  <a:moveTo>
                    <a:pt x="755" y="0"/>
                  </a:moveTo>
                  <a:lnTo>
                    <a:pt x="0" y="319"/>
                  </a:lnTo>
                  <a:cubicBezTo>
                    <a:pt x="5541" y="15898"/>
                    <a:pt x="0" y="29503"/>
                    <a:pt x="0" y="29503"/>
                  </a:cubicBezTo>
                  <a:lnTo>
                    <a:pt x="711" y="29503"/>
                  </a:lnTo>
                  <a:cubicBezTo>
                    <a:pt x="6295" y="14752"/>
                    <a:pt x="755" y="1"/>
                    <a:pt x="755"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7086506" y="896672"/>
              <a:ext cx="650738" cy="1144061"/>
            </a:xfrm>
            <a:custGeom>
              <a:avLst/>
              <a:gdLst/>
              <a:ahLst/>
              <a:cxnLst/>
              <a:rect l="l" t="t" r="r" b="b"/>
              <a:pathLst>
                <a:path w="9632" h="16934" extrusionOk="0">
                  <a:moveTo>
                    <a:pt x="0" y="0"/>
                  </a:moveTo>
                  <a:lnTo>
                    <a:pt x="0" y="0"/>
                  </a:lnTo>
                  <a:cubicBezTo>
                    <a:pt x="3206" y="3540"/>
                    <a:pt x="4352" y="6093"/>
                    <a:pt x="4512" y="8326"/>
                  </a:cubicBezTo>
                  <a:cubicBezTo>
                    <a:pt x="4744" y="11517"/>
                    <a:pt x="2945" y="10937"/>
                    <a:pt x="2568" y="13751"/>
                  </a:cubicBezTo>
                  <a:cubicBezTo>
                    <a:pt x="2278" y="15883"/>
                    <a:pt x="3380" y="16565"/>
                    <a:pt x="3786" y="16754"/>
                  </a:cubicBezTo>
                  <a:lnTo>
                    <a:pt x="3815" y="16768"/>
                  </a:lnTo>
                  <a:lnTo>
                    <a:pt x="3859" y="16768"/>
                  </a:lnTo>
                  <a:cubicBezTo>
                    <a:pt x="3873" y="16783"/>
                    <a:pt x="3888" y="16797"/>
                    <a:pt x="3917" y="16797"/>
                  </a:cubicBezTo>
                  <a:cubicBezTo>
                    <a:pt x="4225" y="16888"/>
                    <a:pt x="4546" y="16933"/>
                    <a:pt x="4868" y="16933"/>
                  </a:cubicBezTo>
                  <a:cubicBezTo>
                    <a:pt x="5318" y="16933"/>
                    <a:pt x="5771" y="16844"/>
                    <a:pt x="6194" y="16667"/>
                  </a:cubicBezTo>
                  <a:cubicBezTo>
                    <a:pt x="8907" y="15622"/>
                    <a:pt x="9632" y="10255"/>
                    <a:pt x="5657" y="5469"/>
                  </a:cubicBezTo>
                  <a:cubicBezTo>
                    <a:pt x="2336" y="1451"/>
                    <a:pt x="900" y="668"/>
                    <a:pt x="0"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481"/>
        <p:cNvGrpSpPr/>
        <p:nvPr/>
      </p:nvGrpSpPr>
      <p:grpSpPr>
        <a:xfrm>
          <a:off x="0" y="0"/>
          <a:ext cx="0" cy="0"/>
          <a:chOff x="0" y="0"/>
          <a:chExt cx="0" cy="0"/>
        </a:xfrm>
      </p:grpSpPr>
      <p:sp>
        <p:nvSpPr>
          <p:cNvPr id="482" name="Google Shape;482;p21"/>
          <p:cNvSpPr txBox="1">
            <a:spLocks noGrp="1"/>
          </p:cNvSpPr>
          <p:nvPr>
            <p:ph type="title"/>
          </p:nvPr>
        </p:nvSpPr>
        <p:spPr>
          <a:xfrm>
            <a:off x="713100" y="2453278"/>
            <a:ext cx="2239500" cy="49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3" name="Google Shape;483;p21"/>
          <p:cNvSpPr txBox="1">
            <a:spLocks noGrp="1"/>
          </p:cNvSpPr>
          <p:nvPr>
            <p:ph type="subTitle" idx="1"/>
          </p:nvPr>
        </p:nvSpPr>
        <p:spPr>
          <a:xfrm>
            <a:off x="713100" y="2876038"/>
            <a:ext cx="22395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1"/>
          <p:cNvSpPr txBox="1">
            <a:spLocks noGrp="1"/>
          </p:cNvSpPr>
          <p:nvPr>
            <p:ph type="title" idx="2"/>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5" name="Google Shape;485;p21"/>
          <p:cNvSpPr txBox="1">
            <a:spLocks noGrp="1"/>
          </p:cNvSpPr>
          <p:nvPr>
            <p:ph type="title" idx="3"/>
          </p:nvPr>
        </p:nvSpPr>
        <p:spPr>
          <a:xfrm>
            <a:off x="3452250" y="3268378"/>
            <a:ext cx="2239500" cy="49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6" name="Google Shape;486;p21"/>
          <p:cNvSpPr txBox="1">
            <a:spLocks noGrp="1"/>
          </p:cNvSpPr>
          <p:nvPr>
            <p:ph type="subTitle" idx="4"/>
          </p:nvPr>
        </p:nvSpPr>
        <p:spPr>
          <a:xfrm>
            <a:off x="3452250" y="3690963"/>
            <a:ext cx="22395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7" name="Google Shape;487;p21"/>
          <p:cNvSpPr txBox="1">
            <a:spLocks noGrp="1"/>
          </p:cNvSpPr>
          <p:nvPr>
            <p:ph type="title" idx="5"/>
          </p:nvPr>
        </p:nvSpPr>
        <p:spPr>
          <a:xfrm>
            <a:off x="6191400" y="2453278"/>
            <a:ext cx="2239500" cy="49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8" name="Google Shape;488;p21"/>
          <p:cNvSpPr txBox="1">
            <a:spLocks noGrp="1"/>
          </p:cNvSpPr>
          <p:nvPr>
            <p:ph type="subTitle" idx="6"/>
          </p:nvPr>
        </p:nvSpPr>
        <p:spPr>
          <a:xfrm>
            <a:off x="6191400" y="2876038"/>
            <a:ext cx="22395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89" name="Google Shape;489;p21"/>
          <p:cNvGrpSpPr/>
          <p:nvPr/>
        </p:nvGrpSpPr>
        <p:grpSpPr>
          <a:xfrm>
            <a:off x="8430908" y="1445917"/>
            <a:ext cx="513754" cy="449462"/>
            <a:chOff x="182583" y="3198529"/>
            <a:chExt cx="513754" cy="449462"/>
          </a:xfrm>
        </p:grpSpPr>
        <p:sp>
          <p:nvSpPr>
            <p:cNvPr id="490" name="Google Shape;490;p21"/>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1"/>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1"/>
          <p:cNvGrpSpPr/>
          <p:nvPr/>
        </p:nvGrpSpPr>
        <p:grpSpPr>
          <a:xfrm rot="-7550244">
            <a:off x="406025" y="4321236"/>
            <a:ext cx="614149" cy="562126"/>
            <a:chOff x="8303659" y="184400"/>
            <a:chExt cx="614135" cy="562114"/>
          </a:xfrm>
        </p:grpSpPr>
        <p:sp>
          <p:nvSpPr>
            <p:cNvPr id="493" name="Google Shape;493;p21"/>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1"/>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1"/>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1_1">
    <p:spTree>
      <p:nvGrpSpPr>
        <p:cNvPr id="1" name="Shape 496"/>
        <p:cNvGrpSpPr/>
        <p:nvPr/>
      </p:nvGrpSpPr>
      <p:grpSpPr>
        <a:xfrm>
          <a:off x="0" y="0"/>
          <a:ext cx="0" cy="0"/>
          <a:chOff x="0" y="0"/>
          <a:chExt cx="0" cy="0"/>
        </a:xfrm>
      </p:grpSpPr>
      <p:sp>
        <p:nvSpPr>
          <p:cNvPr id="497" name="Google Shape;497;p22"/>
          <p:cNvSpPr txBox="1">
            <a:spLocks noGrp="1"/>
          </p:cNvSpPr>
          <p:nvPr>
            <p:ph type="title"/>
          </p:nvPr>
        </p:nvSpPr>
        <p:spPr>
          <a:xfrm>
            <a:off x="1670138" y="1694875"/>
            <a:ext cx="2239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8" name="Google Shape;498;p22"/>
          <p:cNvSpPr txBox="1">
            <a:spLocks noGrp="1"/>
          </p:cNvSpPr>
          <p:nvPr>
            <p:ph type="subTitle" idx="1"/>
          </p:nvPr>
        </p:nvSpPr>
        <p:spPr>
          <a:xfrm>
            <a:off x="1670150" y="2075959"/>
            <a:ext cx="2239500" cy="56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9" name="Google Shape;499;p22"/>
          <p:cNvSpPr txBox="1">
            <a:spLocks noGrp="1"/>
          </p:cNvSpPr>
          <p:nvPr>
            <p:ph type="title" idx="2"/>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0" name="Google Shape;500;p22"/>
          <p:cNvSpPr txBox="1">
            <a:spLocks noGrp="1"/>
          </p:cNvSpPr>
          <p:nvPr>
            <p:ph type="title" idx="3"/>
          </p:nvPr>
        </p:nvSpPr>
        <p:spPr>
          <a:xfrm>
            <a:off x="2851338" y="3109450"/>
            <a:ext cx="2239500" cy="4494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1" name="Google Shape;501;p22"/>
          <p:cNvSpPr txBox="1">
            <a:spLocks noGrp="1"/>
          </p:cNvSpPr>
          <p:nvPr>
            <p:ph type="subTitle" idx="4"/>
          </p:nvPr>
        </p:nvSpPr>
        <p:spPr>
          <a:xfrm>
            <a:off x="2851350" y="3492159"/>
            <a:ext cx="2239500" cy="56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22"/>
          <p:cNvSpPr txBox="1">
            <a:spLocks noGrp="1"/>
          </p:cNvSpPr>
          <p:nvPr>
            <p:ph type="title" idx="5"/>
          </p:nvPr>
        </p:nvSpPr>
        <p:spPr>
          <a:xfrm>
            <a:off x="4910488" y="1694875"/>
            <a:ext cx="2239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3" name="Google Shape;503;p22"/>
          <p:cNvSpPr txBox="1">
            <a:spLocks noGrp="1"/>
          </p:cNvSpPr>
          <p:nvPr>
            <p:ph type="subTitle" idx="6"/>
          </p:nvPr>
        </p:nvSpPr>
        <p:spPr>
          <a:xfrm>
            <a:off x="4910500" y="2075959"/>
            <a:ext cx="2239500" cy="56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22"/>
          <p:cNvSpPr txBox="1">
            <a:spLocks noGrp="1"/>
          </p:cNvSpPr>
          <p:nvPr>
            <p:ph type="title" idx="7"/>
          </p:nvPr>
        </p:nvSpPr>
        <p:spPr>
          <a:xfrm>
            <a:off x="6088413" y="3109450"/>
            <a:ext cx="2239500" cy="4494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5" name="Google Shape;505;p22"/>
          <p:cNvSpPr txBox="1">
            <a:spLocks noGrp="1"/>
          </p:cNvSpPr>
          <p:nvPr>
            <p:ph type="subTitle" idx="8"/>
          </p:nvPr>
        </p:nvSpPr>
        <p:spPr>
          <a:xfrm>
            <a:off x="6088425" y="3492159"/>
            <a:ext cx="2239500" cy="56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06" name="Google Shape;506;p22"/>
          <p:cNvGrpSpPr/>
          <p:nvPr/>
        </p:nvGrpSpPr>
        <p:grpSpPr>
          <a:xfrm rot="7550244" flipH="1">
            <a:off x="278185" y="2367836"/>
            <a:ext cx="614149" cy="562126"/>
            <a:chOff x="8303659" y="184400"/>
            <a:chExt cx="614135" cy="562114"/>
          </a:xfrm>
        </p:grpSpPr>
        <p:sp>
          <p:nvSpPr>
            <p:cNvPr id="507" name="Google Shape;507;p22"/>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22"/>
          <p:cNvGrpSpPr/>
          <p:nvPr/>
        </p:nvGrpSpPr>
        <p:grpSpPr>
          <a:xfrm flipH="1">
            <a:off x="8310383" y="1277742"/>
            <a:ext cx="513754" cy="449462"/>
            <a:chOff x="182583" y="3198529"/>
            <a:chExt cx="513754" cy="449462"/>
          </a:xfrm>
        </p:grpSpPr>
        <p:sp>
          <p:nvSpPr>
            <p:cNvPr id="511" name="Google Shape;511;p22"/>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2"/>
          <p:cNvGrpSpPr/>
          <p:nvPr/>
        </p:nvGrpSpPr>
        <p:grpSpPr>
          <a:xfrm rot="2400313">
            <a:off x="3881359" y="4151164"/>
            <a:ext cx="742862" cy="1483791"/>
            <a:chOff x="6409400" y="1125150"/>
            <a:chExt cx="1232716" cy="2462225"/>
          </a:xfrm>
        </p:grpSpPr>
        <p:sp>
          <p:nvSpPr>
            <p:cNvPr id="514" name="Google Shape;514;p22"/>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
  <p:cSld name="CUSTOM_1_1_1">
    <p:spTree>
      <p:nvGrpSpPr>
        <p:cNvPr id="1" name="Shape 526"/>
        <p:cNvGrpSpPr/>
        <p:nvPr/>
      </p:nvGrpSpPr>
      <p:grpSpPr>
        <a:xfrm>
          <a:off x="0" y="0"/>
          <a:ext cx="0" cy="0"/>
          <a:chOff x="0" y="0"/>
          <a:chExt cx="0" cy="0"/>
        </a:xfrm>
      </p:grpSpPr>
      <p:sp>
        <p:nvSpPr>
          <p:cNvPr id="527" name="Google Shape;527;p23"/>
          <p:cNvSpPr txBox="1">
            <a:spLocks noGrp="1"/>
          </p:cNvSpPr>
          <p:nvPr>
            <p:ph type="title"/>
          </p:nvPr>
        </p:nvSpPr>
        <p:spPr>
          <a:xfrm>
            <a:off x="865513" y="1748350"/>
            <a:ext cx="2239500" cy="403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28" name="Google Shape;528;p23"/>
          <p:cNvSpPr txBox="1">
            <a:spLocks noGrp="1"/>
          </p:cNvSpPr>
          <p:nvPr>
            <p:ph type="subTitle" idx="1"/>
          </p:nvPr>
        </p:nvSpPr>
        <p:spPr>
          <a:xfrm>
            <a:off x="865525" y="2075959"/>
            <a:ext cx="2239500" cy="561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9" name="Google Shape;529;p23"/>
          <p:cNvSpPr txBox="1">
            <a:spLocks noGrp="1"/>
          </p:cNvSpPr>
          <p:nvPr>
            <p:ph type="title" idx="2"/>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0" name="Google Shape;530;p23"/>
          <p:cNvSpPr txBox="1">
            <a:spLocks noGrp="1"/>
          </p:cNvSpPr>
          <p:nvPr>
            <p:ph type="title" idx="3"/>
          </p:nvPr>
        </p:nvSpPr>
        <p:spPr>
          <a:xfrm>
            <a:off x="865513" y="3273525"/>
            <a:ext cx="2239500" cy="403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1" name="Google Shape;531;p23"/>
          <p:cNvSpPr txBox="1">
            <a:spLocks noGrp="1"/>
          </p:cNvSpPr>
          <p:nvPr>
            <p:ph type="subTitle" idx="4"/>
          </p:nvPr>
        </p:nvSpPr>
        <p:spPr>
          <a:xfrm>
            <a:off x="865525" y="3601034"/>
            <a:ext cx="2239500" cy="561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3"/>
          <p:cNvSpPr txBox="1">
            <a:spLocks noGrp="1"/>
          </p:cNvSpPr>
          <p:nvPr>
            <p:ph type="title" idx="5"/>
          </p:nvPr>
        </p:nvSpPr>
        <p:spPr>
          <a:xfrm>
            <a:off x="3452250" y="1748350"/>
            <a:ext cx="2239500" cy="40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3" name="Google Shape;533;p23"/>
          <p:cNvSpPr txBox="1">
            <a:spLocks noGrp="1"/>
          </p:cNvSpPr>
          <p:nvPr>
            <p:ph type="subTitle" idx="6"/>
          </p:nvPr>
        </p:nvSpPr>
        <p:spPr>
          <a:xfrm>
            <a:off x="3452263" y="2075959"/>
            <a:ext cx="2239500" cy="56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3"/>
          <p:cNvSpPr txBox="1">
            <a:spLocks noGrp="1"/>
          </p:cNvSpPr>
          <p:nvPr>
            <p:ph type="title" idx="7"/>
          </p:nvPr>
        </p:nvSpPr>
        <p:spPr>
          <a:xfrm>
            <a:off x="3452250" y="3273525"/>
            <a:ext cx="2239500" cy="40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5" name="Google Shape;535;p23"/>
          <p:cNvSpPr txBox="1">
            <a:spLocks noGrp="1"/>
          </p:cNvSpPr>
          <p:nvPr>
            <p:ph type="subTitle" idx="8"/>
          </p:nvPr>
        </p:nvSpPr>
        <p:spPr>
          <a:xfrm>
            <a:off x="3452256" y="3601034"/>
            <a:ext cx="2239500" cy="56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6" name="Google Shape;536;p23"/>
          <p:cNvSpPr txBox="1">
            <a:spLocks noGrp="1"/>
          </p:cNvSpPr>
          <p:nvPr>
            <p:ph type="title" idx="9"/>
          </p:nvPr>
        </p:nvSpPr>
        <p:spPr>
          <a:xfrm>
            <a:off x="6038975" y="1748350"/>
            <a:ext cx="2239500" cy="40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7" name="Google Shape;537;p23"/>
          <p:cNvSpPr txBox="1">
            <a:spLocks noGrp="1"/>
          </p:cNvSpPr>
          <p:nvPr>
            <p:ph type="subTitle" idx="13"/>
          </p:nvPr>
        </p:nvSpPr>
        <p:spPr>
          <a:xfrm>
            <a:off x="6038988" y="2075959"/>
            <a:ext cx="2239500" cy="56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8" name="Google Shape;538;p23"/>
          <p:cNvSpPr txBox="1">
            <a:spLocks noGrp="1"/>
          </p:cNvSpPr>
          <p:nvPr>
            <p:ph type="title" idx="14"/>
          </p:nvPr>
        </p:nvSpPr>
        <p:spPr>
          <a:xfrm>
            <a:off x="6038975" y="3273525"/>
            <a:ext cx="2239500" cy="40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9" name="Google Shape;539;p23"/>
          <p:cNvSpPr txBox="1">
            <a:spLocks noGrp="1"/>
          </p:cNvSpPr>
          <p:nvPr>
            <p:ph type="subTitle" idx="15"/>
          </p:nvPr>
        </p:nvSpPr>
        <p:spPr>
          <a:xfrm>
            <a:off x="6038988" y="3601034"/>
            <a:ext cx="2239500" cy="56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40" name="Google Shape;540;p23"/>
          <p:cNvGrpSpPr/>
          <p:nvPr/>
        </p:nvGrpSpPr>
        <p:grpSpPr>
          <a:xfrm>
            <a:off x="258783" y="4284379"/>
            <a:ext cx="513754" cy="449462"/>
            <a:chOff x="182583" y="3198529"/>
            <a:chExt cx="513754" cy="449462"/>
          </a:xfrm>
        </p:grpSpPr>
        <p:sp>
          <p:nvSpPr>
            <p:cNvPr id="541" name="Google Shape;541;p23"/>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6415034" y="4440212"/>
            <a:ext cx="614135" cy="562114"/>
            <a:chOff x="8303659" y="184400"/>
            <a:chExt cx="614135" cy="562114"/>
          </a:xfrm>
        </p:grpSpPr>
        <p:sp>
          <p:nvSpPr>
            <p:cNvPr id="544" name="Google Shape;544;p23"/>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CUSTOM_5">
    <p:spTree>
      <p:nvGrpSpPr>
        <p:cNvPr id="1" name="Shape 547"/>
        <p:cNvGrpSpPr/>
        <p:nvPr/>
      </p:nvGrpSpPr>
      <p:grpSpPr>
        <a:xfrm>
          <a:off x="0" y="0"/>
          <a:ext cx="0" cy="0"/>
          <a:chOff x="0" y="0"/>
          <a:chExt cx="0" cy="0"/>
        </a:xfrm>
      </p:grpSpPr>
      <p:sp>
        <p:nvSpPr>
          <p:cNvPr id="548" name="Google Shape;548;p24"/>
          <p:cNvSpPr txBox="1">
            <a:spLocks noGrp="1"/>
          </p:cNvSpPr>
          <p:nvPr>
            <p:ph type="title" hasCustomPrompt="1"/>
          </p:nvPr>
        </p:nvSpPr>
        <p:spPr>
          <a:xfrm>
            <a:off x="2096100" y="362997"/>
            <a:ext cx="4951800" cy="7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49" name="Google Shape;549;p24"/>
          <p:cNvSpPr txBox="1">
            <a:spLocks noGrp="1"/>
          </p:cNvSpPr>
          <p:nvPr>
            <p:ph type="subTitle" idx="1"/>
          </p:nvPr>
        </p:nvSpPr>
        <p:spPr>
          <a:xfrm>
            <a:off x="2096100" y="1234775"/>
            <a:ext cx="4951800" cy="4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4"/>
          <p:cNvSpPr txBox="1">
            <a:spLocks noGrp="1"/>
          </p:cNvSpPr>
          <p:nvPr>
            <p:ph type="title" idx="2" hasCustomPrompt="1"/>
          </p:nvPr>
        </p:nvSpPr>
        <p:spPr>
          <a:xfrm>
            <a:off x="2096100" y="1835922"/>
            <a:ext cx="4951800" cy="7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51" name="Google Shape;551;p24"/>
          <p:cNvSpPr txBox="1">
            <a:spLocks noGrp="1"/>
          </p:cNvSpPr>
          <p:nvPr>
            <p:ph type="subTitle" idx="3"/>
          </p:nvPr>
        </p:nvSpPr>
        <p:spPr>
          <a:xfrm>
            <a:off x="2096100" y="2707750"/>
            <a:ext cx="4951800" cy="4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2" name="Google Shape;552;p24"/>
          <p:cNvSpPr txBox="1">
            <a:spLocks noGrp="1"/>
          </p:cNvSpPr>
          <p:nvPr>
            <p:ph type="title" idx="4" hasCustomPrompt="1"/>
          </p:nvPr>
        </p:nvSpPr>
        <p:spPr>
          <a:xfrm>
            <a:off x="2096100" y="3308925"/>
            <a:ext cx="4951800" cy="7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53" name="Google Shape;553;p24"/>
          <p:cNvSpPr txBox="1">
            <a:spLocks noGrp="1"/>
          </p:cNvSpPr>
          <p:nvPr>
            <p:ph type="subTitle" idx="5"/>
          </p:nvPr>
        </p:nvSpPr>
        <p:spPr>
          <a:xfrm>
            <a:off x="2096100" y="4180750"/>
            <a:ext cx="4951800" cy="4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4" name="Google Shape;554;p24"/>
          <p:cNvGrpSpPr/>
          <p:nvPr/>
        </p:nvGrpSpPr>
        <p:grpSpPr>
          <a:xfrm>
            <a:off x="258783" y="4284379"/>
            <a:ext cx="513754" cy="449462"/>
            <a:chOff x="182583" y="3198529"/>
            <a:chExt cx="513754" cy="449462"/>
          </a:xfrm>
        </p:grpSpPr>
        <p:sp>
          <p:nvSpPr>
            <p:cNvPr id="555" name="Google Shape;555;p24"/>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24"/>
          <p:cNvGrpSpPr/>
          <p:nvPr/>
        </p:nvGrpSpPr>
        <p:grpSpPr>
          <a:xfrm>
            <a:off x="8353009" y="259012"/>
            <a:ext cx="614135" cy="562114"/>
            <a:chOff x="8303659" y="184400"/>
            <a:chExt cx="614135" cy="562114"/>
          </a:xfrm>
        </p:grpSpPr>
        <p:sp>
          <p:nvSpPr>
            <p:cNvPr id="558" name="Google Shape;558;p24"/>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61"/>
        <p:cNvGrpSpPr/>
        <p:nvPr/>
      </p:nvGrpSpPr>
      <p:grpSpPr>
        <a:xfrm>
          <a:off x="0" y="0"/>
          <a:ext cx="0" cy="0"/>
          <a:chOff x="0" y="0"/>
          <a:chExt cx="0" cy="0"/>
        </a:xfrm>
      </p:grpSpPr>
      <p:sp>
        <p:nvSpPr>
          <p:cNvPr id="562" name="Google Shape;562;p25"/>
          <p:cNvSpPr/>
          <p:nvPr/>
        </p:nvSpPr>
        <p:spPr>
          <a:xfrm>
            <a:off x="2052750" y="540075"/>
            <a:ext cx="5057700" cy="4062300"/>
          </a:xfrm>
          <a:prstGeom prst="roundRect">
            <a:avLst>
              <a:gd name="adj" fmla="val 31950"/>
            </a:avLst>
          </a:prstGeom>
          <a:solidFill>
            <a:schemeClr val="dk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txBox="1">
            <a:spLocks noGrp="1"/>
          </p:cNvSpPr>
          <p:nvPr>
            <p:ph type="ctrTitle"/>
          </p:nvPr>
        </p:nvSpPr>
        <p:spPr>
          <a:xfrm>
            <a:off x="2635375" y="830975"/>
            <a:ext cx="3873000" cy="64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4" name="Google Shape;564;p25"/>
          <p:cNvSpPr txBox="1">
            <a:spLocks noGrp="1"/>
          </p:cNvSpPr>
          <p:nvPr>
            <p:ph type="subTitle" idx="1"/>
          </p:nvPr>
        </p:nvSpPr>
        <p:spPr>
          <a:xfrm>
            <a:off x="2635500" y="1754153"/>
            <a:ext cx="3873000" cy="97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65" name="Google Shape;565;p25"/>
          <p:cNvSpPr txBox="1"/>
          <p:nvPr/>
        </p:nvSpPr>
        <p:spPr>
          <a:xfrm>
            <a:off x="2665200" y="3512900"/>
            <a:ext cx="3813600" cy="646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GB" sz="1100">
                <a:solidFill>
                  <a:schemeClr val="dk1"/>
                </a:solidFill>
                <a:latin typeface="DM Sans"/>
                <a:ea typeface="DM Sans"/>
                <a:cs typeface="DM Sans"/>
                <a:sym typeface="DM Sans"/>
              </a:rPr>
              <a:t>CREDITS: This presentation template was created by </a:t>
            </a:r>
            <a:r>
              <a:rPr lang="en-GB" sz="1100" b="1">
                <a:solidFill>
                  <a:schemeClr val="dk1"/>
                </a:solidFill>
                <a:uFill>
                  <a:noFill/>
                </a:uFill>
                <a:latin typeface="DM Sans"/>
                <a:ea typeface="DM Sans"/>
                <a:cs typeface="DM Sans"/>
                <a:sym typeface="DM Sans"/>
                <a:hlinkClick r:id="rId2"/>
              </a:rPr>
              <a:t>Slidesgo</a:t>
            </a:r>
            <a:r>
              <a:rPr lang="en-GB" sz="1100">
                <a:solidFill>
                  <a:schemeClr val="dk1"/>
                </a:solidFill>
                <a:latin typeface="DM Sans"/>
                <a:ea typeface="DM Sans"/>
                <a:cs typeface="DM Sans"/>
                <a:sym typeface="DM Sans"/>
              </a:rPr>
              <a:t>, including icons by </a:t>
            </a:r>
            <a:r>
              <a:rPr lang="en-GB" sz="1100" b="1">
                <a:solidFill>
                  <a:schemeClr val="dk1"/>
                </a:solidFill>
                <a:uFill>
                  <a:noFill/>
                </a:uFill>
                <a:latin typeface="DM Sans"/>
                <a:ea typeface="DM Sans"/>
                <a:cs typeface="DM Sans"/>
                <a:sym typeface="DM Sans"/>
                <a:hlinkClick r:id="rId3"/>
              </a:rPr>
              <a:t>Flaticon</a:t>
            </a:r>
            <a:r>
              <a:rPr lang="en-GB" sz="1100" b="1">
                <a:solidFill>
                  <a:schemeClr val="dk1"/>
                </a:solidFill>
                <a:latin typeface="DM Sans"/>
                <a:ea typeface="DM Sans"/>
                <a:cs typeface="DM Sans"/>
                <a:sym typeface="DM Sans"/>
              </a:rPr>
              <a:t> </a:t>
            </a:r>
            <a:r>
              <a:rPr lang="en-GB" sz="1100">
                <a:solidFill>
                  <a:schemeClr val="dk1"/>
                </a:solidFill>
                <a:latin typeface="DM Sans"/>
                <a:ea typeface="DM Sans"/>
                <a:cs typeface="DM Sans"/>
                <a:sym typeface="DM Sans"/>
              </a:rPr>
              <a:t>and infographics &amp; images by </a:t>
            </a:r>
            <a:r>
              <a:rPr lang="en-GB" sz="1100" b="1">
                <a:solidFill>
                  <a:schemeClr val="dk1"/>
                </a:solidFill>
                <a:uFill>
                  <a:noFill/>
                </a:uFill>
                <a:latin typeface="DM Sans"/>
                <a:ea typeface="DM Sans"/>
                <a:cs typeface="DM Sans"/>
                <a:sym typeface="DM Sans"/>
                <a:hlinkClick r:id="rId4"/>
              </a:rPr>
              <a:t>Freepik</a:t>
            </a:r>
            <a:endParaRPr sz="1100">
              <a:solidFill>
                <a:schemeClr val="dk1"/>
              </a:solidFill>
              <a:latin typeface="DM Sans"/>
              <a:ea typeface="DM Sans"/>
              <a:cs typeface="DM Sans"/>
              <a:sym typeface="DM Sans"/>
            </a:endParaRPr>
          </a:p>
        </p:txBody>
      </p:sp>
      <p:grpSp>
        <p:nvGrpSpPr>
          <p:cNvPr id="566" name="Google Shape;566;p25"/>
          <p:cNvGrpSpPr/>
          <p:nvPr/>
        </p:nvGrpSpPr>
        <p:grpSpPr>
          <a:xfrm>
            <a:off x="713108" y="638079"/>
            <a:ext cx="513754" cy="449462"/>
            <a:chOff x="182583" y="3198529"/>
            <a:chExt cx="513754" cy="449462"/>
          </a:xfrm>
        </p:grpSpPr>
        <p:sp>
          <p:nvSpPr>
            <p:cNvPr id="567" name="Google Shape;567;p25"/>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5"/>
          <p:cNvGrpSpPr/>
          <p:nvPr/>
        </p:nvGrpSpPr>
        <p:grpSpPr>
          <a:xfrm rot="-1148755">
            <a:off x="7878804" y="2134534"/>
            <a:ext cx="1347519" cy="3368190"/>
            <a:chOff x="1960600" y="1951650"/>
            <a:chExt cx="472525" cy="1181100"/>
          </a:xfrm>
        </p:grpSpPr>
        <p:sp>
          <p:nvSpPr>
            <p:cNvPr id="570" name="Google Shape;570;p25"/>
            <p:cNvSpPr/>
            <p:nvPr/>
          </p:nvSpPr>
          <p:spPr>
            <a:xfrm>
              <a:off x="1977900" y="1970175"/>
              <a:ext cx="434550" cy="1120875"/>
            </a:xfrm>
            <a:custGeom>
              <a:avLst/>
              <a:gdLst/>
              <a:ahLst/>
              <a:cxnLst/>
              <a:rect l="l" t="t" r="r" b="b"/>
              <a:pathLst>
                <a:path w="17382" h="44835" extrusionOk="0">
                  <a:moveTo>
                    <a:pt x="7853" y="1"/>
                  </a:moveTo>
                  <a:cubicBezTo>
                    <a:pt x="7794" y="1"/>
                    <a:pt x="7740" y="6"/>
                    <a:pt x="7692" y="14"/>
                  </a:cubicBezTo>
                  <a:cubicBezTo>
                    <a:pt x="7213" y="101"/>
                    <a:pt x="6024" y="826"/>
                    <a:pt x="6822" y="3176"/>
                  </a:cubicBezTo>
                  <a:cubicBezTo>
                    <a:pt x="7242" y="4409"/>
                    <a:pt x="7736" y="5990"/>
                    <a:pt x="8200" y="7237"/>
                  </a:cubicBezTo>
                  <a:cubicBezTo>
                    <a:pt x="7707" y="6309"/>
                    <a:pt x="7271" y="5352"/>
                    <a:pt x="6894" y="4380"/>
                  </a:cubicBezTo>
                  <a:cubicBezTo>
                    <a:pt x="6084" y="2229"/>
                    <a:pt x="5162" y="1210"/>
                    <a:pt x="4469" y="1210"/>
                  </a:cubicBezTo>
                  <a:cubicBezTo>
                    <a:pt x="4195" y="1210"/>
                    <a:pt x="3957" y="1369"/>
                    <a:pt x="3776" y="1682"/>
                  </a:cubicBezTo>
                  <a:cubicBezTo>
                    <a:pt x="3341" y="2407"/>
                    <a:pt x="4196" y="4322"/>
                    <a:pt x="5545" y="6092"/>
                  </a:cubicBezTo>
                  <a:lnTo>
                    <a:pt x="5429" y="5975"/>
                  </a:lnTo>
                  <a:cubicBezTo>
                    <a:pt x="4160" y="4715"/>
                    <a:pt x="3137" y="4153"/>
                    <a:pt x="2490" y="4153"/>
                  </a:cubicBezTo>
                  <a:cubicBezTo>
                    <a:pt x="2050" y="4153"/>
                    <a:pt x="1783" y="4412"/>
                    <a:pt x="1730" y="4888"/>
                  </a:cubicBezTo>
                  <a:cubicBezTo>
                    <a:pt x="1687" y="5294"/>
                    <a:pt x="2050" y="5830"/>
                    <a:pt x="2673" y="6396"/>
                  </a:cubicBezTo>
                  <a:cubicBezTo>
                    <a:pt x="2098" y="6212"/>
                    <a:pt x="1612" y="6126"/>
                    <a:pt x="1223" y="6126"/>
                  </a:cubicBezTo>
                  <a:cubicBezTo>
                    <a:pt x="386" y="6126"/>
                    <a:pt x="1" y="6525"/>
                    <a:pt x="149" y="7208"/>
                  </a:cubicBezTo>
                  <a:cubicBezTo>
                    <a:pt x="381" y="8315"/>
                    <a:pt x="3810" y="9456"/>
                    <a:pt x="6779" y="9456"/>
                  </a:cubicBezTo>
                  <a:cubicBezTo>
                    <a:pt x="7156" y="9456"/>
                    <a:pt x="7526" y="9438"/>
                    <a:pt x="7881" y="9399"/>
                  </a:cubicBezTo>
                  <a:cubicBezTo>
                    <a:pt x="7982" y="9399"/>
                    <a:pt x="8084" y="9384"/>
                    <a:pt x="8171" y="9370"/>
                  </a:cubicBezTo>
                  <a:cubicBezTo>
                    <a:pt x="8345" y="9645"/>
                    <a:pt x="8678" y="10066"/>
                    <a:pt x="9215" y="10095"/>
                  </a:cubicBezTo>
                  <a:lnTo>
                    <a:pt x="9201" y="10095"/>
                  </a:lnTo>
                  <a:cubicBezTo>
                    <a:pt x="11724" y="25151"/>
                    <a:pt x="11115" y="36958"/>
                    <a:pt x="9520" y="44123"/>
                  </a:cubicBezTo>
                  <a:lnTo>
                    <a:pt x="10100" y="44834"/>
                  </a:lnTo>
                  <a:cubicBezTo>
                    <a:pt x="13668" y="29270"/>
                    <a:pt x="9708" y="10022"/>
                    <a:pt x="9708" y="10022"/>
                  </a:cubicBezTo>
                  <a:cubicBezTo>
                    <a:pt x="10245" y="9819"/>
                    <a:pt x="10448" y="9268"/>
                    <a:pt x="10506" y="8934"/>
                  </a:cubicBezTo>
                  <a:lnTo>
                    <a:pt x="10506" y="8949"/>
                  </a:lnTo>
                  <a:lnTo>
                    <a:pt x="10724" y="8891"/>
                  </a:lnTo>
                  <a:cubicBezTo>
                    <a:pt x="13784" y="8093"/>
                    <a:pt x="17381" y="5381"/>
                    <a:pt x="17193" y="4119"/>
                  </a:cubicBezTo>
                  <a:cubicBezTo>
                    <a:pt x="17120" y="3628"/>
                    <a:pt x="16843" y="3363"/>
                    <a:pt x="16401" y="3363"/>
                  </a:cubicBezTo>
                  <a:cubicBezTo>
                    <a:pt x="15969" y="3363"/>
                    <a:pt x="15379" y="3617"/>
                    <a:pt x="14669" y="4162"/>
                  </a:cubicBezTo>
                  <a:cubicBezTo>
                    <a:pt x="15017" y="3437"/>
                    <a:pt x="15162" y="2842"/>
                    <a:pt x="14988" y="2494"/>
                  </a:cubicBezTo>
                  <a:cubicBezTo>
                    <a:pt x="14826" y="2174"/>
                    <a:pt x="14596" y="2010"/>
                    <a:pt x="14320" y="2010"/>
                  </a:cubicBezTo>
                  <a:cubicBezTo>
                    <a:pt x="13757" y="2010"/>
                    <a:pt x="13001" y="2693"/>
                    <a:pt x="12232" y="4133"/>
                  </a:cubicBezTo>
                  <a:cubicBezTo>
                    <a:pt x="12711" y="2349"/>
                    <a:pt x="12754" y="739"/>
                    <a:pt x="12218" y="275"/>
                  </a:cubicBezTo>
                  <a:cubicBezTo>
                    <a:pt x="12015" y="106"/>
                    <a:pt x="11813" y="21"/>
                    <a:pt x="11617" y="21"/>
                  </a:cubicBezTo>
                  <a:cubicBezTo>
                    <a:pt x="10859" y="21"/>
                    <a:pt x="10210" y="1295"/>
                    <a:pt x="10129" y="3843"/>
                  </a:cubicBezTo>
                  <a:cubicBezTo>
                    <a:pt x="10100" y="5279"/>
                    <a:pt x="9911" y="6701"/>
                    <a:pt x="9578" y="8108"/>
                  </a:cubicBezTo>
                  <a:cubicBezTo>
                    <a:pt x="9679" y="6744"/>
                    <a:pt x="9534" y="4394"/>
                    <a:pt x="9491" y="2697"/>
                  </a:cubicBezTo>
                  <a:cubicBezTo>
                    <a:pt x="9425" y="443"/>
                    <a:pt x="8412" y="1"/>
                    <a:pt x="7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a:off x="1960600" y="1951650"/>
              <a:ext cx="472525" cy="1181100"/>
            </a:xfrm>
            <a:custGeom>
              <a:avLst/>
              <a:gdLst/>
              <a:ahLst/>
              <a:cxnLst/>
              <a:rect l="l" t="t" r="r" b="b"/>
              <a:pathLst>
                <a:path w="18901" h="47244" extrusionOk="0">
                  <a:moveTo>
                    <a:pt x="8558" y="1"/>
                  </a:moveTo>
                  <a:cubicBezTo>
                    <a:pt x="8457" y="1"/>
                    <a:pt x="8355" y="15"/>
                    <a:pt x="8268" y="30"/>
                  </a:cubicBezTo>
                  <a:cubicBezTo>
                    <a:pt x="7673" y="160"/>
                    <a:pt x="7180" y="523"/>
                    <a:pt x="6876" y="1045"/>
                  </a:cubicBezTo>
                  <a:cubicBezTo>
                    <a:pt x="6730" y="1306"/>
                    <a:pt x="6614" y="1596"/>
                    <a:pt x="6571" y="1886"/>
                  </a:cubicBezTo>
                  <a:cubicBezTo>
                    <a:pt x="6107" y="1437"/>
                    <a:pt x="5643" y="1205"/>
                    <a:pt x="5164" y="1205"/>
                  </a:cubicBezTo>
                  <a:cubicBezTo>
                    <a:pt x="4598" y="1219"/>
                    <a:pt x="4091" y="1538"/>
                    <a:pt x="3829" y="2031"/>
                  </a:cubicBezTo>
                  <a:cubicBezTo>
                    <a:pt x="3481" y="2626"/>
                    <a:pt x="3612" y="3453"/>
                    <a:pt x="3916" y="4280"/>
                  </a:cubicBezTo>
                  <a:cubicBezTo>
                    <a:pt x="3684" y="4193"/>
                    <a:pt x="3438" y="4149"/>
                    <a:pt x="3177" y="4149"/>
                  </a:cubicBezTo>
                  <a:cubicBezTo>
                    <a:pt x="2364" y="4149"/>
                    <a:pt x="1784" y="4700"/>
                    <a:pt x="1697" y="5542"/>
                  </a:cubicBezTo>
                  <a:cubicBezTo>
                    <a:pt x="1668" y="5745"/>
                    <a:pt x="1697" y="5933"/>
                    <a:pt x="1755" y="6136"/>
                  </a:cubicBezTo>
                  <a:cubicBezTo>
                    <a:pt x="1015" y="6165"/>
                    <a:pt x="609" y="6470"/>
                    <a:pt x="406" y="6731"/>
                  </a:cubicBezTo>
                  <a:cubicBezTo>
                    <a:pt x="102" y="7123"/>
                    <a:pt x="0" y="7616"/>
                    <a:pt x="131" y="8094"/>
                  </a:cubicBezTo>
                  <a:cubicBezTo>
                    <a:pt x="493" y="9850"/>
                    <a:pt x="4685" y="10923"/>
                    <a:pt x="7514" y="10923"/>
                  </a:cubicBezTo>
                  <a:cubicBezTo>
                    <a:pt x="7876" y="10923"/>
                    <a:pt x="8210" y="10908"/>
                    <a:pt x="8544" y="10879"/>
                  </a:cubicBezTo>
                  <a:cubicBezTo>
                    <a:pt x="8732" y="11111"/>
                    <a:pt x="8979" y="11300"/>
                    <a:pt x="9254" y="11416"/>
                  </a:cubicBezTo>
                  <a:cubicBezTo>
                    <a:pt x="12184" y="29257"/>
                    <a:pt x="10415" y="40644"/>
                    <a:pt x="9501" y="44719"/>
                  </a:cubicBezTo>
                  <a:lnTo>
                    <a:pt x="9428" y="45068"/>
                  </a:lnTo>
                  <a:lnTo>
                    <a:pt x="11169" y="47243"/>
                  </a:lnTo>
                  <a:lnTo>
                    <a:pt x="11503" y="45764"/>
                  </a:lnTo>
                  <a:cubicBezTo>
                    <a:pt x="14752" y="31621"/>
                    <a:pt x="11807" y="14274"/>
                    <a:pt x="11213" y="11140"/>
                  </a:cubicBezTo>
                  <a:cubicBezTo>
                    <a:pt x="11474" y="10908"/>
                    <a:pt x="11662" y="10618"/>
                    <a:pt x="11793" y="10299"/>
                  </a:cubicBezTo>
                  <a:cubicBezTo>
                    <a:pt x="14694" y="9487"/>
                    <a:pt x="18900" y="6702"/>
                    <a:pt x="18610" y="4773"/>
                  </a:cubicBezTo>
                  <a:cubicBezTo>
                    <a:pt x="18494" y="3917"/>
                    <a:pt x="17899" y="3380"/>
                    <a:pt x="17087" y="3380"/>
                  </a:cubicBezTo>
                  <a:cubicBezTo>
                    <a:pt x="16884" y="3380"/>
                    <a:pt x="16681" y="3424"/>
                    <a:pt x="16478" y="3467"/>
                  </a:cubicBezTo>
                  <a:cubicBezTo>
                    <a:pt x="16420" y="2684"/>
                    <a:pt x="15796" y="2075"/>
                    <a:pt x="15013" y="2017"/>
                  </a:cubicBezTo>
                  <a:cubicBezTo>
                    <a:pt x="14665" y="2031"/>
                    <a:pt x="14317" y="2147"/>
                    <a:pt x="14027" y="2350"/>
                  </a:cubicBezTo>
                  <a:cubicBezTo>
                    <a:pt x="14027" y="1567"/>
                    <a:pt x="13852" y="871"/>
                    <a:pt x="13374" y="465"/>
                  </a:cubicBezTo>
                  <a:cubicBezTo>
                    <a:pt x="13084" y="189"/>
                    <a:pt x="12707" y="30"/>
                    <a:pt x="12315" y="15"/>
                  </a:cubicBezTo>
                  <a:cubicBezTo>
                    <a:pt x="11894" y="15"/>
                    <a:pt x="11096" y="218"/>
                    <a:pt x="10574" y="1567"/>
                  </a:cubicBezTo>
                  <a:cubicBezTo>
                    <a:pt x="10009" y="102"/>
                    <a:pt x="8834" y="1"/>
                    <a:pt x="8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2128475" y="1970175"/>
              <a:ext cx="94675" cy="229575"/>
            </a:xfrm>
            <a:custGeom>
              <a:avLst/>
              <a:gdLst/>
              <a:ahLst/>
              <a:cxnLst/>
              <a:rect l="l" t="t" r="r" b="b"/>
              <a:pathLst>
                <a:path w="3787" h="9183" extrusionOk="0">
                  <a:moveTo>
                    <a:pt x="1844" y="1"/>
                  </a:moveTo>
                  <a:cubicBezTo>
                    <a:pt x="1785" y="1"/>
                    <a:pt x="1731" y="6"/>
                    <a:pt x="1684" y="14"/>
                  </a:cubicBezTo>
                  <a:cubicBezTo>
                    <a:pt x="1190" y="101"/>
                    <a:pt x="1" y="826"/>
                    <a:pt x="799" y="3176"/>
                  </a:cubicBezTo>
                  <a:cubicBezTo>
                    <a:pt x="1602" y="5513"/>
                    <a:pt x="2702" y="9183"/>
                    <a:pt x="3246" y="9183"/>
                  </a:cubicBezTo>
                  <a:cubicBezTo>
                    <a:pt x="3252" y="9183"/>
                    <a:pt x="3258" y="9182"/>
                    <a:pt x="3265" y="9181"/>
                  </a:cubicBezTo>
                  <a:cubicBezTo>
                    <a:pt x="3787" y="9080"/>
                    <a:pt x="3540" y="5192"/>
                    <a:pt x="3468" y="2697"/>
                  </a:cubicBezTo>
                  <a:cubicBezTo>
                    <a:pt x="3389" y="443"/>
                    <a:pt x="2398" y="1"/>
                    <a:pt x="1844"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a:off x="2209725" y="2020475"/>
              <a:ext cx="156300" cy="178750"/>
            </a:xfrm>
            <a:custGeom>
              <a:avLst/>
              <a:gdLst/>
              <a:ahLst/>
              <a:cxnLst/>
              <a:rect l="l" t="t" r="r" b="b"/>
              <a:pathLst>
                <a:path w="6252" h="7150" extrusionOk="0">
                  <a:moveTo>
                    <a:pt x="5046" y="1"/>
                  </a:moveTo>
                  <a:cubicBezTo>
                    <a:pt x="4400" y="1"/>
                    <a:pt x="3499" y="890"/>
                    <a:pt x="2626" y="2789"/>
                  </a:cubicBezTo>
                  <a:cubicBezTo>
                    <a:pt x="1378" y="5515"/>
                    <a:pt x="160" y="6835"/>
                    <a:pt x="160" y="6835"/>
                  </a:cubicBezTo>
                  <a:lnTo>
                    <a:pt x="145" y="6835"/>
                  </a:lnTo>
                  <a:cubicBezTo>
                    <a:pt x="1" y="7008"/>
                    <a:pt x="0" y="7149"/>
                    <a:pt x="187" y="7149"/>
                  </a:cubicBezTo>
                  <a:cubicBezTo>
                    <a:pt x="376" y="7149"/>
                    <a:pt x="758" y="7005"/>
                    <a:pt x="1378" y="6603"/>
                  </a:cubicBezTo>
                  <a:cubicBezTo>
                    <a:pt x="3858" y="5008"/>
                    <a:pt x="6252" y="1541"/>
                    <a:pt x="5715" y="482"/>
                  </a:cubicBezTo>
                  <a:cubicBezTo>
                    <a:pt x="5554" y="164"/>
                    <a:pt x="5324" y="1"/>
                    <a:pt x="5046"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2017875" y="2073975"/>
              <a:ext cx="196050" cy="127125"/>
            </a:xfrm>
            <a:custGeom>
              <a:avLst/>
              <a:gdLst/>
              <a:ahLst/>
              <a:cxnLst/>
              <a:rect l="l" t="t" r="r" b="b"/>
              <a:pathLst>
                <a:path w="7842" h="5085" extrusionOk="0">
                  <a:moveTo>
                    <a:pt x="891" y="1"/>
                  </a:moveTo>
                  <a:cubicBezTo>
                    <a:pt x="451" y="1"/>
                    <a:pt x="184" y="260"/>
                    <a:pt x="131" y="736"/>
                  </a:cubicBezTo>
                  <a:cubicBezTo>
                    <a:pt x="1" y="1910"/>
                    <a:pt x="3453" y="4318"/>
                    <a:pt x="6340" y="4957"/>
                  </a:cubicBezTo>
                  <a:cubicBezTo>
                    <a:pt x="6774" y="5049"/>
                    <a:pt x="7094" y="5085"/>
                    <a:pt x="7318" y="5085"/>
                  </a:cubicBezTo>
                  <a:cubicBezTo>
                    <a:pt x="7835" y="5085"/>
                    <a:pt x="7841" y="4891"/>
                    <a:pt x="7558" y="4739"/>
                  </a:cubicBezTo>
                  <a:cubicBezTo>
                    <a:pt x="7558" y="4739"/>
                    <a:pt x="5948" y="3927"/>
                    <a:pt x="3830" y="1823"/>
                  </a:cubicBezTo>
                  <a:cubicBezTo>
                    <a:pt x="2561" y="563"/>
                    <a:pt x="1538" y="1"/>
                    <a:pt x="891"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2055950" y="2000400"/>
              <a:ext cx="156600" cy="200075"/>
            </a:xfrm>
            <a:custGeom>
              <a:avLst/>
              <a:gdLst/>
              <a:ahLst/>
              <a:cxnLst/>
              <a:rect l="l" t="t" r="r" b="b"/>
              <a:pathLst>
                <a:path w="6264" h="8003" extrusionOk="0">
                  <a:moveTo>
                    <a:pt x="1339" y="1"/>
                  </a:moveTo>
                  <a:cubicBezTo>
                    <a:pt x="1064" y="1"/>
                    <a:pt x="824" y="160"/>
                    <a:pt x="639" y="473"/>
                  </a:cubicBezTo>
                  <a:cubicBezTo>
                    <a:pt x="1" y="1561"/>
                    <a:pt x="2293" y="5448"/>
                    <a:pt x="4831" y="7334"/>
                  </a:cubicBezTo>
                  <a:cubicBezTo>
                    <a:pt x="5498" y="7826"/>
                    <a:pt x="5899" y="8002"/>
                    <a:pt x="6089" y="8002"/>
                  </a:cubicBezTo>
                  <a:cubicBezTo>
                    <a:pt x="6264" y="8002"/>
                    <a:pt x="6261" y="7855"/>
                    <a:pt x="6122" y="7667"/>
                  </a:cubicBezTo>
                  <a:lnTo>
                    <a:pt x="6137" y="7667"/>
                  </a:lnTo>
                  <a:cubicBezTo>
                    <a:pt x="6137" y="7667"/>
                    <a:pt x="4918" y="6173"/>
                    <a:pt x="3772" y="3171"/>
                  </a:cubicBezTo>
                  <a:cubicBezTo>
                    <a:pt x="2951" y="1020"/>
                    <a:pt x="2034" y="1"/>
                    <a:pt x="1339"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2210775" y="1970675"/>
              <a:ext cx="96875" cy="228975"/>
            </a:xfrm>
            <a:custGeom>
              <a:avLst/>
              <a:gdLst/>
              <a:ahLst/>
              <a:cxnLst/>
              <a:rect l="l" t="t" r="r" b="b"/>
              <a:pathLst>
                <a:path w="3875" h="9159" extrusionOk="0">
                  <a:moveTo>
                    <a:pt x="2308" y="1"/>
                  </a:moveTo>
                  <a:cubicBezTo>
                    <a:pt x="1553" y="1"/>
                    <a:pt x="895" y="1275"/>
                    <a:pt x="814" y="3823"/>
                  </a:cubicBezTo>
                  <a:cubicBezTo>
                    <a:pt x="712" y="7029"/>
                    <a:pt x="60" y="8842"/>
                    <a:pt x="60" y="8842"/>
                  </a:cubicBezTo>
                  <a:cubicBezTo>
                    <a:pt x="1" y="9030"/>
                    <a:pt x="25" y="9158"/>
                    <a:pt x="134" y="9158"/>
                  </a:cubicBezTo>
                  <a:cubicBezTo>
                    <a:pt x="293" y="9158"/>
                    <a:pt x="635" y="8880"/>
                    <a:pt x="1162" y="8102"/>
                  </a:cubicBezTo>
                  <a:cubicBezTo>
                    <a:pt x="2946" y="5491"/>
                    <a:pt x="3874" y="1067"/>
                    <a:pt x="2903" y="255"/>
                  </a:cubicBezTo>
                  <a:cubicBezTo>
                    <a:pt x="2703" y="86"/>
                    <a:pt x="2502" y="1"/>
                    <a:pt x="23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2206250" y="2054350"/>
              <a:ext cx="206200" cy="142800"/>
            </a:xfrm>
            <a:custGeom>
              <a:avLst/>
              <a:gdLst/>
              <a:ahLst/>
              <a:cxnLst/>
              <a:rect l="l" t="t" r="r" b="b"/>
              <a:pathLst>
                <a:path w="8248" h="5712" extrusionOk="0">
                  <a:moveTo>
                    <a:pt x="7261" y="0"/>
                  </a:moveTo>
                  <a:cubicBezTo>
                    <a:pt x="6568" y="0"/>
                    <a:pt x="5477" y="641"/>
                    <a:pt x="4143" y="2072"/>
                  </a:cubicBezTo>
                  <a:cubicBezTo>
                    <a:pt x="1967" y="4422"/>
                    <a:pt x="270" y="5350"/>
                    <a:pt x="270" y="5350"/>
                  </a:cubicBezTo>
                  <a:lnTo>
                    <a:pt x="284" y="5350"/>
                  </a:lnTo>
                  <a:cubicBezTo>
                    <a:pt x="8" y="5521"/>
                    <a:pt x="1" y="5711"/>
                    <a:pt x="462" y="5711"/>
                  </a:cubicBezTo>
                  <a:cubicBezTo>
                    <a:pt x="704" y="5711"/>
                    <a:pt x="1075" y="5659"/>
                    <a:pt x="1604" y="5524"/>
                  </a:cubicBezTo>
                  <a:cubicBezTo>
                    <a:pt x="4650" y="4741"/>
                    <a:pt x="8247" y="2014"/>
                    <a:pt x="8059" y="752"/>
                  </a:cubicBezTo>
                  <a:cubicBezTo>
                    <a:pt x="7985" y="264"/>
                    <a:pt x="7705" y="0"/>
                    <a:pt x="7261"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1978075" y="2123350"/>
              <a:ext cx="238200" cy="83500"/>
            </a:xfrm>
            <a:custGeom>
              <a:avLst/>
              <a:gdLst/>
              <a:ahLst/>
              <a:cxnLst/>
              <a:rect l="l" t="t" r="r" b="b"/>
              <a:pathLst>
                <a:path w="9528" h="3340" extrusionOk="0">
                  <a:moveTo>
                    <a:pt x="1225" y="1"/>
                  </a:moveTo>
                  <a:cubicBezTo>
                    <a:pt x="385" y="1"/>
                    <a:pt x="1" y="404"/>
                    <a:pt x="142" y="1081"/>
                  </a:cubicBezTo>
                  <a:cubicBezTo>
                    <a:pt x="375" y="2193"/>
                    <a:pt x="3834" y="3339"/>
                    <a:pt x="6812" y="3339"/>
                  </a:cubicBezTo>
                  <a:cubicBezTo>
                    <a:pt x="7175" y="3339"/>
                    <a:pt x="7531" y="3322"/>
                    <a:pt x="7874" y="3286"/>
                  </a:cubicBezTo>
                  <a:cubicBezTo>
                    <a:pt x="9440" y="3112"/>
                    <a:pt x="9527" y="2749"/>
                    <a:pt x="9049" y="2648"/>
                  </a:cubicBezTo>
                  <a:cubicBezTo>
                    <a:pt x="9049" y="2648"/>
                    <a:pt x="7134" y="2372"/>
                    <a:pt x="4276" y="936"/>
                  </a:cubicBezTo>
                  <a:cubicBezTo>
                    <a:pt x="2964" y="287"/>
                    <a:pt x="1933" y="1"/>
                    <a:pt x="1225"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2179250" y="2187725"/>
              <a:ext cx="62400" cy="35375"/>
            </a:xfrm>
            <a:custGeom>
              <a:avLst/>
              <a:gdLst/>
              <a:ahLst/>
              <a:cxnLst/>
              <a:rect l="l" t="t" r="r" b="b"/>
              <a:pathLst>
                <a:path w="2496" h="1415" extrusionOk="0">
                  <a:moveTo>
                    <a:pt x="2496" y="0"/>
                  </a:moveTo>
                  <a:lnTo>
                    <a:pt x="1" y="450"/>
                  </a:lnTo>
                  <a:cubicBezTo>
                    <a:pt x="1" y="450"/>
                    <a:pt x="396" y="1414"/>
                    <a:pt x="1233" y="1414"/>
                  </a:cubicBezTo>
                  <a:cubicBezTo>
                    <a:pt x="1303" y="1414"/>
                    <a:pt x="1375" y="1407"/>
                    <a:pt x="1451" y="1393"/>
                  </a:cubicBezTo>
                  <a:cubicBezTo>
                    <a:pt x="2452" y="1219"/>
                    <a:pt x="2496" y="0"/>
                    <a:pt x="2496"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a:off x="2207900" y="2221075"/>
              <a:ext cx="111725" cy="870325"/>
            </a:xfrm>
            <a:custGeom>
              <a:avLst/>
              <a:gdLst/>
              <a:ahLst/>
              <a:cxnLst/>
              <a:rect l="l" t="t" r="r" b="b"/>
              <a:pathLst>
                <a:path w="4469" h="34813" extrusionOk="0">
                  <a:moveTo>
                    <a:pt x="508" y="1"/>
                  </a:moveTo>
                  <a:lnTo>
                    <a:pt x="1" y="73"/>
                  </a:lnTo>
                  <a:cubicBezTo>
                    <a:pt x="2539" y="15129"/>
                    <a:pt x="1915" y="26937"/>
                    <a:pt x="334" y="34116"/>
                  </a:cubicBezTo>
                  <a:lnTo>
                    <a:pt x="900" y="34813"/>
                  </a:lnTo>
                  <a:cubicBezTo>
                    <a:pt x="4468" y="19249"/>
                    <a:pt x="508" y="1"/>
                    <a:pt x="508"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25"/>
          <p:cNvGrpSpPr/>
          <p:nvPr/>
        </p:nvGrpSpPr>
        <p:grpSpPr>
          <a:xfrm rot="7896204">
            <a:off x="910973" y="-534180"/>
            <a:ext cx="778279" cy="1554350"/>
            <a:chOff x="6409400" y="1125150"/>
            <a:chExt cx="1232716" cy="2462225"/>
          </a:xfrm>
        </p:grpSpPr>
        <p:sp>
          <p:nvSpPr>
            <p:cNvPr id="582" name="Google Shape;582;p25"/>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5"/>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5"/>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5"/>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594"/>
        <p:cNvGrpSpPr/>
        <p:nvPr/>
      </p:nvGrpSpPr>
      <p:grpSpPr>
        <a:xfrm>
          <a:off x="0" y="0"/>
          <a:ext cx="0" cy="0"/>
          <a:chOff x="0" y="0"/>
          <a:chExt cx="0" cy="0"/>
        </a:xfrm>
      </p:grpSpPr>
      <p:grpSp>
        <p:nvGrpSpPr>
          <p:cNvPr id="595" name="Google Shape;595;p26"/>
          <p:cNvGrpSpPr/>
          <p:nvPr/>
        </p:nvGrpSpPr>
        <p:grpSpPr>
          <a:xfrm rot="-3249756" flipH="1">
            <a:off x="8317172" y="2584122"/>
            <a:ext cx="614149" cy="562126"/>
            <a:chOff x="8303659" y="184400"/>
            <a:chExt cx="614135" cy="562114"/>
          </a:xfrm>
        </p:grpSpPr>
        <p:sp>
          <p:nvSpPr>
            <p:cNvPr id="596" name="Google Shape;596;p26"/>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6"/>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6"/>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26"/>
          <p:cNvGrpSpPr/>
          <p:nvPr/>
        </p:nvGrpSpPr>
        <p:grpSpPr>
          <a:xfrm rot="10800000" flipH="1">
            <a:off x="177618" y="4524555"/>
            <a:ext cx="513754" cy="449462"/>
            <a:chOff x="182583" y="3198529"/>
            <a:chExt cx="513754" cy="449462"/>
          </a:xfrm>
        </p:grpSpPr>
        <p:sp>
          <p:nvSpPr>
            <p:cNvPr id="600" name="Google Shape;600;p26"/>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6"/>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6"/>
          <p:cNvGrpSpPr/>
          <p:nvPr/>
        </p:nvGrpSpPr>
        <p:grpSpPr>
          <a:xfrm rot="-8399687">
            <a:off x="3153385" y="-248545"/>
            <a:ext cx="742862" cy="1483791"/>
            <a:chOff x="6409400" y="1125150"/>
            <a:chExt cx="1232716" cy="2462225"/>
          </a:xfrm>
        </p:grpSpPr>
        <p:sp>
          <p:nvSpPr>
            <p:cNvPr id="603" name="Google Shape;603;p26"/>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6"/>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6"/>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615"/>
        <p:cNvGrpSpPr/>
        <p:nvPr/>
      </p:nvGrpSpPr>
      <p:grpSpPr>
        <a:xfrm>
          <a:off x="0" y="0"/>
          <a:ext cx="0" cy="0"/>
          <a:chOff x="0" y="0"/>
          <a:chExt cx="0" cy="0"/>
        </a:xfrm>
      </p:grpSpPr>
      <p:sp>
        <p:nvSpPr>
          <p:cNvPr id="616" name="Google Shape;616;p27"/>
          <p:cNvSpPr/>
          <p:nvPr/>
        </p:nvSpPr>
        <p:spPr>
          <a:xfrm>
            <a:off x="1460100" y="540075"/>
            <a:ext cx="6223800" cy="4062300"/>
          </a:xfrm>
          <a:prstGeom prst="roundRect">
            <a:avLst>
              <a:gd name="adj" fmla="val 34964"/>
            </a:avLst>
          </a:prstGeom>
          <a:solidFill>
            <a:schemeClr val="dk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27"/>
          <p:cNvGrpSpPr/>
          <p:nvPr/>
        </p:nvGrpSpPr>
        <p:grpSpPr>
          <a:xfrm>
            <a:off x="7159247" y="2608295"/>
            <a:ext cx="1717125" cy="3675562"/>
            <a:chOff x="3758850" y="1884575"/>
            <a:chExt cx="536350" cy="1148075"/>
          </a:xfrm>
        </p:grpSpPr>
        <p:sp>
          <p:nvSpPr>
            <p:cNvPr id="618" name="Google Shape;618;p27"/>
            <p:cNvSpPr/>
            <p:nvPr/>
          </p:nvSpPr>
          <p:spPr>
            <a:xfrm>
              <a:off x="3758850" y="1884575"/>
              <a:ext cx="536350" cy="1148075"/>
            </a:xfrm>
            <a:custGeom>
              <a:avLst/>
              <a:gdLst/>
              <a:ahLst/>
              <a:cxnLst/>
              <a:rect l="l" t="t" r="r" b="b"/>
              <a:pathLst>
                <a:path w="21454" h="45923" extrusionOk="0">
                  <a:moveTo>
                    <a:pt x="14317" y="0"/>
                  </a:moveTo>
                  <a:cubicBezTo>
                    <a:pt x="13737" y="0"/>
                    <a:pt x="13563" y="479"/>
                    <a:pt x="13244" y="1335"/>
                  </a:cubicBezTo>
                  <a:cubicBezTo>
                    <a:pt x="13055" y="1871"/>
                    <a:pt x="12794" y="2611"/>
                    <a:pt x="12519" y="3496"/>
                  </a:cubicBezTo>
                  <a:cubicBezTo>
                    <a:pt x="11924" y="5338"/>
                    <a:pt x="11315" y="7354"/>
                    <a:pt x="10952" y="8761"/>
                  </a:cubicBezTo>
                  <a:cubicBezTo>
                    <a:pt x="10909" y="8935"/>
                    <a:pt x="10865" y="9109"/>
                    <a:pt x="10822" y="9269"/>
                  </a:cubicBezTo>
                  <a:cubicBezTo>
                    <a:pt x="10764" y="9167"/>
                    <a:pt x="10691" y="9080"/>
                    <a:pt x="10604" y="8993"/>
                  </a:cubicBezTo>
                  <a:cubicBezTo>
                    <a:pt x="9502" y="7702"/>
                    <a:pt x="4962" y="2292"/>
                    <a:pt x="4904" y="2249"/>
                  </a:cubicBezTo>
                  <a:lnTo>
                    <a:pt x="3961" y="1117"/>
                  </a:lnTo>
                  <a:lnTo>
                    <a:pt x="3642" y="2553"/>
                  </a:lnTo>
                  <a:cubicBezTo>
                    <a:pt x="3613" y="2655"/>
                    <a:pt x="3438" y="3539"/>
                    <a:pt x="4135" y="4627"/>
                  </a:cubicBezTo>
                  <a:cubicBezTo>
                    <a:pt x="4425" y="5077"/>
                    <a:pt x="5629" y="7412"/>
                    <a:pt x="6601" y="9298"/>
                  </a:cubicBezTo>
                  <a:lnTo>
                    <a:pt x="6949" y="9980"/>
                  </a:lnTo>
                  <a:cubicBezTo>
                    <a:pt x="4149" y="8384"/>
                    <a:pt x="1567" y="6919"/>
                    <a:pt x="1408" y="6818"/>
                  </a:cubicBezTo>
                  <a:cubicBezTo>
                    <a:pt x="1277" y="6731"/>
                    <a:pt x="1118" y="6673"/>
                    <a:pt x="944" y="6673"/>
                  </a:cubicBezTo>
                  <a:cubicBezTo>
                    <a:pt x="625" y="6673"/>
                    <a:pt x="334" y="6890"/>
                    <a:pt x="233" y="7195"/>
                  </a:cubicBezTo>
                  <a:cubicBezTo>
                    <a:pt x="1" y="7920"/>
                    <a:pt x="1002" y="8689"/>
                    <a:pt x="1321" y="8921"/>
                  </a:cubicBezTo>
                  <a:cubicBezTo>
                    <a:pt x="2249" y="9559"/>
                    <a:pt x="11590" y="16391"/>
                    <a:pt x="12417" y="17145"/>
                  </a:cubicBezTo>
                  <a:cubicBezTo>
                    <a:pt x="12635" y="17653"/>
                    <a:pt x="12838" y="20061"/>
                    <a:pt x="12881" y="22077"/>
                  </a:cubicBezTo>
                  <a:lnTo>
                    <a:pt x="13737" y="45256"/>
                  </a:lnTo>
                  <a:lnTo>
                    <a:pt x="15927" y="45923"/>
                  </a:lnTo>
                  <a:lnTo>
                    <a:pt x="15898" y="44908"/>
                  </a:lnTo>
                  <a:cubicBezTo>
                    <a:pt x="15898" y="44835"/>
                    <a:pt x="15666" y="37438"/>
                    <a:pt x="15405" y="30098"/>
                  </a:cubicBezTo>
                  <a:cubicBezTo>
                    <a:pt x="15014" y="18596"/>
                    <a:pt x="14883" y="15840"/>
                    <a:pt x="14796" y="15071"/>
                  </a:cubicBezTo>
                  <a:cubicBezTo>
                    <a:pt x="14898" y="14955"/>
                    <a:pt x="14999" y="14810"/>
                    <a:pt x="15086" y="14679"/>
                  </a:cubicBezTo>
                  <a:cubicBezTo>
                    <a:pt x="15144" y="14578"/>
                    <a:pt x="15260" y="14389"/>
                    <a:pt x="15405" y="14157"/>
                  </a:cubicBezTo>
                  <a:cubicBezTo>
                    <a:pt x="16116" y="13011"/>
                    <a:pt x="17595" y="10618"/>
                    <a:pt x="18886" y="8442"/>
                  </a:cubicBezTo>
                  <a:cubicBezTo>
                    <a:pt x="19612" y="7209"/>
                    <a:pt x="20177" y="6237"/>
                    <a:pt x="20554" y="5512"/>
                  </a:cubicBezTo>
                  <a:cubicBezTo>
                    <a:pt x="21164" y="4366"/>
                    <a:pt x="21454" y="3757"/>
                    <a:pt x="20990" y="3278"/>
                  </a:cubicBezTo>
                  <a:lnTo>
                    <a:pt x="20438" y="2698"/>
                  </a:lnTo>
                  <a:lnTo>
                    <a:pt x="19916" y="3307"/>
                  </a:lnTo>
                  <a:cubicBezTo>
                    <a:pt x="19873" y="3365"/>
                    <a:pt x="16450" y="7354"/>
                    <a:pt x="14114" y="10038"/>
                  </a:cubicBezTo>
                  <a:cubicBezTo>
                    <a:pt x="14274" y="8645"/>
                    <a:pt x="14462" y="6963"/>
                    <a:pt x="14636" y="5454"/>
                  </a:cubicBezTo>
                  <a:cubicBezTo>
                    <a:pt x="14796" y="4062"/>
                    <a:pt x="14898" y="2974"/>
                    <a:pt x="14970" y="2191"/>
                  </a:cubicBezTo>
                  <a:cubicBezTo>
                    <a:pt x="15115" y="624"/>
                    <a:pt x="15144" y="334"/>
                    <a:pt x="14665" y="87"/>
                  </a:cubicBezTo>
                  <a:lnTo>
                    <a:pt x="144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3779625" y="1902675"/>
              <a:ext cx="499275" cy="1104975"/>
            </a:xfrm>
            <a:custGeom>
              <a:avLst/>
              <a:gdLst/>
              <a:ahLst/>
              <a:cxnLst/>
              <a:rect l="l" t="t" r="r" b="b"/>
              <a:pathLst>
                <a:path w="19971" h="44199" extrusionOk="0">
                  <a:moveTo>
                    <a:pt x="13483" y="1"/>
                  </a:moveTo>
                  <a:cubicBezTo>
                    <a:pt x="13318" y="1"/>
                    <a:pt x="11610" y="5229"/>
                    <a:pt x="10832" y="8226"/>
                  </a:cubicBezTo>
                  <a:cubicBezTo>
                    <a:pt x="10542" y="9227"/>
                    <a:pt x="10324" y="10242"/>
                    <a:pt x="10194" y="11272"/>
                  </a:cubicBezTo>
                  <a:cubicBezTo>
                    <a:pt x="10150" y="10344"/>
                    <a:pt x="9802" y="9459"/>
                    <a:pt x="9207" y="8748"/>
                  </a:cubicBezTo>
                  <a:cubicBezTo>
                    <a:pt x="8090" y="7428"/>
                    <a:pt x="3507" y="1989"/>
                    <a:pt x="3507" y="1989"/>
                  </a:cubicBezTo>
                  <a:lnTo>
                    <a:pt x="3507" y="1989"/>
                  </a:lnTo>
                  <a:cubicBezTo>
                    <a:pt x="3507" y="1989"/>
                    <a:pt x="3362" y="2656"/>
                    <a:pt x="3913" y="3512"/>
                  </a:cubicBezTo>
                  <a:cubicBezTo>
                    <a:pt x="4392" y="4266"/>
                    <a:pt x="7032" y="9473"/>
                    <a:pt x="7902" y="11112"/>
                  </a:cubicBezTo>
                  <a:cubicBezTo>
                    <a:pt x="4493" y="9183"/>
                    <a:pt x="287" y="6790"/>
                    <a:pt x="156" y="6703"/>
                  </a:cubicBezTo>
                  <a:cubicBezTo>
                    <a:pt x="132" y="6686"/>
                    <a:pt x="113" y="6679"/>
                    <a:pt x="100" y="6679"/>
                  </a:cubicBezTo>
                  <a:cubicBezTo>
                    <a:pt x="0" y="6679"/>
                    <a:pt x="266" y="7150"/>
                    <a:pt x="896" y="7588"/>
                  </a:cubicBezTo>
                  <a:cubicBezTo>
                    <a:pt x="1607" y="8095"/>
                    <a:pt x="11630" y="15406"/>
                    <a:pt x="12152" y="15957"/>
                  </a:cubicBezTo>
                  <a:cubicBezTo>
                    <a:pt x="12660" y="16523"/>
                    <a:pt x="12761" y="21324"/>
                    <a:pt x="12761" y="21324"/>
                  </a:cubicBezTo>
                  <a:lnTo>
                    <a:pt x="13602" y="43980"/>
                  </a:lnTo>
                  <a:lnTo>
                    <a:pt x="14328" y="44198"/>
                  </a:lnTo>
                  <a:cubicBezTo>
                    <a:pt x="14328" y="44198"/>
                    <a:pt x="13385" y="14666"/>
                    <a:pt x="13225" y="14361"/>
                  </a:cubicBezTo>
                  <a:cubicBezTo>
                    <a:pt x="13167" y="14274"/>
                    <a:pt x="13138" y="14202"/>
                    <a:pt x="13095" y="14129"/>
                  </a:cubicBezTo>
                  <a:lnTo>
                    <a:pt x="13109" y="14129"/>
                  </a:lnTo>
                  <a:cubicBezTo>
                    <a:pt x="13327" y="13984"/>
                    <a:pt x="13501" y="13796"/>
                    <a:pt x="13631" y="13564"/>
                  </a:cubicBezTo>
                  <a:cubicBezTo>
                    <a:pt x="14284" y="12505"/>
                    <a:pt x="19970" y="3425"/>
                    <a:pt x="19636" y="3062"/>
                  </a:cubicBezTo>
                  <a:lnTo>
                    <a:pt x="19636" y="3062"/>
                  </a:lnTo>
                  <a:cubicBezTo>
                    <a:pt x="19636" y="3062"/>
                    <a:pt x="14139" y="9473"/>
                    <a:pt x="12282" y="11562"/>
                  </a:cubicBezTo>
                  <a:cubicBezTo>
                    <a:pt x="12645" y="8443"/>
                    <a:pt x="13631" y="89"/>
                    <a:pt x="13486" y="2"/>
                  </a:cubicBezTo>
                  <a:cubicBezTo>
                    <a:pt x="13485" y="1"/>
                    <a:pt x="13484" y="1"/>
                    <a:pt x="134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3863650" y="1952375"/>
              <a:ext cx="180625" cy="271275"/>
            </a:xfrm>
            <a:custGeom>
              <a:avLst/>
              <a:gdLst/>
              <a:ahLst/>
              <a:cxnLst/>
              <a:rect l="l" t="t" r="r" b="b"/>
              <a:pathLst>
                <a:path w="7225" h="10851" extrusionOk="0">
                  <a:moveTo>
                    <a:pt x="160" y="1"/>
                  </a:moveTo>
                  <a:cubicBezTo>
                    <a:pt x="160" y="1"/>
                    <a:pt x="1" y="668"/>
                    <a:pt x="552" y="1524"/>
                  </a:cubicBezTo>
                  <a:cubicBezTo>
                    <a:pt x="1103" y="2379"/>
                    <a:pt x="4410" y="8936"/>
                    <a:pt x="4802" y="9559"/>
                  </a:cubicBezTo>
                  <a:cubicBezTo>
                    <a:pt x="5271" y="10296"/>
                    <a:pt x="5961" y="10850"/>
                    <a:pt x="6388" y="10850"/>
                  </a:cubicBezTo>
                  <a:cubicBezTo>
                    <a:pt x="6609" y="10850"/>
                    <a:pt x="6760" y="10703"/>
                    <a:pt x="6775" y="10357"/>
                  </a:cubicBezTo>
                  <a:cubicBezTo>
                    <a:pt x="6775" y="10357"/>
                    <a:pt x="7224" y="8370"/>
                    <a:pt x="5861" y="6760"/>
                  </a:cubicBezTo>
                  <a:cubicBezTo>
                    <a:pt x="4729" y="5440"/>
                    <a:pt x="161" y="1"/>
                    <a:pt x="160"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4032650" y="1902675"/>
              <a:ext cx="88500" cy="344350"/>
            </a:xfrm>
            <a:custGeom>
              <a:avLst/>
              <a:gdLst/>
              <a:ahLst/>
              <a:cxnLst/>
              <a:rect l="l" t="t" r="r" b="b"/>
              <a:pathLst>
                <a:path w="3540" h="13774" extrusionOk="0">
                  <a:moveTo>
                    <a:pt x="3361" y="0"/>
                  </a:moveTo>
                  <a:cubicBezTo>
                    <a:pt x="3164" y="0"/>
                    <a:pt x="1488" y="5233"/>
                    <a:pt x="711" y="8226"/>
                  </a:cubicBezTo>
                  <a:cubicBezTo>
                    <a:pt x="189" y="10227"/>
                    <a:pt x="15" y="11199"/>
                    <a:pt x="0" y="12345"/>
                  </a:cubicBezTo>
                  <a:lnTo>
                    <a:pt x="15" y="12345"/>
                  </a:lnTo>
                  <a:cubicBezTo>
                    <a:pt x="15" y="12737"/>
                    <a:pt x="116" y="13404"/>
                    <a:pt x="783" y="13680"/>
                  </a:cubicBezTo>
                  <a:cubicBezTo>
                    <a:pt x="941" y="13744"/>
                    <a:pt x="1082" y="13773"/>
                    <a:pt x="1207" y="13773"/>
                  </a:cubicBezTo>
                  <a:cubicBezTo>
                    <a:pt x="1706" y="13773"/>
                    <a:pt x="1961" y="13305"/>
                    <a:pt x="2031" y="12679"/>
                  </a:cubicBezTo>
                  <a:cubicBezTo>
                    <a:pt x="2118" y="11896"/>
                    <a:pt x="3539" y="103"/>
                    <a:pt x="3365" y="2"/>
                  </a:cubicBezTo>
                  <a:cubicBezTo>
                    <a:pt x="3364" y="1"/>
                    <a:pt x="3362" y="0"/>
                    <a:pt x="3361"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4059850" y="1979225"/>
              <a:ext cx="219050" cy="280650"/>
            </a:xfrm>
            <a:custGeom>
              <a:avLst/>
              <a:gdLst/>
              <a:ahLst/>
              <a:cxnLst/>
              <a:rect l="l" t="t" r="r" b="b"/>
              <a:pathLst>
                <a:path w="8762" h="11226" extrusionOk="0">
                  <a:moveTo>
                    <a:pt x="8427" y="0"/>
                  </a:moveTo>
                  <a:cubicBezTo>
                    <a:pt x="8427" y="0"/>
                    <a:pt x="841" y="8863"/>
                    <a:pt x="479" y="9153"/>
                  </a:cubicBezTo>
                  <a:cubicBezTo>
                    <a:pt x="102" y="9457"/>
                    <a:pt x="0" y="10531"/>
                    <a:pt x="508" y="10879"/>
                  </a:cubicBezTo>
                  <a:cubicBezTo>
                    <a:pt x="753" y="11052"/>
                    <a:pt x="1063" y="11225"/>
                    <a:pt x="1395" y="11225"/>
                  </a:cubicBezTo>
                  <a:cubicBezTo>
                    <a:pt x="1730" y="11225"/>
                    <a:pt x="2087" y="11048"/>
                    <a:pt x="2422" y="10516"/>
                  </a:cubicBezTo>
                  <a:cubicBezTo>
                    <a:pt x="3075" y="9457"/>
                    <a:pt x="8761" y="377"/>
                    <a:pt x="8427" y="15"/>
                  </a:cubicBezTo>
                  <a:lnTo>
                    <a:pt x="8427" y="0"/>
                  </a:ln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7"/>
            <p:cNvSpPr/>
            <p:nvPr/>
          </p:nvSpPr>
          <p:spPr>
            <a:xfrm>
              <a:off x="3780025" y="2069975"/>
              <a:ext cx="358175" cy="937675"/>
            </a:xfrm>
            <a:custGeom>
              <a:avLst/>
              <a:gdLst/>
              <a:ahLst/>
              <a:cxnLst/>
              <a:rect l="l" t="t" r="r" b="b"/>
              <a:pathLst>
                <a:path w="14327" h="37507" extrusionOk="0">
                  <a:moveTo>
                    <a:pt x="98" y="1"/>
                  </a:moveTo>
                  <a:cubicBezTo>
                    <a:pt x="0" y="1"/>
                    <a:pt x="266" y="461"/>
                    <a:pt x="894" y="910"/>
                  </a:cubicBezTo>
                  <a:cubicBezTo>
                    <a:pt x="1605" y="1403"/>
                    <a:pt x="11628" y="8714"/>
                    <a:pt x="12150" y="9279"/>
                  </a:cubicBezTo>
                  <a:cubicBezTo>
                    <a:pt x="12658" y="9831"/>
                    <a:pt x="12760" y="14646"/>
                    <a:pt x="12760" y="14646"/>
                  </a:cubicBezTo>
                  <a:lnTo>
                    <a:pt x="13601" y="37288"/>
                  </a:lnTo>
                  <a:lnTo>
                    <a:pt x="14326" y="37506"/>
                  </a:lnTo>
                  <a:cubicBezTo>
                    <a:pt x="14326" y="37506"/>
                    <a:pt x="13383" y="7974"/>
                    <a:pt x="13224" y="7669"/>
                  </a:cubicBezTo>
                  <a:cubicBezTo>
                    <a:pt x="13064" y="7365"/>
                    <a:pt x="13035" y="7191"/>
                    <a:pt x="12136" y="6756"/>
                  </a:cubicBezTo>
                  <a:cubicBezTo>
                    <a:pt x="11222" y="6335"/>
                    <a:pt x="358" y="156"/>
                    <a:pt x="155" y="25"/>
                  </a:cubicBezTo>
                  <a:cubicBezTo>
                    <a:pt x="130" y="9"/>
                    <a:pt x="111" y="1"/>
                    <a:pt x="98"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27"/>
          <p:cNvGrpSpPr/>
          <p:nvPr/>
        </p:nvGrpSpPr>
        <p:grpSpPr>
          <a:xfrm rot="7550244" flipH="1">
            <a:off x="278185" y="2367836"/>
            <a:ext cx="614149" cy="562126"/>
            <a:chOff x="8303659" y="184400"/>
            <a:chExt cx="614135" cy="562114"/>
          </a:xfrm>
        </p:grpSpPr>
        <p:sp>
          <p:nvSpPr>
            <p:cNvPr id="625" name="Google Shape;625;p27"/>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27"/>
          <p:cNvGrpSpPr/>
          <p:nvPr/>
        </p:nvGrpSpPr>
        <p:grpSpPr>
          <a:xfrm flipH="1">
            <a:off x="8518133" y="540067"/>
            <a:ext cx="513754" cy="449462"/>
            <a:chOff x="182583" y="3198529"/>
            <a:chExt cx="513754" cy="449462"/>
          </a:xfrm>
        </p:grpSpPr>
        <p:sp>
          <p:nvSpPr>
            <p:cNvPr id="629" name="Google Shape;629;p27"/>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7"/>
          <p:cNvGrpSpPr/>
          <p:nvPr/>
        </p:nvGrpSpPr>
        <p:grpSpPr>
          <a:xfrm rot="10800000">
            <a:off x="540110" y="2892424"/>
            <a:ext cx="1958026" cy="3107316"/>
            <a:chOff x="2853600" y="654800"/>
            <a:chExt cx="2267809" cy="3598929"/>
          </a:xfrm>
        </p:grpSpPr>
        <p:sp>
          <p:nvSpPr>
            <p:cNvPr id="632" name="Google Shape;632;p27"/>
            <p:cNvSpPr/>
            <p:nvPr/>
          </p:nvSpPr>
          <p:spPr>
            <a:xfrm>
              <a:off x="2887430" y="732406"/>
              <a:ext cx="2160744" cy="3464740"/>
            </a:xfrm>
            <a:custGeom>
              <a:avLst/>
              <a:gdLst/>
              <a:ahLst/>
              <a:cxnLst/>
              <a:rect l="l" t="t" r="r" b="b"/>
              <a:pathLst>
                <a:path w="28678" h="45985" extrusionOk="0">
                  <a:moveTo>
                    <a:pt x="16174" y="1"/>
                  </a:moveTo>
                  <a:lnTo>
                    <a:pt x="16174" y="1"/>
                  </a:lnTo>
                  <a:cubicBezTo>
                    <a:pt x="16377" y="668"/>
                    <a:pt x="16566" y="1350"/>
                    <a:pt x="16740" y="2002"/>
                  </a:cubicBezTo>
                  <a:cubicBezTo>
                    <a:pt x="16333" y="3801"/>
                    <a:pt x="14187" y="12678"/>
                    <a:pt x="11329" y="16304"/>
                  </a:cubicBezTo>
                  <a:lnTo>
                    <a:pt x="11344" y="16362"/>
                  </a:lnTo>
                  <a:cubicBezTo>
                    <a:pt x="11025" y="16203"/>
                    <a:pt x="10691" y="16072"/>
                    <a:pt x="10372" y="15941"/>
                  </a:cubicBezTo>
                  <a:cubicBezTo>
                    <a:pt x="10340" y="15933"/>
                    <a:pt x="10308" y="15929"/>
                    <a:pt x="10277" y="15929"/>
                  </a:cubicBezTo>
                  <a:cubicBezTo>
                    <a:pt x="10147" y="15929"/>
                    <a:pt x="10021" y="15996"/>
                    <a:pt x="9951" y="16101"/>
                  </a:cubicBezTo>
                  <a:lnTo>
                    <a:pt x="1828" y="14114"/>
                  </a:lnTo>
                  <a:cubicBezTo>
                    <a:pt x="1698" y="14082"/>
                    <a:pt x="1576" y="14067"/>
                    <a:pt x="1463" y="14067"/>
                  </a:cubicBezTo>
                  <a:cubicBezTo>
                    <a:pt x="559" y="14067"/>
                    <a:pt x="226" y="15021"/>
                    <a:pt x="639" y="15666"/>
                  </a:cubicBezTo>
                  <a:cubicBezTo>
                    <a:pt x="1103" y="16406"/>
                    <a:pt x="1" y="17305"/>
                    <a:pt x="726" y="18161"/>
                  </a:cubicBezTo>
                  <a:lnTo>
                    <a:pt x="1654" y="18016"/>
                  </a:lnTo>
                  <a:lnTo>
                    <a:pt x="1654" y="18016"/>
                  </a:lnTo>
                  <a:cubicBezTo>
                    <a:pt x="465" y="18204"/>
                    <a:pt x="436" y="19423"/>
                    <a:pt x="1147" y="19916"/>
                  </a:cubicBezTo>
                  <a:cubicBezTo>
                    <a:pt x="1857" y="20409"/>
                    <a:pt x="1190" y="21656"/>
                    <a:pt x="2191" y="22193"/>
                  </a:cubicBezTo>
                  <a:lnTo>
                    <a:pt x="2868" y="21781"/>
                  </a:lnTo>
                  <a:lnTo>
                    <a:pt x="2868" y="21781"/>
                  </a:lnTo>
                  <a:cubicBezTo>
                    <a:pt x="2011" y="22417"/>
                    <a:pt x="2444" y="23463"/>
                    <a:pt x="3264" y="23644"/>
                  </a:cubicBezTo>
                  <a:cubicBezTo>
                    <a:pt x="4106" y="23832"/>
                    <a:pt x="3961" y="25239"/>
                    <a:pt x="5077" y="25355"/>
                  </a:cubicBezTo>
                  <a:lnTo>
                    <a:pt x="6020" y="24079"/>
                  </a:lnTo>
                  <a:lnTo>
                    <a:pt x="5658" y="24601"/>
                  </a:lnTo>
                  <a:cubicBezTo>
                    <a:pt x="4999" y="25501"/>
                    <a:pt x="5672" y="26314"/>
                    <a:pt x="6455" y="26314"/>
                  </a:cubicBezTo>
                  <a:cubicBezTo>
                    <a:pt x="6518" y="26314"/>
                    <a:pt x="6581" y="26309"/>
                    <a:pt x="6644" y="26298"/>
                  </a:cubicBezTo>
                  <a:cubicBezTo>
                    <a:pt x="6692" y="26289"/>
                    <a:pt x="6738" y="26285"/>
                    <a:pt x="6783" y="26285"/>
                  </a:cubicBezTo>
                  <a:cubicBezTo>
                    <a:pt x="7458" y="26285"/>
                    <a:pt x="7864" y="27221"/>
                    <a:pt x="8649" y="27221"/>
                  </a:cubicBezTo>
                  <a:cubicBezTo>
                    <a:pt x="8752" y="27221"/>
                    <a:pt x="8862" y="27205"/>
                    <a:pt x="8979" y="27168"/>
                  </a:cubicBezTo>
                  <a:lnTo>
                    <a:pt x="11097" y="18523"/>
                  </a:lnTo>
                  <a:cubicBezTo>
                    <a:pt x="11286" y="18494"/>
                    <a:pt x="11358" y="18262"/>
                    <a:pt x="11358" y="18262"/>
                  </a:cubicBezTo>
                  <a:lnTo>
                    <a:pt x="11561" y="17189"/>
                  </a:lnTo>
                  <a:cubicBezTo>
                    <a:pt x="11938" y="16623"/>
                    <a:pt x="15608" y="11126"/>
                    <a:pt x="17059" y="3206"/>
                  </a:cubicBezTo>
                  <a:cubicBezTo>
                    <a:pt x="18683" y="9733"/>
                    <a:pt x="19191" y="16493"/>
                    <a:pt x="18553" y="23194"/>
                  </a:cubicBezTo>
                  <a:cubicBezTo>
                    <a:pt x="18335" y="23310"/>
                    <a:pt x="18147" y="23484"/>
                    <a:pt x="18016" y="23702"/>
                  </a:cubicBezTo>
                  <a:cubicBezTo>
                    <a:pt x="17610" y="24311"/>
                    <a:pt x="17015" y="23818"/>
                    <a:pt x="16595" y="24833"/>
                  </a:cubicBezTo>
                  <a:cubicBezTo>
                    <a:pt x="16188" y="25863"/>
                    <a:pt x="16638" y="32796"/>
                    <a:pt x="16638" y="32796"/>
                  </a:cubicBezTo>
                  <a:lnTo>
                    <a:pt x="16725" y="32825"/>
                  </a:lnTo>
                  <a:cubicBezTo>
                    <a:pt x="16551" y="32825"/>
                    <a:pt x="16391" y="32854"/>
                    <a:pt x="16232" y="32898"/>
                  </a:cubicBezTo>
                  <a:lnTo>
                    <a:pt x="16304" y="32854"/>
                  </a:lnTo>
                  <a:cubicBezTo>
                    <a:pt x="16304" y="32854"/>
                    <a:pt x="14636" y="26095"/>
                    <a:pt x="13940" y="25239"/>
                  </a:cubicBezTo>
                  <a:cubicBezTo>
                    <a:pt x="13592" y="24811"/>
                    <a:pt x="13313" y="24761"/>
                    <a:pt x="13048" y="24761"/>
                  </a:cubicBezTo>
                  <a:cubicBezTo>
                    <a:pt x="12966" y="24761"/>
                    <a:pt x="12885" y="24765"/>
                    <a:pt x="12804" y="24765"/>
                  </a:cubicBezTo>
                  <a:cubicBezTo>
                    <a:pt x="12624" y="24765"/>
                    <a:pt x="12443" y="24741"/>
                    <a:pt x="12243" y="24586"/>
                  </a:cubicBezTo>
                  <a:cubicBezTo>
                    <a:pt x="11968" y="24346"/>
                    <a:pt x="11653" y="24241"/>
                    <a:pt x="11347" y="24241"/>
                  </a:cubicBezTo>
                  <a:cubicBezTo>
                    <a:pt x="10524" y="24241"/>
                    <a:pt x="9766" y="25003"/>
                    <a:pt x="10009" y="25964"/>
                  </a:cubicBezTo>
                  <a:cubicBezTo>
                    <a:pt x="10140" y="26690"/>
                    <a:pt x="9371" y="26748"/>
                    <a:pt x="9806" y="27778"/>
                  </a:cubicBezTo>
                  <a:cubicBezTo>
                    <a:pt x="10241" y="28793"/>
                    <a:pt x="15463" y="33376"/>
                    <a:pt x="15463" y="33376"/>
                  </a:cubicBezTo>
                  <a:lnTo>
                    <a:pt x="15536" y="33333"/>
                  </a:lnTo>
                  <a:lnTo>
                    <a:pt x="15536" y="33333"/>
                  </a:lnTo>
                  <a:cubicBezTo>
                    <a:pt x="15420" y="33449"/>
                    <a:pt x="15318" y="33580"/>
                    <a:pt x="15246" y="33739"/>
                  </a:cubicBezTo>
                  <a:lnTo>
                    <a:pt x="15260" y="33652"/>
                  </a:lnTo>
                  <a:cubicBezTo>
                    <a:pt x="15260" y="33652"/>
                    <a:pt x="9313" y="30040"/>
                    <a:pt x="8211" y="29939"/>
                  </a:cubicBezTo>
                  <a:cubicBezTo>
                    <a:pt x="8142" y="29932"/>
                    <a:pt x="8079" y="29929"/>
                    <a:pt x="8020" y="29929"/>
                  </a:cubicBezTo>
                  <a:cubicBezTo>
                    <a:pt x="7139" y="29929"/>
                    <a:pt x="7236" y="30596"/>
                    <a:pt x="6542" y="30664"/>
                  </a:cubicBezTo>
                  <a:cubicBezTo>
                    <a:pt x="5208" y="30766"/>
                    <a:pt x="4787" y="32521"/>
                    <a:pt x="5919" y="33217"/>
                  </a:cubicBezTo>
                  <a:cubicBezTo>
                    <a:pt x="6542" y="33638"/>
                    <a:pt x="6049" y="34218"/>
                    <a:pt x="7065" y="34638"/>
                  </a:cubicBezTo>
                  <a:cubicBezTo>
                    <a:pt x="7381" y="34770"/>
                    <a:pt x="8275" y="34815"/>
                    <a:pt x="9355" y="34815"/>
                  </a:cubicBezTo>
                  <a:cubicBezTo>
                    <a:pt x="11738" y="34815"/>
                    <a:pt x="15028" y="34595"/>
                    <a:pt x="15028" y="34595"/>
                  </a:cubicBezTo>
                  <a:lnTo>
                    <a:pt x="15057" y="34508"/>
                  </a:lnTo>
                  <a:cubicBezTo>
                    <a:pt x="15057" y="34682"/>
                    <a:pt x="15071" y="34856"/>
                    <a:pt x="15130" y="35015"/>
                  </a:cubicBezTo>
                  <a:lnTo>
                    <a:pt x="15086" y="34943"/>
                  </a:lnTo>
                  <a:cubicBezTo>
                    <a:pt x="15086" y="34943"/>
                    <a:pt x="8327" y="36597"/>
                    <a:pt x="7471" y="37293"/>
                  </a:cubicBezTo>
                  <a:cubicBezTo>
                    <a:pt x="6615" y="38004"/>
                    <a:pt x="7268" y="38410"/>
                    <a:pt x="6804" y="38990"/>
                  </a:cubicBezTo>
                  <a:cubicBezTo>
                    <a:pt x="6010" y="39916"/>
                    <a:pt x="6725" y="41277"/>
                    <a:pt x="7837" y="41277"/>
                  </a:cubicBezTo>
                  <a:cubicBezTo>
                    <a:pt x="7944" y="41277"/>
                    <a:pt x="8054" y="41265"/>
                    <a:pt x="8167" y="41238"/>
                  </a:cubicBezTo>
                  <a:cubicBezTo>
                    <a:pt x="8231" y="41225"/>
                    <a:pt x="8290" y="41220"/>
                    <a:pt x="8345" y="41220"/>
                  </a:cubicBezTo>
                  <a:cubicBezTo>
                    <a:pt x="8776" y="41220"/>
                    <a:pt x="8962" y="41568"/>
                    <a:pt x="9431" y="41568"/>
                  </a:cubicBezTo>
                  <a:cubicBezTo>
                    <a:pt x="9580" y="41568"/>
                    <a:pt x="9757" y="41533"/>
                    <a:pt x="9980" y="41441"/>
                  </a:cubicBezTo>
                  <a:cubicBezTo>
                    <a:pt x="11010" y="41006"/>
                    <a:pt x="15594" y="35770"/>
                    <a:pt x="15594" y="35770"/>
                  </a:cubicBezTo>
                  <a:lnTo>
                    <a:pt x="15550" y="35697"/>
                  </a:lnTo>
                  <a:lnTo>
                    <a:pt x="15550" y="35697"/>
                  </a:lnTo>
                  <a:cubicBezTo>
                    <a:pt x="15666" y="35813"/>
                    <a:pt x="15797" y="35915"/>
                    <a:pt x="15956" y="36002"/>
                  </a:cubicBezTo>
                  <a:lnTo>
                    <a:pt x="15869" y="35973"/>
                  </a:lnTo>
                  <a:cubicBezTo>
                    <a:pt x="15869" y="35973"/>
                    <a:pt x="12257" y="41934"/>
                    <a:pt x="12156" y="43022"/>
                  </a:cubicBezTo>
                  <a:cubicBezTo>
                    <a:pt x="12054" y="44125"/>
                    <a:pt x="12809" y="43965"/>
                    <a:pt x="12881" y="44690"/>
                  </a:cubicBezTo>
                  <a:cubicBezTo>
                    <a:pt x="12934" y="45503"/>
                    <a:pt x="13597" y="45984"/>
                    <a:pt x="14272" y="45984"/>
                  </a:cubicBezTo>
                  <a:cubicBezTo>
                    <a:pt x="14717" y="45984"/>
                    <a:pt x="15166" y="45775"/>
                    <a:pt x="15449" y="45314"/>
                  </a:cubicBezTo>
                  <a:cubicBezTo>
                    <a:pt x="15855" y="44705"/>
                    <a:pt x="16449" y="45198"/>
                    <a:pt x="16856" y="44168"/>
                  </a:cubicBezTo>
                  <a:cubicBezTo>
                    <a:pt x="17276" y="43153"/>
                    <a:pt x="16812" y="36205"/>
                    <a:pt x="16812" y="36205"/>
                  </a:cubicBezTo>
                  <a:lnTo>
                    <a:pt x="16740" y="36190"/>
                  </a:lnTo>
                  <a:cubicBezTo>
                    <a:pt x="16899" y="36190"/>
                    <a:pt x="17073" y="36161"/>
                    <a:pt x="17233" y="36118"/>
                  </a:cubicBezTo>
                  <a:lnTo>
                    <a:pt x="17233" y="36118"/>
                  </a:lnTo>
                  <a:lnTo>
                    <a:pt x="17160" y="36161"/>
                  </a:lnTo>
                  <a:cubicBezTo>
                    <a:pt x="17160" y="36161"/>
                    <a:pt x="18814" y="42921"/>
                    <a:pt x="19525" y="43776"/>
                  </a:cubicBezTo>
                  <a:cubicBezTo>
                    <a:pt x="19873" y="44204"/>
                    <a:pt x="20152" y="44255"/>
                    <a:pt x="20417" y="44255"/>
                  </a:cubicBezTo>
                  <a:cubicBezTo>
                    <a:pt x="20499" y="44255"/>
                    <a:pt x="20580" y="44250"/>
                    <a:pt x="20661" y="44250"/>
                  </a:cubicBezTo>
                  <a:cubicBezTo>
                    <a:pt x="20841" y="44250"/>
                    <a:pt x="21022" y="44274"/>
                    <a:pt x="21222" y="44429"/>
                  </a:cubicBezTo>
                  <a:cubicBezTo>
                    <a:pt x="21493" y="44665"/>
                    <a:pt x="21803" y="44769"/>
                    <a:pt x="22106" y="44769"/>
                  </a:cubicBezTo>
                  <a:cubicBezTo>
                    <a:pt x="22920" y="44769"/>
                    <a:pt x="23677" y="44017"/>
                    <a:pt x="23455" y="43066"/>
                  </a:cubicBezTo>
                  <a:cubicBezTo>
                    <a:pt x="23325" y="42340"/>
                    <a:pt x="24079" y="42268"/>
                    <a:pt x="23658" y="41253"/>
                  </a:cubicBezTo>
                  <a:cubicBezTo>
                    <a:pt x="23223" y="40237"/>
                    <a:pt x="17987" y="35654"/>
                    <a:pt x="17987" y="35654"/>
                  </a:cubicBezTo>
                  <a:lnTo>
                    <a:pt x="17914" y="35697"/>
                  </a:lnTo>
                  <a:cubicBezTo>
                    <a:pt x="18045" y="35581"/>
                    <a:pt x="18147" y="35436"/>
                    <a:pt x="18219" y="35291"/>
                  </a:cubicBezTo>
                  <a:lnTo>
                    <a:pt x="18219" y="35291"/>
                  </a:lnTo>
                  <a:lnTo>
                    <a:pt x="18205" y="35364"/>
                  </a:lnTo>
                  <a:cubicBezTo>
                    <a:pt x="18205" y="35364"/>
                    <a:pt x="24152" y="38975"/>
                    <a:pt x="25254" y="39077"/>
                  </a:cubicBezTo>
                  <a:cubicBezTo>
                    <a:pt x="25324" y="39083"/>
                    <a:pt x="25388" y="39086"/>
                    <a:pt x="25448" y="39086"/>
                  </a:cubicBezTo>
                  <a:cubicBezTo>
                    <a:pt x="26325" y="39086"/>
                    <a:pt x="26229" y="38433"/>
                    <a:pt x="26908" y="38352"/>
                  </a:cubicBezTo>
                  <a:cubicBezTo>
                    <a:pt x="28242" y="38250"/>
                    <a:pt x="28677" y="36509"/>
                    <a:pt x="27531" y="35799"/>
                  </a:cubicBezTo>
                  <a:lnTo>
                    <a:pt x="27546" y="35799"/>
                  </a:lnTo>
                  <a:cubicBezTo>
                    <a:pt x="26937" y="35393"/>
                    <a:pt x="27430" y="34798"/>
                    <a:pt x="26400" y="34377"/>
                  </a:cubicBezTo>
                  <a:cubicBezTo>
                    <a:pt x="26084" y="34251"/>
                    <a:pt x="25194" y="34207"/>
                    <a:pt x="24118" y="34207"/>
                  </a:cubicBezTo>
                  <a:cubicBezTo>
                    <a:pt x="21734" y="34207"/>
                    <a:pt x="18437" y="34421"/>
                    <a:pt x="18437" y="34421"/>
                  </a:cubicBezTo>
                  <a:lnTo>
                    <a:pt x="18422" y="34508"/>
                  </a:lnTo>
                  <a:cubicBezTo>
                    <a:pt x="18422" y="34334"/>
                    <a:pt x="18393" y="34174"/>
                    <a:pt x="18335" y="34015"/>
                  </a:cubicBezTo>
                  <a:lnTo>
                    <a:pt x="18335" y="34015"/>
                  </a:lnTo>
                  <a:lnTo>
                    <a:pt x="18379" y="34087"/>
                  </a:lnTo>
                  <a:cubicBezTo>
                    <a:pt x="18379" y="34087"/>
                    <a:pt x="25138" y="32419"/>
                    <a:pt x="25994" y="31723"/>
                  </a:cubicBezTo>
                  <a:cubicBezTo>
                    <a:pt x="26850" y="31027"/>
                    <a:pt x="26197" y="30606"/>
                    <a:pt x="26661" y="30026"/>
                  </a:cubicBezTo>
                  <a:cubicBezTo>
                    <a:pt x="27455" y="29099"/>
                    <a:pt x="26752" y="27738"/>
                    <a:pt x="25631" y="27738"/>
                  </a:cubicBezTo>
                  <a:cubicBezTo>
                    <a:pt x="25523" y="27738"/>
                    <a:pt x="25412" y="27751"/>
                    <a:pt x="25298" y="27778"/>
                  </a:cubicBezTo>
                  <a:cubicBezTo>
                    <a:pt x="25233" y="27790"/>
                    <a:pt x="25174" y="27796"/>
                    <a:pt x="25119" y="27796"/>
                  </a:cubicBezTo>
                  <a:cubicBezTo>
                    <a:pt x="24692" y="27796"/>
                    <a:pt x="24506" y="27454"/>
                    <a:pt x="24046" y="27454"/>
                  </a:cubicBezTo>
                  <a:cubicBezTo>
                    <a:pt x="23894" y="27454"/>
                    <a:pt x="23713" y="27491"/>
                    <a:pt x="23484" y="27589"/>
                  </a:cubicBezTo>
                  <a:cubicBezTo>
                    <a:pt x="22455" y="28010"/>
                    <a:pt x="17885" y="33246"/>
                    <a:pt x="17885" y="33246"/>
                  </a:cubicBezTo>
                  <a:lnTo>
                    <a:pt x="17929" y="33318"/>
                  </a:lnTo>
                  <a:cubicBezTo>
                    <a:pt x="17798" y="33202"/>
                    <a:pt x="17668" y="33101"/>
                    <a:pt x="17523" y="33028"/>
                  </a:cubicBezTo>
                  <a:lnTo>
                    <a:pt x="17523" y="33028"/>
                  </a:lnTo>
                  <a:lnTo>
                    <a:pt x="17595" y="33043"/>
                  </a:lnTo>
                  <a:cubicBezTo>
                    <a:pt x="17595" y="33043"/>
                    <a:pt x="21207" y="27096"/>
                    <a:pt x="21309" y="25993"/>
                  </a:cubicBezTo>
                  <a:cubicBezTo>
                    <a:pt x="21410" y="24891"/>
                    <a:pt x="20656" y="25065"/>
                    <a:pt x="20583" y="24325"/>
                  </a:cubicBezTo>
                  <a:cubicBezTo>
                    <a:pt x="20554" y="23731"/>
                    <a:pt x="20119" y="23223"/>
                    <a:pt x="19539" y="23092"/>
                  </a:cubicBezTo>
                  <a:cubicBezTo>
                    <a:pt x="19467" y="23078"/>
                    <a:pt x="19394" y="23063"/>
                    <a:pt x="19321" y="23049"/>
                  </a:cubicBezTo>
                  <a:cubicBezTo>
                    <a:pt x="20337" y="11590"/>
                    <a:pt x="17160" y="233"/>
                    <a:pt x="17160" y="233"/>
                  </a:cubicBezTo>
                  <a:lnTo>
                    <a:pt x="161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853600" y="654800"/>
              <a:ext cx="2267809" cy="3598929"/>
            </a:xfrm>
            <a:custGeom>
              <a:avLst/>
              <a:gdLst/>
              <a:ahLst/>
              <a:cxnLst/>
              <a:rect l="l" t="t" r="r" b="b"/>
              <a:pathLst>
                <a:path w="30099" h="47766" extrusionOk="0">
                  <a:moveTo>
                    <a:pt x="17479" y="7587"/>
                  </a:moveTo>
                  <a:cubicBezTo>
                    <a:pt x="18509" y="12939"/>
                    <a:pt x="18784" y="18393"/>
                    <a:pt x="18305" y="23818"/>
                  </a:cubicBezTo>
                  <a:cubicBezTo>
                    <a:pt x="18131" y="23963"/>
                    <a:pt x="17986" y="24137"/>
                    <a:pt x="17856" y="24311"/>
                  </a:cubicBezTo>
                  <a:cubicBezTo>
                    <a:pt x="17841" y="24355"/>
                    <a:pt x="17827" y="24355"/>
                    <a:pt x="17667" y="24413"/>
                  </a:cubicBezTo>
                  <a:cubicBezTo>
                    <a:pt x="17218" y="24543"/>
                    <a:pt x="16710" y="24746"/>
                    <a:pt x="16376" y="25587"/>
                  </a:cubicBezTo>
                  <a:cubicBezTo>
                    <a:pt x="16173" y="26066"/>
                    <a:pt x="16130" y="27386"/>
                    <a:pt x="16144" y="28851"/>
                  </a:cubicBezTo>
                  <a:cubicBezTo>
                    <a:pt x="15724" y="27444"/>
                    <a:pt x="15274" y="26211"/>
                    <a:pt x="14955" y="25820"/>
                  </a:cubicBezTo>
                  <a:cubicBezTo>
                    <a:pt x="14404" y="25152"/>
                    <a:pt x="13881" y="25080"/>
                    <a:pt x="13475" y="25080"/>
                  </a:cubicBezTo>
                  <a:lnTo>
                    <a:pt x="13475" y="25065"/>
                  </a:lnTo>
                  <a:lnTo>
                    <a:pt x="13272" y="25065"/>
                  </a:lnTo>
                  <a:cubicBezTo>
                    <a:pt x="13185" y="25065"/>
                    <a:pt x="13171" y="25065"/>
                    <a:pt x="13142" y="25051"/>
                  </a:cubicBezTo>
                  <a:cubicBezTo>
                    <a:pt x="12765" y="24732"/>
                    <a:pt x="12286" y="24543"/>
                    <a:pt x="11793" y="24543"/>
                  </a:cubicBezTo>
                  <a:cubicBezTo>
                    <a:pt x="11532" y="24543"/>
                    <a:pt x="11270" y="24587"/>
                    <a:pt x="11024" y="24688"/>
                  </a:cubicBezTo>
                  <a:lnTo>
                    <a:pt x="12170" y="20018"/>
                  </a:lnTo>
                  <a:cubicBezTo>
                    <a:pt x="12315" y="19872"/>
                    <a:pt x="12431" y="19698"/>
                    <a:pt x="12489" y="19510"/>
                  </a:cubicBezTo>
                  <a:lnTo>
                    <a:pt x="12503" y="19466"/>
                  </a:lnTo>
                  <a:lnTo>
                    <a:pt x="12692" y="18495"/>
                  </a:lnTo>
                  <a:cubicBezTo>
                    <a:pt x="13287" y="17595"/>
                    <a:pt x="15869" y="13519"/>
                    <a:pt x="17479" y="7587"/>
                  </a:cubicBezTo>
                  <a:close/>
                  <a:moveTo>
                    <a:pt x="15535" y="1"/>
                  </a:moveTo>
                  <a:lnTo>
                    <a:pt x="15912" y="1219"/>
                  </a:lnTo>
                  <a:cubicBezTo>
                    <a:pt x="16086" y="1814"/>
                    <a:pt x="16260" y="2409"/>
                    <a:pt x="16434" y="3032"/>
                  </a:cubicBezTo>
                  <a:cubicBezTo>
                    <a:pt x="15970" y="5034"/>
                    <a:pt x="14055" y="12823"/>
                    <a:pt x="11517" y="16449"/>
                  </a:cubicBezTo>
                  <a:cubicBezTo>
                    <a:pt x="11343" y="16377"/>
                    <a:pt x="11169" y="16304"/>
                    <a:pt x="10995" y="16261"/>
                  </a:cubicBezTo>
                  <a:cubicBezTo>
                    <a:pt x="10893" y="16232"/>
                    <a:pt x="10806" y="16217"/>
                    <a:pt x="10719" y="16217"/>
                  </a:cubicBezTo>
                  <a:cubicBezTo>
                    <a:pt x="10545" y="16217"/>
                    <a:pt x="10386" y="16261"/>
                    <a:pt x="10241" y="16333"/>
                  </a:cubicBezTo>
                  <a:lnTo>
                    <a:pt x="2451" y="14419"/>
                  </a:lnTo>
                  <a:cubicBezTo>
                    <a:pt x="2277" y="14375"/>
                    <a:pt x="2089" y="14361"/>
                    <a:pt x="1915" y="14361"/>
                  </a:cubicBezTo>
                  <a:cubicBezTo>
                    <a:pt x="1902" y="14360"/>
                    <a:pt x="1889" y="14360"/>
                    <a:pt x="1876" y="14360"/>
                  </a:cubicBezTo>
                  <a:cubicBezTo>
                    <a:pt x="1266" y="14360"/>
                    <a:pt x="690" y="14691"/>
                    <a:pt x="392" y="15231"/>
                  </a:cubicBezTo>
                  <a:cubicBezTo>
                    <a:pt x="87" y="15811"/>
                    <a:pt x="102" y="16522"/>
                    <a:pt x="464" y="17088"/>
                  </a:cubicBezTo>
                  <a:cubicBezTo>
                    <a:pt x="464" y="17247"/>
                    <a:pt x="421" y="17407"/>
                    <a:pt x="363" y="17566"/>
                  </a:cubicBezTo>
                  <a:cubicBezTo>
                    <a:pt x="232" y="18016"/>
                    <a:pt x="0" y="18770"/>
                    <a:pt x="479" y="19495"/>
                  </a:cubicBezTo>
                  <a:cubicBezTo>
                    <a:pt x="464" y="19539"/>
                    <a:pt x="450" y="19597"/>
                    <a:pt x="435" y="19655"/>
                  </a:cubicBezTo>
                  <a:cubicBezTo>
                    <a:pt x="290" y="20366"/>
                    <a:pt x="580" y="21120"/>
                    <a:pt x="1189" y="21541"/>
                  </a:cubicBezTo>
                  <a:cubicBezTo>
                    <a:pt x="1247" y="21686"/>
                    <a:pt x="1276" y="21860"/>
                    <a:pt x="1276" y="22019"/>
                  </a:cubicBezTo>
                  <a:cubicBezTo>
                    <a:pt x="1320" y="22483"/>
                    <a:pt x="1393" y="23267"/>
                    <a:pt x="2118" y="23760"/>
                  </a:cubicBezTo>
                  <a:cubicBezTo>
                    <a:pt x="2118" y="23818"/>
                    <a:pt x="2132" y="23861"/>
                    <a:pt x="2132" y="23919"/>
                  </a:cubicBezTo>
                  <a:cubicBezTo>
                    <a:pt x="2263" y="24645"/>
                    <a:pt x="2829" y="25225"/>
                    <a:pt x="3554" y="25384"/>
                  </a:cubicBezTo>
                  <a:cubicBezTo>
                    <a:pt x="3612" y="25399"/>
                    <a:pt x="3742" y="25660"/>
                    <a:pt x="3815" y="25791"/>
                  </a:cubicBezTo>
                  <a:cubicBezTo>
                    <a:pt x="4047" y="26211"/>
                    <a:pt x="4410" y="26907"/>
                    <a:pt x="5265" y="27067"/>
                  </a:cubicBezTo>
                  <a:cubicBezTo>
                    <a:pt x="5265" y="27081"/>
                    <a:pt x="5265" y="27081"/>
                    <a:pt x="5280" y="27096"/>
                  </a:cubicBezTo>
                  <a:cubicBezTo>
                    <a:pt x="5599" y="27691"/>
                    <a:pt x="6208" y="28053"/>
                    <a:pt x="6890" y="28053"/>
                  </a:cubicBezTo>
                  <a:cubicBezTo>
                    <a:pt x="6991" y="28053"/>
                    <a:pt x="7108" y="28039"/>
                    <a:pt x="7209" y="28024"/>
                  </a:cubicBezTo>
                  <a:cubicBezTo>
                    <a:pt x="7354" y="28097"/>
                    <a:pt x="7499" y="28184"/>
                    <a:pt x="7615" y="28300"/>
                  </a:cubicBezTo>
                  <a:cubicBezTo>
                    <a:pt x="7949" y="28590"/>
                    <a:pt x="8413" y="28967"/>
                    <a:pt x="9095" y="28967"/>
                  </a:cubicBezTo>
                  <a:cubicBezTo>
                    <a:pt x="9240" y="28967"/>
                    <a:pt x="9385" y="28953"/>
                    <a:pt x="9530" y="28909"/>
                  </a:cubicBezTo>
                  <a:cubicBezTo>
                    <a:pt x="9544" y="28967"/>
                    <a:pt x="9559" y="29011"/>
                    <a:pt x="9588" y="29069"/>
                  </a:cubicBezTo>
                  <a:cubicBezTo>
                    <a:pt x="9776" y="29533"/>
                    <a:pt x="10676" y="30490"/>
                    <a:pt x="11735" y="31520"/>
                  </a:cubicBezTo>
                  <a:cubicBezTo>
                    <a:pt x="10429" y="30838"/>
                    <a:pt x="9240" y="30273"/>
                    <a:pt x="8732" y="30215"/>
                  </a:cubicBezTo>
                  <a:lnTo>
                    <a:pt x="8471" y="30215"/>
                  </a:lnTo>
                  <a:cubicBezTo>
                    <a:pt x="8441" y="30213"/>
                    <a:pt x="8411" y="30212"/>
                    <a:pt x="8381" y="30212"/>
                  </a:cubicBezTo>
                  <a:cubicBezTo>
                    <a:pt x="7878" y="30212"/>
                    <a:pt x="7407" y="30440"/>
                    <a:pt x="7079" y="30824"/>
                  </a:cubicBezTo>
                  <a:cubicBezTo>
                    <a:pt x="6962" y="30954"/>
                    <a:pt x="6962" y="30954"/>
                    <a:pt x="6919" y="30954"/>
                  </a:cubicBezTo>
                  <a:cubicBezTo>
                    <a:pt x="4903" y="31128"/>
                    <a:pt x="4265" y="33754"/>
                    <a:pt x="5962" y="34842"/>
                  </a:cubicBezTo>
                  <a:cubicBezTo>
                    <a:pt x="6005" y="34871"/>
                    <a:pt x="6005" y="34871"/>
                    <a:pt x="6049" y="35030"/>
                  </a:cubicBezTo>
                  <a:cubicBezTo>
                    <a:pt x="6179" y="35480"/>
                    <a:pt x="6397" y="35987"/>
                    <a:pt x="7238" y="36336"/>
                  </a:cubicBezTo>
                  <a:cubicBezTo>
                    <a:pt x="7514" y="36437"/>
                    <a:pt x="8036" y="36553"/>
                    <a:pt x="9805" y="36553"/>
                  </a:cubicBezTo>
                  <a:lnTo>
                    <a:pt x="10502" y="36553"/>
                  </a:lnTo>
                  <a:cubicBezTo>
                    <a:pt x="9095" y="36988"/>
                    <a:pt x="7862" y="37423"/>
                    <a:pt x="7456" y="37757"/>
                  </a:cubicBezTo>
                  <a:cubicBezTo>
                    <a:pt x="6759" y="38337"/>
                    <a:pt x="6716" y="38888"/>
                    <a:pt x="6716" y="39353"/>
                  </a:cubicBezTo>
                  <a:cubicBezTo>
                    <a:pt x="6730" y="39527"/>
                    <a:pt x="6716" y="39527"/>
                    <a:pt x="6687" y="39556"/>
                  </a:cubicBezTo>
                  <a:cubicBezTo>
                    <a:pt x="6107" y="40252"/>
                    <a:pt x="6034" y="41238"/>
                    <a:pt x="6513" y="42007"/>
                  </a:cubicBezTo>
                  <a:cubicBezTo>
                    <a:pt x="6869" y="42634"/>
                    <a:pt x="7533" y="43023"/>
                    <a:pt x="8257" y="43023"/>
                  </a:cubicBezTo>
                  <a:cubicBezTo>
                    <a:pt x="8270" y="43023"/>
                    <a:pt x="8284" y="43023"/>
                    <a:pt x="8297" y="43022"/>
                  </a:cubicBezTo>
                  <a:cubicBezTo>
                    <a:pt x="8457" y="43022"/>
                    <a:pt x="8616" y="43008"/>
                    <a:pt x="8776" y="42979"/>
                  </a:cubicBezTo>
                  <a:lnTo>
                    <a:pt x="8805" y="42979"/>
                  </a:lnTo>
                  <a:cubicBezTo>
                    <a:pt x="8863" y="42993"/>
                    <a:pt x="8921" y="43022"/>
                    <a:pt x="8979" y="43051"/>
                  </a:cubicBezTo>
                  <a:cubicBezTo>
                    <a:pt x="9240" y="43225"/>
                    <a:pt x="9559" y="43327"/>
                    <a:pt x="9878" y="43327"/>
                  </a:cubicBezTo>
                  <a:cubicBezTo>
                    <a:pt x="10168" y="43327"/>
                    <a:pt x="10458" y="43254"/>
                    <a:pt x="10719" y="43138"/>
                  </a:cubicBezTo>
                  <a:cubicBezTo>
                    <a:pt x="11183" y="42935"/>
                    <a:pt x="12155" y="42051"/>
                    <a:pt x="13185" y="40992"/>
                  </a:cubicBezTo>
                  <a:lnTo>
                    <a:pt x="13185" y="40992"/>
                  </a:lnTo>
                  <a:cubicBezTo>
                    <a:pt x="12489" y="42283"/>
                    <a:pt x="11923" y="43472"/>
                    <a:pt x="11880" y="43980"/>
                  </a:cubicBezTo>
                  <a:cubicBezTo>
                    <a:pt x="11793" y="44893"/>
                    <a:pt x="12141" y="45314"/>
                    <a:pt x="12489" y="45633"/>
                  </a:cubicBezTo>
                  <a:cubicBezTo>
                    <a:pt x="12619" y="45764"/>
                    <a:pt x="12619" y="45764"/>
                    <a:pt x="12619" y="45807"/>
                  </a:cubicBezTo>
                  <a:cubicBezTo>
                    <a:pt x="12677" y="46707"/>
                    <a:pt x="13330" y="47461"/>
                    <a:pt x="14215" y="47664"/>
                  </a:cubicBezTo>
                  <a:cubicBezTo>
                    <a:pt x="14389" y="47707"/>
                    <a:pt x="14563" y="47736"/>
                    <a:pt x="14752" y="47736"/>
                  </a:cubicBezTo>
                  <a:lnTo>
                    <a:pt x="14752" y="47765"/>
                  </a:lnTo>
                  <a:cubicBezTo>
                    <a:pt x="15462" y="47751"/>
                    <a:pt x="16130" y="47388"/>
                    <a:pt x="16507" y="46779"/>
                  </a:cubicBezTo>
                  <a:cubicBezTo>
                    <a:pt x="16521" y="46750"/>
                    <a:pt x="16536" y="46750"/>
                    <a:pt x="16695" y="46692"/>
                  </a:cubicBezTo>
                  <a:cubicBezTo>
                    <a:pt x="17145" y="46562"/>
                    <a:pt x="17653" y="46358"/>
                    <a:pt x="17986" y="45503"/>
                  </a:cubicBezTo>
                  <a:cubicBezTo>
                    <a:pt x="18189" y="45024"/>
                    <a:pt x="18233" y="43719"/>
                    <a:pt x="18218" y="42239"/>
                  </a:cubicBezTo>
                  <a:lnTo>
                    <a:pt x="18218" y="42239"/>
                  </a:lnTo>
                  <a:cubicBezTo>
                    <a:pt x="18639" y="43646"/>
                    <a:pt x="19089" y="44893"/>
                    <a:pt x="19408" y="45285"/>
                  </a:cubicBezTo>
                  <a:cubicBezTo>
                    <a:pt x="19959" y="45938"/>
                    <a:pt x="20481" y="46025"/>
                    <a:pt x="20887" y="46025"/>
                  </a:cubicBezTo>
                  <a:lnTo>
                    <a:pt x="21090" y="46025"/>
                  </a:lnTo>
                  <a:cubicBezTo>
                    <a:pt x="21177" y="46025"/>
                    <a:pt x="21177" y="46025"/>
                    <a:pt x="21221" y="46054"/>
                  </a:cubicBezTo>
                  <a:cubicBezTo>
                    <a:pt x="21598" y="46373"/>
                    <a:pt x="22077" y="46547"/>
                    <a:pt x="22570" y="46547"/>
                  </a:cubicBezTo>
                  <a:cubicBezTo>
                    <a:pt x="22962" y="46547"/>
                    <a:pt x="23339" y="46446"/>
                    <a:pt x="23658" y="46242"/>
                  </a:cubicBezTo>
                  <a:cubicBezTo>
                    <a:pt x="24441" y="45778"/>
                    <a:pt x="24833" y="44864"/>
                    <a:pt x="24630" y="43980"/>
                  </a:cubicBezTo>
                  <a:cubicBezTo>
                    <a:pt x="24615" y="43936"/>
                    <a:pt x="24615" y="43922"/>
                    <a:pt x="24702" y="43777"/>
                  </a:cubicBezTo>
                  <a:cubicBezTo>
                    <a:pt x="24920" y="43370"/>
                    <a:pt x="25137" y="42863"/>
                    <a:pt x="24775" y="42022"/>
                  </a:cubicBezTo>
                  <a:cubicBezTo>
                    <a:pt x="24586" y="41557"/>
                    <a:pt x="23687" y="40586"/>
                    <a:pt x="22628" y="39556"/>
                  </a:cubicBezTo>
                  <a:lnTo>
                    <a:pt x="22628" y="39556"/>
                  </a:lnTo>
                  <a:cubicBezTo>
                    <a:pt x="23933" y="40252"/>
                    <a:pt x="25123" y="40818"/>
                    <a:pt x="25631" y="40861"/>
                  </a:cubicBezTo>
                  <a:cubicBezTo>
                    <a:pt x="25718" y="40876"/>
                    <a:pt x="25805" y="40876"/>
                    <a:pt x="25892" y="40876"/>
                  </a:cubicBezTo>
                  <a:cubicBezTo>
                    <a:pt x="25908" y="40876"/>
                    <a:pt x="25925" y="40876"/>
                    <a:pt x="25942" y="40876"/>
                  </a:cubicBezTo>
                  <a:cubicBezTo>
                    <a:pt x="26460" y="40876"/>
                    <a:pt x="26947" y="40659"/>
                    <a:pt x="27284" y="40252"/>
                  </a:cubicBezTo>
                  <a:cubicBezTo>
                    <a:pt x="27400" y="40121"/>
                    <a:pt x="27400" y="40121"/>
                    <a:pt x="27444" y="40121"/>
                  </a:cubicBezTo>
                  <a:cubicBezTo>
                    <a:pt x="29460" y="39947"/>
                    <a:pt x="30098" y="37322"/>
                    <a:pt x="28401" y="36249"/>
                  </a:cubicBezTo>
                  <a:cubicBezTo>
                    <a:pt x="28357" y="36220"/>
                    <a:pt x="28357" y="36220"/>
                    <a:pt x="28299" y="36045"/>
                  </a:cubicBezTo>
                  <a:cubicBezTo>
                    <a:pt x="28169" y="35596"/>
                    <a:pt x="27966" y="35103"/>
                    <a:pt x="27125" y="34755"/>
                  </a:cubicBezTo>
                  <a:cubicBezTo>
                    <a:pt x="26849" y="34639"/>
                    <a:pt x="26327" y="34522"/>
                    <a:pt x="24557" y="34522"/>
                  </a:cubicBezTo>
                  <a:lnTo>
                    <a:pt x="23861" y="34522"/>
                  </a:lnTo>
                  <a:cubicBezTo>
                    <a:pt x="25268" y="34102"/>
                    <a:pt x="26501" y="33652"/>
                    <a:pt x="26907" y="33333"/>
                  </a:cubicBezTo>
                  <a:cubicBezTo>
                    <a:pt x="27603" y="32753"/>
                    <a:pt x="27647" y="32202"/>
                    <a:pt x="27647" y="31738"/>
                  </a:cubicBezTo>
                  <a:cubicBezTo>
                    <a:pt x="27632" y="31563"/>
                    <a:pt x="27647" y="31563"/>
                    <a:pt x="27661" y="31520"/>
                  </a:cubicBezTo>
                  <a:cubicBezTo>
                    <a:pt x="28256" y="30838"/>
                    <a:pt x="28328" y="29837"/>
                    <a:pt x="27850" y="29069"/>
                  </a:cubicBezTo>
                  <a:cubicBezTo>
                    <a:pt x="27473" y="28445"/>
                    <a:pt x="26791" y="28053"/>
                    <a:pt x="26066" y="28053"/>
                  </a:cubicBezTo>
                  <a:cubicBezTo>
                    <a:pt x="25906" y="28053"/>
                    <a:pt x="25747" y="28068"/>
                    <a:pt x="25587" y="28111"/>
                  </a:cubicBezTo>
                  <a:lnTo>
                    <a:pt x="25558" y="28111"/>
                  </a:lnTo>
                  <a:cubicBezTo>
                    <a:pt x="25500" y="28082"/>
                    <a:pt x="25442" y="28053"/>
                    <a:pt x="25384" y="28024"/>
                  </a:cubicBezTo>
                  <a:cubicBezTo>
                    <a:pt x="25108" y="27865"/>
                    <a:pt x="24804" y="27763"/>
                    <a:pt x="24485" y="27763"/>
                  </a:cubicBezTo>
                  <a:cubicBezTo>
                    <a:pt x="24195" y="27763"/>
                    <a:pt x="23904" y="27836"/>
                    <a:pt x="23643" y="27952"/>
                  </a:cubicBezTo>
                  <a:cubicBezTo>
                    <a:pt x="23179" y="28155"/>
                    <a:pt x="22207" y="29040"/>
                    <a:pt x="21177" y="30098"/>
                  </a:cubicBezTo>
                  <a:cubicBezTo>
                    <a:pt x="21874" y="28793"/>
                    <a:pt x="22439" y="27618"/>
                    <a:pt x="22483" y="27096"/>
                  </a:cubicBezTo>
                  <a:cubicBezTo>
                    <a:pt x="22570" y="26197"/>
                    <a:pt x="22222" y="25776"/>
                    <a:pt x="21874" y="25457"/>
                  </a:cubicBezTo>
                  <a:cubicBezTo>
                    <a:pt x="21743" y="25326"/>
                    <a:pt x="21743" y="25326"/>
                    <a:pt x="21743" y="25283"/>
                  </a:cubicBezTo>
                  <a:cubicBezTo>
                    <a:pt x="21685" y="24529"/>
                    <a:pt x="21221" y="23876"/>
                    <a:pt x="20539" y="23557"/>
                  </a:cubicBezTo>
                  <a:cubicBezTo>
                    <a:pt x="21410" y="12286"/>
                    <a:pt x="18349" y="1190"/>
                    <a:pt x="18320" y="1074"/>
                  </a:cubicBezTo>
                  <a:lnTo>
                    <a:pt x="18204" y="653"/>
                  </a:lnTo>
                  <a:lnTo>
                    <a:pt x="15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a:off x="4104939" y="731351"/>
              <a:ext cx="476557" cy="2476515"/>
            </a:xfrm>
            <a:custGeom>
              <a:avLst/>
              <a:gdLst/>
              <a:ahLst/>
              <a:cxnLst/>
              <a:rect l="l" t="t" r="r" b="b"/>
              <a:pathLst>
                <a:path w="6325" h="32869" extrusionOk="0">
                  <a:moveTo>
                    <a:pt x="0" y="0"/>
                  </a:moveTo>
                  <a:cubicBezTo>
                    <a:pt x="5686" y="18624"/>
                    <a:pt x="479" y="32825"/>
                    <a:pt x="479" y="32825"/>
                  </a:cubicBezTo>
                  <a:lnTo>
                    <a:pt x="972" y="32868"/>
                  </a:lnTo>
                  <a:cubicBezTo>
                    <a:pt x="6325" y="19219"/>
                    <a:pt x="1001" y="232"/>
                    <a:pt x="1001" y="232"/>
                  </a:cubicBezTo>
                  <a:lnTo>
                    <a:pt x="0"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a:off x="3741020" y="859212"/>
              <a:ext cx="433912" cy="1171615"/>
            </a:xfrm>
            <a:custGeom>
              <a:avLst/>
              <a:gdLst/>
              <a:ahLst/>
              <a:cxnLst/>
              <a:rect l="l" t="t" r="r" b="b"/>
              <a:pathLst>
                <a:path w="5759" h="15550" extrusionOk="0">
                  <a:moveTo>
                    <a:pt x="5483" y="0"/>
                  </a:moveTo>
                  <a:cubicBezTo>
                    <a:pt x="5483" y="0"/>
                    <a:pt x="3191" y="10574"/>
                    <a:pt x="0" y="14621"/>
                  </a:cubicBezTo>
                  <a:lnTo>
                    <a:pt x="174" y="15549"/>
                  </a:lnTo>
                  <a:cubicBezTo>
                    <a:pt x="174" y="15549"/>
                    <a:pt x="4265" y="9762"/>
                    <a:pt x="5759" y="1262"/>
                  </a:cubicBezTo>
                  <a:lnTo>
                    <a:pt x="5483"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a:off x="2887430" y="1793345"/>
              <a:ext cx="872194" cy="309593"/>
            </a:xfrm>
            <a:custGeom>
              <a:avLst/>
              <a:gdLst/>
              <a:ahLst/>
              <a:cxnLst/>
              <a:rect l="l" t="t" r="r" b="b"/>
              <a:pathLst>
                <a:path w="11576" h="4109" extrusionOk="0">
                  <a:moveTo>
                    <a:pt x="1464" y="0"/>
                  </a:moveTo>
                  <a:cubicBezTo>
                    <a:pt x="559" y="0"/>
                    <a:pt x="226" y="956"/>
                    <a:pt x="639" y="1614"/>
                  </a:cubicBezTo>
                  <a:cubicBezTo>
                    <a:pt x="1103" y="2339"/>
                    <a:pt x="1" y="3238"/>
                    <a:pt x="726" y="4109"/>
                  </a:cubicBezTo>
                  <a:lnTo>
                    <a:pt x="11576" y="2426"/>
                  </a:lnTo>
                  <a:lnTo>
                    <a:pt x="1828" y="47"/>
                  </a:lnTo>
                  <a:cubicBezTo>
                    <a:pt x="1698" y="15"/>
                    <a:pt x="1576" y="0"/>
                    <a:pt x="1464"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a:off x="2921336" y="1976133"/>
              <a:ext cx="838288" cy="429542"/>
            </a:xfrm>
            <a:custGeom>
              <a:avLst/>
              <a:gdLst/>
              <a:ahLst/>
              <a:cxnLst/>
              <a:rect l="l" t="t" r="r" b="b"/>
              <a:pathLst>
                <a:path w="11126" h="5701" extrusionOk="0">
                  <a:moveTo>
                    <a:pt x="11126" y="0"/>
                  </a:moveTo>
                  <a:lnTo>
                    <a:pt x="1219" y="1523"/>
                  </a:lnTo>
                  <a:cubicBezTo>
                    <a:pt x="29" y="1712"/>
                    <a:pt x="0" y="2916"/>
                    <a:pt x="711" y="3423"/>
                  </a:cubicBezTo>
                  <a:cubicBezTo>
                    <a:pt x="1422" y="3917"/>
                    <a:pt x="755" y="5164"/>
                    <a:pt x="1741" y="5701"/>
                  </a:cubicBezTo>
                  <a:lnTo>
                    <a:pt x="11126" y="0"/>
                  </a:ln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7"/>
            <p:cNvSpPr/>
            <p:nvPr/>
          </p:nvSpPr>
          <p:spPr>
            <a:xfrm>
              <a:off x="3034957" y="1976133"/>
              <a:ext cx="724668" cy="666728"/>
            </a:xfrm>
            <a:custGeom>
              <a:avLst/>
              <a:gdLst/>
              <a:ahLst/>
              <a:cxnLst/>
              <a:rect l="l" t="t" r="r" b="b"/>
              <a:pathLst>
                <a:path w="9618" h="8849" extrusionOk="0">
                  <a:moveTo>
                    <a:pt x="9618" y="0"/>
                  </a:moveTo>
                  <a:lnTo>
                    <a:pt x="1031" y="5207"/>
                  </a:lnTo>
                  <a:cubicBezTo>
                    <a:pt x="1" y="5831"/>
                    <a:pt x="451" y="6963"/>
                    <a:pt x="1306" y="7151"/>
                  </a:cubicBezTo>
                  <a:cubicBezTo>
                    <a:pt x="2148" y="7340"/>
                    <a:pt x="2003" y="8747"/>
                    <a:pt x="3119" y="8848"/>
                  </a:cubicBezTo>
                  <a:lnTo>
                    <a:pt x="9618" y="0"/>
                  </a:ln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p:nvPr/>
          </p:nvSpPr>
          <p:spPr>
            <a:xfrm>
              <a:off x="3263103" y="1976133"/>
              <a:ext cx="496524" cy="807322"/>
            </a:xfrm>
            <a:custGeom>
              <a:avLst/>
              <a:gdLst/>
              <a:ahLst/>
              <a:cxnLst/>
              <a:rect l="l" t="t" r="r" b="b"/>
              <a:pathLst>
                <a:path w="6590" h="10715" extrusionOk="0">
                  <a:moveTo>
                    <a:pt x="6590" y="0"/>
                  </a:moveTo>
                  <a:lnTo>
                    <a:pt x="672" y="8094"/>
                  </a:lnTo>
                  <a:cubicBezTo>
                    <a:pt x="0" y="8994"/>
                    <a:pt x="684" y="9807"/>
                    <a:pt x="1469" y="9807"/>
                  </a:cubicBezTo>
                  <a:cubicBezTo>
                    <a:pt x="1532" y="9807"/>
                    <a:pt x="1595" y="9802"/>
                    <a:pt x="1658" y="9791"/>
                  </a:cubicBezTo>
                  <a:cubicBezTo>
                    <a:pt x="1706" y="9782"/>
                    <a:pt x="1752" y="9778"/>
                    <a:pt x="1797" y="9778"/>
                  </a:cubicBezTo>
                  <a:cubicBezTo>
                    <a:pt x="2472" y="9778"/>
                    <a:pt x="2878" y="10714"/>
                    <a:pt x="3663" y="10714"/>
                  </a:cubicBezTo>
                  <a:cubicBezTo>
                    <a:pt x="3766" y="10714"/>
                    <a:pt x="3876" y="10698"/>
                    <a:pt x="3993" y="10661"/>
                  </a:cubicBezTo>
                  <a:lnTo>
                    <a:pt x="6590" y="0"/>
                  </a:ln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7"/>
            <p:cNvSpPr/>
            <p:nvPr/>
          </p:nvSpPr>
          <p:spPr>
            <a:xfrm>
              <a:off x="3622953" y="1933337"/>
              <a:ext cx="144361" cy="194616"/>
            </a:xfrm>
            <a:custGeom>
              <a:avLst/>
              <a:gdLst/>
              <a:ahLst/>
              <a:cxnLst/>
              <a:rect l="l" t="t" r="r" b="b"/>
              <a:pathLst>
                <a:path w="1916" h="2583" extrusionOk="0">
                  <a:moveTo>
                    <a:pt x="502" y="0"/>
                  </a:moveTo>
                  <a:cubicBezTo>
                    <a:pt x="311" y="0"/>
                    <a:pt x="143" y="157"/>
                    <a:pt x="131" y="365"/>
                  </a:cubicBezTo>
                  <a:cubicBezTo>
                    <a:pt x="1" y="1366"/>
                    <a:pt x="624" y="2251"/>
                    <a:pt x="1045" y="2512"/>
                  </a:cubicBezTo>
                  <a:cubicBezTo>
                    <a:pt x="1107" y="2560"/>
                    <a:pt x="1180" y="2582"/>
                    <a:pt x="1252" y="2582"/>
                  </a:cubicBezTo>
                  <a:cubicBezTo>
                    <a:pt x="1400" y="2582"/>
                    <a:pt x="1543" y="2489"/>
                    <a:pt x="1582" y="2323"/>
                  </a:cubicBezTo>
                  <a:lnTo>
                    <a:pt x="1915" y="583"/>
                  </a:lnTo>
                  <a:cubicBezTo>
                    <a:pt x="1915" y="583"/>
                    <a:pt x="827" y="75"/>
                    <a:pt x="610" y="17"/>
                  </a:cubicBezTo>
                  <a:cubicBezTo>
                    <a:pt x="574" y="6"/>
                    <a:pt x="538" y="0"/>
                    <a:pt x="50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7"/>
            <p:cNvSpPr/>
            <p:nvPr/>
          </p:nvSpPr>
          <p:spPr>
            <a:xfrm>
              <a:off x="3985817" y="3205168"/>
              <a:ext cx="306579" cy="254365"/>
            </a:xfrm>
            <a:custGeom>
              <a:avLst/>
              <a:gdLst/>
              <a:ahLst/>
              <a:cxnLst/>
              <a:rect l="l" t="t" r="r" b="b"/>
              <a:pathLst>
                <a:path w="4069" h="3376" extrusionOk="0">
                  <a:moveTo>
                    <a:pt x="2150" y="1"/>
                  </a:moveTo>
                  <a:cubicBezTo>
                    <a:pt x="1860" y="1"/>
                    <a:pt x="1561" y="79"/>
                    <a:pt x="1277" y="253"/>
                  </a:cubicBezTo>
                  <a:cubicBezTo>
                    <a:pt x="0" y="1036"/>
                    <a:pt x="290" y="2965"/>
                    <a:pt x="1755" y="3328"/>
                  </a:cubicBezTo>
                  <a:cubicBezTo>
                    <a:pt x="1888" y="3360"/>
                    <a:pt x="2021" y="3375"/>
                    <a:pt x="2152" y="3375"/>
                  </a:cubicBezTo>
                  <a:cubicBezTo>
                    <a:pt x="2909" y="3375"/>
                    <a:pt x="3601" y="2862"/>
                    <a:pt x="3786" y="2095"/>
                  </a:cubicBezTo>
                  <a:cubicBezTo>
                    <a:pt x="4068" y="956"/>
                    <a:pt x="3166" y="1"/>
                    <a:pt x="2150"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7"/>
            <p:cNvSpPr/>
            <p:nvPr/>
          </p:nvSpPr>
          <p:spPr>
            <a:xfrm>
              <a:off x="3795645" y="3443862"/>
              <a:ext cx="393527" cy="752471"/>
            </a:xfrm>
            <a:custGeom>
              <a:avLst/>
              <a:gdLst/>
              <a:ahLst/>
              <a:cxnLst/>
              <a:rect l="l" t="t" r="r" b="b"/>
              <a:pathLst>
                <a:path w="5223" h="9987" extrusionOk="0">
                  <a:moveTo>
                    <a:pt x="3830" y="0"/>
                  </a:moveTo>
                  <a:cubicBezTo>
                    <a:pt x="3830" y="0"/>
                    <a:pt x="218" y="5947"/>
                    <a:pt x="116" y="7050"/>
                  </a:cubicBezTo>
                  <a:cubicBezTo>
                    <a:pt x="0" y="8138"/>
                    <a:pt x="755" y="7978"/>
                    <a:pt x="842" y="8703"/>
                  </a:cubicBezTo>
                  <a:cubicBezTo>
                    <a:pt x="894" y="9509"/>
                    <a:pt x="1555" y="9987"/>
                    <a:pt x="2227" y="9987"/>
                  </a:cubicBezTo>
                  <a:cubicBezTo>
                    <a:pt x="2667" y="9987"/>
                    <a:pt x="3113" y="9781"/>
                    <a:pt x="3395" y="9327"/>
                  </a:cubicBezTo>
                  <a:cubicBezTo>
                    <a:pt x="3801" y="8718"/>
                    <a:pt x="4395" y="9211"/>
                    <a:pt x="4802" y="8196"/>
                  </a:cubicBezTo>
                  <a:cubicBezTo>
                    <a:pt x="5222" y="7166"/>
                    <a:pt x="4758" y="232"/>
                    <a:pt x="4758" y="232"/>
                  </a:cubicBezTo>
                  <a:lnTo>
                    <a:pt x="3830" y="0"/>
                  </a:ln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7"/>
            <p:cNvSpPr/>
            <p:nvPr/>
          </p:nvSpPr>
          <p:spPr>
            <a:xfrm>
              <a:off x="4180359" y="3418697"/>
              <a:ext cx="521387" cy="686845"/>
            </a:xfrm>
            <a:custGeom>
              <a:avLst/>
              <a:gdLst/>
              <a:ahLst/>
              <a:cxnLst/>
              <a:rect l="l" t="t" r="r" b="b"/>
              <a:pathLst>
                <a:path w="6920" h="9116" extrusionOk="0">
                  <a:moveTo>
                    <a:pt x="842" y="1"/>
                  </a:moveTo>
                  <a:lnTo>
                    <a:pt x="0" y="508"/>
                  </a:lnTo>
                  <a:cubicBezTo>
                    <a:pt x="0" y="508"/>
                    <a:pt x="1654" y="7282"/>
                    <a:pt x="2365" y="8123"/>
                  </a:cubicBezTo>
                  <a:cubicBezTo>
                    <a:pt x="2720" y="8552"/>
                    <a:pt x="3003" y="8597"/>
                    <a:pt x="3272" y="8597"/>
                  </a:cubicBezTo>
                  <a:cubicBezTo>
                    <a:pt x="3342" y="8597"/>
                    <a:pt x="3412" y="8594"/>
                    <a:pt x="3481" y="8594"/>
                  </a:cubicBezTo>
                  <a:cubicBezTo>
                    <a:pt x="3667" y="8594"/>
                    <a:pt x="3854" y="8616"/>
                    <a:pt x="4062" y="8776"/>
                  </a:cubicBezTo>
                  <a:cubicBezTo>
                    <a:pt x="4337" y="9012"/>
                    <a:pt x="4650" y="9116"/>
                    <a:pt x="4955" y="9116"/>
                  </a:cubicBezTo>
                  <a:cubicBezTo>
                    <a:pt x="5774" y="9116"/>
                    <a:pt x="6528" y="8364"/>
                    <a:pt x="6295" y="7413"/>
                  </a:cubicBezTo>
                  <a:cubicBezTo>
                    <a:pt x="6165" y="6687"/>
                    <a:pt x="6919" y="6615"/>
                    <a:pt x="6498" y="5600"/>
                  </a:cubicBezTo>
                  <a:cubicBezTo>
                    <a:pt x="6078" y="4584"/>
                    <a:pt x="842" y="1"/>
                    <a:pt x="842"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7"/>
            <p:cNvSpPr/>
            <p:nvPr/>
          </p:nvSpPr>
          <p:spPr>
            <a:xfrm>
              <a:off x="4259020" y="3309747"/>
              <a:ext cx="789164" cy="367834"/>
            </a:xfrm>
            <a:custGeom>
              <a:avLst/>
              <a:gdLst/>
              <a:ahLst/>
              <a:cxnLst/>
              <a:rect l="l" t="t" r="r" b="b"/>
              <a:pathLst>
                <a:path w="10474" h="4882" extrusionOk="0">
                  <a:moveTo>
                    <a:pt x="5914" y="0"/>
                  </a:moveTo>
                  <a:cubicBezTo>
                    <a:pt x="3530" y="0"/>
                    <a:pt x="233" y="214"/>
                    <a:pt x="233" y="214"/>
                  </a:cubicBezTo>
                  <a:lnTo>
                    <a:pt x="1" y="1157"/>
                  </a:lnTo>
                  <a:cubicBezTo>
                    <a:pt x="1" y="1157"/>
                    <a:pt x="5948" y="4754"/>
                    <a:pt x="7050" y="4870"/>
                  </a:cubicBezTo>
                  <a:cubicBezTo>
                    <a:pt x="7127" y="4878"/>
                    <a:pt x="7199" y="4882"/>
                    <a:pt x="7264" y="4882"/>
                  </a:cubicBezTo>
                  <a:cubicBezTo>
                    <a:pt x="8122" y="4882"/>
                    <a:pt x="8044" y="4225"/>
                    <a:pt x="8718" y="4145"/>
                  </a:cubicBezTo>
                  <a:cubicBezTo>
                    <a:pt x="10053" y="4043"/>
                    <a:pt x="10473" y="2288"/>
                    <a:pt x="9327" y="1592"/>
                  </a:cubicBezTo>
                  <a:cubicBezTo>
                    <a:pt x="8718" y="1186"/>
                    <a:pt x="9211" y="591"/>
                    <a:pt x="8196" y="170"/>
                  </a:cubicBezTo>
                  <a:cubicBezTo>
                    <a:pt x="7880" y="44"/>
                    <a:pt x="6990" y="0"/>
                    <a:pt x="5914"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7"/>
            <p:cNvSpPr/>
            <p:nvPr/>
          </p:nvSpPr>
          <p:spPr>
            <a:xfrm>
              <a:off x="4233855" y="2800864"/>
              <a:ext cx="722106" cy="498784"/>
            </a:xfrm>
            <a:custGeom>
              <a:avLst/>
              <a:gdLst/>
              <a:ahLst/>
              <a:cxnLst/>
              <a:rect l="l" t="t" r="r" b="b"/>
              <a:pathLst>
                <a:path w="9584" h="6620" extrusionOk="0">
                  <a:moveTo>
                    <a:pt x="6161" y="1"/>
                  </a:moveTo>
                  <a:cubicBezTo>
                    <a:pt x="6010" y="1"/>
                    <a:pt x="5829" y="38"/>
                    <a:pt x="5600" y="136"/>
                  </a:cubicBezTo>
                  <a:cubicBezTo>
                    <a:pt x="4585" y="557"/>
                    <a:pt x="1" y="5793"/>
                    <a:pt x="1" y="5793"/>
                  </a:cubicBezTo>
                  <a:lnTo>
                    <a:pt x="509" y="6620"/>
                  </a:lnTo>
                  <a:cubicBezTo>
                    <a:pt x="509" y="6620"/>
                    <a:pt x="7283" y="4966"/>
                    <a:pt x="8124" y="4270"/>
                  </a:cubicBezTo>
                  <a:cubicBezTo>
                    <a:pt x="8965" y="3559"/>
                    <a:pt x="8327" y="3153"/>
                    <a:pt x="8777" y="2573"/>
                  </a:cubicBezTo>
                  <a:cubicBezTo>
                    <a:pt x="9584" y="1646"/>
                    <a:pt x="8870" y="285"/>
                    <a:pt x="7747" y="285"/>
                  </a:cubicBezTo>
                  <a:cubicBezTo>
                    <a:pt x="7639" y="285"/>
                    <a:pt x="7527" y="298"/>
                    <a:pt x="7413" y="325"/>
                  </a:cubicBezTo>
                  <a:cubicBezTo>
                    <a:pt x="7349" y="337"/>
                    <a:pt x="7290" y="343"/>
                    <a:pt x="7235" y="343"/>
                  </a:cubicBezTo>
                  <a:cubicBezTo>
                    <a:pt x="6808" y="343"/>
                    <a:pt x="6622" y="1"/>
                    <a:pt x="6161"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7"/>
            <p:cNvSpPr/>
            <p:nvPr/>
          </p:nvSpPr>
          <p:spPr>
            <a:xfrm>
              <a:off x="4107124" y="2468440"/>
              <a:ext cx="393527" cy="753601"/>
            </a:xfrm>
            <a:custGeom>
              <a:avLst/>
              <a:gdLst/>
              <a:ahLst/>
              <a:cxnLst/>
              <a:rect l="l" t="t" r="r" b="b"/>
              <a:pathLst>
                <a:path w="5223" h="10002" extrusionOk="0">
                  <a:moveTo>
                    <a:pt x="2992" y="1"/>
                  </a:moveTo>
                  <a:cubicBezTo>
                    <a:pt x="2553" y="1"/>
                    <a:pt x="2110" y="207"/>
                    <a:pt x="1828" y="661"/>
                  </a:cubicBezTo>
                  <a:cubicBezTo>
                    <a:pt x="1422" y="1270"/>
                    <a:pt x="827" y="777"/>
                    <a:pt x="407" y="1792"/>
                  </a:cubicBezTo>
                  <a:cubicBezTo>
                    <a:pt x="0" y="2822"/>
                    <a:pt x="450" y="9770"/>
                    <a:pt x="450" y="9770"/>
                  </a:cubicBezTo>
                  <a:lnTo>
                    <a:pt x="1393" y="10002"/>
                  </a:lnTo>
                  <a:cubicBezTo>
                    <a:pt x="1393" y="10002"/>
                    <a:pt x="5005" y="4040"/>
                    <a:pt x="5106" y="2952"/>
                  </a:cubicBezTo>
                  <a:cubicBezTo>
                    <a:pt x="5222" y="1850"/>
                    <a:pt x="4468" y="2010"/>
                    <a:pt x="4381" y="1284"/>
                  </a:cubicBezTo>
                  <a:cubicBezTo>
                    <a:pt x="4320" y="479"/>
                    <a:pt x="3661" y="1"/>
                    <a:pt x="2992"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7"/>
            <p:cNvSpPr/>
            <p:nvPr/>
          </p:nvSpPr>
          <p:spPr>
            <a:xfrm>
              <a:off x="3593418" y="2559231"/>
              <a:ext cx="521387" cy="686845"/>
            </a:xfrm>
            <a:custGeom>
              <a:avLst/>
              <a:gdLst/>
              <a:ahLst/>
              <a:cxnLst/>
              <a:rect l="l" t="t" r="r" b="b"/>
              <a:pathLst>
                <a:path w="6920" h="9116" extrusionOk="0">
                  <a:moveTo>
                    <a:pt x="1980" y="1"/>
                  </a:moveTo>
                  <a:cubicBezTo>
                    <a:pt x="1160" y="1"/>
                    <a:pt x="403" y="752"/>
                    <a:pt x="625" y="1704"/>
                  </a:cubicBezTo>
                  <a:cubicBezTo>
                    <a:pt x="770" y="2429"/>
                    <a:pt x="1" y="2502"/>
                    <a:pt x="436" y="3517"/>
                  </a:cubicBezTo>
                  <a:cubicBezTo>
                    <a:pt x="857" y="4532"/>
                    <a:pt x="6093" y="9116"/>
                    <a:pt x="6093" y="9116"/>
                  </a:cubicBezTo>
                  <a:lnTo>
                    <a:pt x="6920" y="8623"/>
                  </a:lnTo>
                  <a:cubicBezTo>
                    <a:pt x="6920" y="8623"/>
                    <a:pt x="5266" y="1849"/>
                    <a:pt x="4570" y="1008"/>
                  </a:cubicBezTo>
                  <a:cubicBezTo>
                    <a:pt x="4215" y="571"/>
                    <a:pt x="3932" y="527"/>
                    <a:pt x="3662" y="527"/>
                  </a:cubicBezTo>
                  <a:cubicBezTo>
                    <a:pt x="3594" y="527"/>
                    <a:pt x="3527" y="530"/>
                    <a:pt x="3459" y="530"/>
                  </a:cubicBezTo>
                  <a:cubicBezTo>
                    <a:pt x="3271" y="530"/>
                    <a:pt x="3082" y="508"/>
                    <a:pt x="2873" y="340"/>
                  </a:cubicBezTo>
                  <a:cubicBezTo>
                    <a:pt x="2598" y="105"/>
                    <a:pt x="2284" y="1"/>
                    <a:pt x="1980"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7"/>
            <p:cNvSpPr/>
            <p:nvPr/>
          </p:nvSpPr>
          <p:spPr>
            <a:xfrm>
              <a:off x="3248109" y="2987419"/>
              <a:ext cx="789164" cy="368136"/>
            </a:xfrm>
            <a:custGeom>
              <a:avLst/>
              <a:gdLst/>
              <a:ahLst/>
              <a:cxnLst/>
              <a:rect l="l" t="t" r="r" b="b"/>
              <a:pathLst>
                <a:path w="10474" h="4886" extrusionOk="0">
                  <a:moveTo>
                    <a:pt x="3230" y="0"/>
                  </a:moveTo>
                  <a:cubicBezTo>
                    <a:pt x="2338" y="0"/>
                    <a:pt x="2435" y="667"/>
                    <a:pt x="1755" y="735"/>
                  </a:cubicBezTo>
                  <a:cubicBezTo>
                    <a:pt x="421" y="837"/>
                    <a:pt x="0" y="2592"/>
                    <a:pt x="1132" y="3288"/>
                  </a:cubicBezTo>
                  <a:cubicBezTo>
                    <a:pt x="1741" y="3709"/>
                    <a:pt x="1248" y="4303"/>
                    <a:pt x="2278" y="4709"/>
                  </a:cubicBezTo>
                  <a:cubicBezTo>
                    <a:pt x="2594" y="4841"/>
                    <a:pt x="3488" y="4886"/>
                    <a:pt x="4568" y="4886"/>
                  </a:cubicBezTo>
                  <a:cubicBezTo>
                    <a:pt x="6951" y="4886"/>
                    <a:pt x="10241" y="4666"/>
                    <a:pt x="10241" y="4666"/>
                  </a:cubicBezTo>
                  <a:lnTo>
                    <a:pt x="10473" y="3723"/>
                  </a:lnTo>
                  <a:cubicBezTo>
                    <a:pt x="10473" y="3723"/>
                    <a:pt x="4526" y="126"/>
                    <a:pt x="3424" y="10"/>
                  </a:cubicBezTo>
                  <a:cubicBezTo>
                    <a:pt x="3354" y="3"/>
                    <a:pt x="3290" y="0"/>
                    <a:pt x="3230"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7"/>
            <p:cNvSpPr/>
            <p:nvPr/>
          </p:nvSpPr>
          <p:spPr>
            <a:xfrm>
              <a:off x="3340181" y="3365126"/>
              <a:ext cx="722182" cy="499462"/>
            </a:xfrm>
            <a:custGeom>
              <a:avLst/>
              <a:gdLst/>
              <a:ahLst/>
              <a:cxnLst/>
              <a:rect l="l" t="t" r="r" b="b"/>
              <a:pathLst>
                <a:path w="9585" h="6629" extrusionOk="0">
                  <a:moveTo>
                    <a:pt x="9077" y="1"/>
                  </a:moveTo>
                  <a:cubicBezTo>
                    <a:pt x="9077" y="1"/>
                    <a:pt x="2303" y="1655"/>
                    <a:pt x="1462" y="2365"/>
                  </a:cubicBezTo>
                  <a:cubicBezTo>
                    <a:pt x="621" y="3062"/>
                    <a:pt x="1259" y="3482"/>
                    <a:pt x="795" y="4048"/>
                  </a:cubicBezTo>
                  <a:cubicBezTo>
                    <a:pt x="1" y="4974"/>
                    <a:pt x="716" y="6335"/>
                    <a:pt x="1828" y="6335"/>
                  </a:cubicBezTo>
                  <a:cubicBezTo>
                    <a:pt x="1935" y="6335"/>
                    <a:pt x="2045" y="6323"/>
                    <a:pt x="2158" y="6296"/>
                  </a:cubicBezTo>
                  <a:cubicBezTo>
                    <a:pt x="2217" y="6285"/>
                    <a:pt x="2272" y="6281"/>
                    <a:pt x="2323" y="6281"/>
                  </a:cubicBezTo>
                  <a:cubicBezTo>
                    <a:pt x="2761" y="6281"/>
                    <a:pt x="2946" y="6628"/>
                    <a:pt x="3416" y="6628"/>
                  </a:cubicBezTo>
                  <a:cubicBezTo>
                    <a:pt x="3566" y="6628"/>
                    <a:pt x="3745" y="6593"/>
                    <a:pt x="3971" y="6499"/>
                  </a:cubicBezTo>
                  <a:cubicBezTo>
                    <a:pt x="4987" y="6064"/>
                    <a:pt x="9585" y="828"/>
                    <a:pt x="9585" y="828"/>
                  </a:cubicBezTo>
                  <a:lnTo>
                    <a:pt x="9077" y="1"/>
                  </a:ln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7"/>
            <p:cNvSpPr/>
            <p:nvPr/>
          </p:nvSpPr>
          <p:spPr>
            <a:xfrm>
              <a:off x="4085273" y="3430074"/>
              <a:ext cx="61105" cy="51687"/>
            </a:xfrm>
            <a:custGeom>
              <a:avLst/>
              <a:gdLst/>
              <a:ahLst/>
              <a:cxnLst/>
              <a:rect l="l" t="t" r="r" b="b"/>
              <a:pathLst>
                <a:path w="811" h="686" extrusionOk="0">
                  <a:moveTo>
                    <a:pt x="433" y="1"/>
                  </a:moveTo>
                  <a:cubicBezTo>
                    <a:pt x="376" y="1"/>
                    <a:pt x="317" y="17"/>
                    <a:pt x="261" y="53"/>
                  </a:cubicBezTo>
                  <a:cubicBezTo>
                    <a:pt x="0" y="212"/>
                    <a:pt x="58" y="604"/>
                    <a:pt x="348" y="676"/>
                  </a:cubicBezTo>
                  <a:cubicBezTo>
                    <a:pt x="375" y="683"/>
                    <a:pt x="402" y="686"/>
                    <a:pt x="428" y="686"/>
                  </a:cubicBezTo>
                  <a:cubicBezTo>
                    <a:pt x="584" y="686"/>
                    <a:pt x="717" y="579"/>
                    <a:pt x="755" y="430"/>
                  </a:cubicBezTo>
                  <a:cubicBezTo>
                    <a:pt x="811" y="194"/>
                    <a:pt x="631" y="1"/>
                    <a:pt x="433"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7"/>
            <p:cNvSpPr/>
            <p:nvPr/>
          </p:nvSpPr>
          <p:spPr>
            <a:xfrm>
              <a:off x="4181565" y="3416436"/>
              <a:ext cx="68263" cy="52063"/>
            </a:xfrm>
            <a:custGeom>
              <a:avLst/>
              <a:gdLst/>
              <a:ahLst/>
              <a:cxnLst/>
              <a:rect l="l" t="t" r="r" b="b"/>
              <a:pathLst>
                <a:path w="906" h="691" extrusionOk="0">
                  <a:moveTo>
                    <a:pt x="455" y="0"/>
                  </a:moveTo>
                  <a:cubicBezTo>
                    <a:pt x="224" y="0"/>
                    <a:pt x="1" y="244"/>
                    <a:pt x="144" y="509"/>
                  </a:cubicBezTo>
                  <a:cubicBezTo>
                    <a:pt x="210" y="638"/>
                    <a:pt x="315" y="691"/>
                    <a:pt x="420" y="691"/>
                  </a:cubicBezTo>
                  <a:cubicBezTo>
                    <a:pt x="660" y="691"/>
                    <a:pt x="905" y="419"/>
                    <a:pt x="724" y="147"/>
                  </a:cubicBezTo>
                  <a:cubicBezTo>
                    <a:pt x="651" y="44"/>
                    <a:pt x="552" y="0"/>
                    <a:pt x="455" y="0"/>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7"/>
            <p:cNvSpPr/>
            <p:nvPr/>
          </p:nvSpPr>
          <p:spPr>
            <a:xfrm>
              <a:off x="4238375" y="3337022"/>
              <a:ext cx="61180" cy="51310"/>
            </a:xfrm>
            <a:custGeom>
              <a:avLst/>
              <a:gdLst/>
              <a:ahLst/>
              <a:cxnLst/>
              <a:rect l="l" t="t" r="r" b="b"/>
              <a:pathLst>
                <a:path w="812" h="681" extrusionOk="0">
                  <a:moveTo>
                    <a:pt x="434" y="1"/>
                  </a:moveTo>
                  <a:cubicBezTo>
                    <a:pt x="175" y="1"/>
                    <a:pt x="0" y="284"/>
                    <a:pt x="144" y="519"/>
                  </a:cubicBezTo>
                  <a:cubicBezTo>
                    <a:pt x="211" y="629"/>
                    <a:pt x="320" y="680"/>
                    <a:pt x="429" y="680"/>
                  </a:cubicBezTo>
                  <a:cubicBezTo>
                    <a:pt x="577" y="680"/>
                    <a:pt x="726" y="585"/>
                    <a:pt x="768" y="417"/>
                  </a:cubicBezTo>
                  <a:cubicBezTo>
                    <a:pt x="811" y="243"/>
                    <a:pt x="695" y="55"/>
                    <a:pt x="521" y="11"/>
                  </a:cubicBezTo>
                  <a:cubicBezTo>
                    <a:pt x="491" y="4"/>
                    <a:pt x="462" y="1"/>
                    <a:pt x="434"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7"/>
            <p:cNvSpPr/>
            <p:nvPr/>
          </p:nvSpPr>
          <p:spPr>
            <a:xfrm>
              <a:off x="4219012" y="3241107"/>
              <a:ext cx="66304" cy="51687"/>
            </a:xfrm>
            <a:custGeom>
              <a:avLst/>
              <a:gdLst/>
              <a:ahLst/>
              <a:cxnLst/>
              <a:rect l="l" t="t" r="r" b="b"/>
              <a:pathLst>
                <a:path w="880" h="686" extrusionOk="0">
                  <a:moveTo>
                    <a:pt x="494" y="1"/>
                  </a:moveTo>
                  <a:cubicBezTo>
                    <a:pt x="435" y="1"/>
                    <a:pt x="378" y="17"/>
                    <a:pt x="329" y="51"/>
                  </a:cubicBezTo>
                  <a:cubicBezTo>
                    <a:pt x="0" y="246"/>
                    <a:pt x="192" y="685"/>
                    <a:pt x="493" y="685"/>
                  </a:cubicBezTo>
                  <a:cubicBezTo>
                    <a:pt x="551" y="685"/>
                    <a:pt x="613" y="669"/>
                    <a:pt x="677" y="632"/>
                  </a:cubicBezTo>
                  <a:cubicBezTo>
                    <a:pt x="836" y="530"/>
                    <a:pt x="880" y="327"/>
                    <a:pt x="793" y="167"/>
                  </a:cubicBezTo>
                  <a:cubicBezTo>
                    <a:pt x="726" y="62"/>
                    <a:pt x="608" y="1"/>
                    <a:pt x="494"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7"/>
            <p:cNvSpPr/>
            <p:nvPr/>
          </p:nvSpPr>
          <p:spPr>
            <a:xfrm>
              <a:off x="4148790" y="3184146"/>
              <a:ext cx="62235" cy="51687"/>
            </a:xfrm>
            <a:custGeom>
              <a:avLst/>
              <a:gdLst/>
              <a:ahLst/>
              <a:cxnLst/>
              <a:rect l="l" t="t" r="r" b="b"/>
              <a:pathLst>
                <a:path w="826" h="686" extrusionOk="0">
                  <a:moveTo>
                    <a:pt x="388" y="1"/>
                  </a:moveTo>
                  <a:cubicBezTo>
                    <a:pt x="238" y="1"/>
                    <a:pt x="94" y="109"/>
                    <a:pt x="57" y="271"/>
                  </a:cubicBezTo>
                  <a:cubicBezTo>
                    <a:pt x="0" y="495"/>
                    <a:pt x="179" y="685"/>
                    <a:pt x="384" y="685"/>
                  </a:cubicBezTo>
                  <a:cubicBezTo>
                    <a:pt x="444" y="685"/>
                    <a:pt x="505" y="669"/>
                    <a:pt x="564" y="633"/>
                  </a:cubicBezTo>
                  <a:cubicBezTo>
                    <a:pt x="825" y="474"/>
                    <a:pt x="753" y="82"/>
                    <a:pt x="463" y="10"/>
                  </a:cubicBezTo>
                  <a:cubicBezTo>
                    <a:pt x="438" y="3"/>
                    <a:pt x="413" y="1"/>
                    <a:pt x="388"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7"/>
            <p:cNvSpPr/>
            <p:nvPr/>
          </p:nvSpPr>
          <p:spPr>
            <a:xfrm>
              <a:off x="4052498" y="3198387"/>
              <a:ext cx="58920" cy="51461"/>
            </a:xfrm>
            <a:custGeom>
              <a:avLst/>
              <a:gdLst/>
              <a:ahLst/>
              <a:cxnLst/>
              <a:rect l="l" t="t" r="r" b="b"/>
              <a:pathLst>
                <a:path w="782" h="683" extrusionOk="0">
                  <a:moveTo>
                    <a:pt x="398" y="1"/>
                  </a:moveTo>
                  <a:cubicBezTo>
                    <a:pt x="338" y="1"/>
                    <a:pt x="277" y="17"/>
                    <a:pt x="218" y="53"/>
                  </a:cubicBezTo>
                  <a:cubicBezTo>
                    <a:pt x="58" y="154"/>
                    <a:pt x="0" y="357"/>
                    <a:pt x="102" y="517"/>
                  </a:cubicBezTo>
                  <a:cubicBezTo>
                    <a:pt x="170" y="629"/>
                    <a:pt x="282" y="682"/>
                    <a:pt x="392" y="682"/>
                  </a:cubicBezTo>
                  <a:cubicBezTo>
                    <a:pt x="539" y="682"/>
                    <a:pt x="684" y="589"/>
                    <a:pt x="725" y="415"/>
                  </a:cubicBezTo>
                  <a:cubicBezTo>
                    <a:pt x="782" y="191"/>
                    <a:pt x="603" y="1"/>
                    <a:pt x="398"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7"/>
            <p:cNvSpPr/>
            <p:nvPr/>
          </p:nvSpPr>
          <p:spPr>
            <a:xfrm>
              <a:off x="3996742" y="3276520"/>
              <a:ext cx="60201" cy="51235"/>
            </a:xfrm>
            <a:custGeom>
              <a:avLst/>
              <a:gdLst/>
              <a:ahLst/>
              <a:cxnLst/>
              <a:rect l="l" t="t" r="r" b="b"/>
              <a:pathLst>
                <a:path w="799" h="680" extrusionOk="0">
                  <a:moveTo>
                    <a:pt x="383" y="1"/>
                  </a:moveTo>
                  <a:cubicBezTo>
                    <a:pt x="234" y="1"/>
                    <a:pt x="86" y="96"/>
                    <a:pt x="44" y="263"/>
                  </a:cubicBezTo>
                  <a:cubicBezTo>
                    <a:pt x="0" y="437"/>
                    <a:pt x="102" y="626"/>
                    <a:pt x="290" y="669"/>
                  </a:cubicBezTo>
                  <a:cubicBezTo>
                    <a:pt x="319" y="676"/>
                    <a:pt x="347" y="680"/>
                    <a:pt x="374" y="680"/>
                  </a:cubicBezTo>
                  <a:cubicBezTo>
                    <a:pt x="622" y="680"/>
                    <a:pt x="798" y="397"/>
                    <a:pt x="668" y="162"/>
                  </a:cubicBezTo>
                  <a:cubicBezTo>
                    <a:pt x="600" y="51"/>
                    <a:pt x="491" y="1"/>
                    <a:pt x="383"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7"/>
            <p:cNvSpPr/>
            <p:nvPr/>
          </p:nvSpPr>
          <p:spPr>
            <a:xfrm>
              <a:off x="4006688" y="3373113"/>
              <a:ext cx="65550" cy="50858"/>
            </a:xfrm>
            <a:custGeom>
              <a:avLst/>
              <a:gdLst/>
              <a:ahLst/>
              <a:cxnLst/>
              <a:rect l="l" t="t" r="r" b="b"/>
              <a:pathLst>
                <a:path w="870" h="675" extrusionOk="0">
                  <a:moveTo>
                    <a:pt x="434" y="1"/>
                  </a:moveTo>
                  <a:cubicBezTo>
                    <a:pt x="175" y="1"/>
                    <a:pt x="0" y="283"/>
                    <a:pt x="144" y="519"/>
                  </a:cubicBezTo>
                  <a:cubicBezTo>
                    <a:pt x="209" y="620"/>
                    <a:pt x="314" y="675"/>
                    <a:pt x="424" y="675"/>
                  </a:cubicBezTo>
                  <a:cubicBezTo>
                    <a:pt x="486" y="675"/>
                    <a:pt x="550" y="657"/>
                    <a:pt x="608" y="620"/>
                  </a:cubicBezTo>
                  <a:cubicBezTo>
                    <a:pt x="869" y="475"/>
                    <a:pt x="811" y="84"/>
                    <a:pt x="521" y="11"/>
                  </a:cubicBezTo>
                  <a:cubicBezTo>
                    <a:pt x="491" y="4"/>
                    <a:pt x="462" y="1"/>
                    <a:pt x="434"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7"/>
          <p:cNvGrpSpPr/>
          <p:nvPr/>
        </p:nvGrpSpPr>
        <p:grpSpPr>
          <a:xfrm rot="-9900040">
            <a:off x="6584554" y="-2686639"/>
            <a:ext cx="1836560" cy="4482588"/>
            <a:chOff x="391150" y="-530050"/>
            <a:chExt cx="1836615" cy="4482722"/>
          </a:xfrm>
        </p:grpSpPr>
        <p:sp>
          <p:nvSpPr>
            <p:cNvPr id="659" name="Google Shape;659;p27"/>
            <p:cNvSpPr/>
            <p:nvPr/>
          </p:nvSpPr>
          <p:spPr>
            <a:xfrm>
              <a:off x="442309" y="-328781"/>
              <a:ext cx="1584264" cy="4191962"/>
            </a:xfrm>
            <a:custGeom>
              <a:avLst/>
              <a:gdLst/>
              <a:ahLst/>
              <a:cxnLst/>
              <a:rect l="l" t="t" r="r" b="b"/>
              <a:pathLst>
                <a:path w="19757" h="52277" extrusionOk="0">
                  <a:moveTo>
                    <a:pt x="5179" y="0"/>
                  </a:moveTo>
                  <a:cubicBezTo>
                    <a:pt x="4686" y="1132"/>
                    <a:pt x="4729" y="2016"/>
                    <a:pt x="5222" y="2872"/>
                  </a:cubicBezTo>
                  <a:cubicBezTo>
                    <a:pt x="5150" y="3568"/>
                    <a:pt x="5019" y="4250"/>
                    <a:pt x="4802" y="4932"/>
                  </a:cubicBezTo>
                  <a:cubicBezTo>
                    <a:pt x="4149" y="7035"/>
                    <a:pt x="3409" y="10241"/>
                    <a:pt x="4802" y="12750"/>
                  </a:cubicBezTo>
                  <a:cubicBezTo>
                    <a:pt x="4497" y="13185"/>
                    <a:pt x="4613" y="13620"/>
                    <a:pt x="4947" y="14099"/>
                  </a:cubicBezTo>
                  <a:cubicBezTo>
                    <a:pt x="4105" y="15288"/>
                    <a:pt x="0" y="21714"/>
                    <a:pt x="1654" y="31606"/>
                  </a:cubicBezTo>
                  <a:cubicBezTo>
                    <a:pt x="3641" y="43399"/>
                    <a:pt x="15579" y="52276"/>
                    <a:pt x="15579" y="52276"/>
                  </a:cubicBezTo>
                  <a:lnTo>
                    <a:pt x="15811" y="51725"/>
                  </a:lnTo>
                  <a:cubicBezTo>
                    <a:pt x="15811" y="51725"/>
                    <a:pt x="3946" y="41818"/>
                    <a:pt x="2437" y="31432"/>
                  </a:cubicBezTo>
                  <a:cubicBezTo>
                    <a:pt x="1654" y="26008"/>
                    <a:pt x="1465" y="20481"/>
                    <a:pt x="5498" y="14766"/>
                  </a:cubicBezTo>
                  <a:cubicBezTo>
                    <a:pt x="5878" y="15181"/>
                    <a:pt x="6285" y="15491"/>
                    <a:pt x="6711" y="15491"/>
                  </a:cubicBezTo>
                  <a:cubicBezTo>
                    <a:pt x="6837" y="15491"/>
                    <a:pt x="6964" y="15464"/>
                    <a:pt x="7093" y="15404"/>
                  </a:cubicBezTo>
                  <a:cubicBezTo>
                    <a:pt x="8521" y="16514"/>
                    <a:pt x="10342" y="16831"/>
                    <a:pt x="12037" y="16831"/>
                  </a:cubicBezTo>
                  <a:cubicBezTo>
                    <a:pt x="13047" y="16831"/>
                    <a:pt x="14013" y="16718"/>
                    <a:pt x="14825" y="16594"/>
                  </a:cubicBezTo>
                  <a:cubicBezTo>
                    <a:pt x="15339" y="16519"/>
                    <a:pt x="15861" y="16476"/>
                    <a:pt x="16379" y="16476"/>
                  </a:cubicBezTo>
                  <a:cubicBezTo>
                    <a:pt x="16563" y="16476"/>
                    <a:pt x="16746" y="16481"/>
                    <a:pt x="16928" y="16492"/>
                  </a:cubicBezTo>
                  <a:cubicBezTo>
                    <a:pt x="17448" y="16905"/>
                    <a:pt x="18015" y="17124"/>
                    <a:pt x="18696" y="17124"/>
                  </a:cubicBezTo>
                  <a:cubicBezTo>
                    <a:pt x="19021" y="17124"/>
                    <a:pt x="19372" y="17074"/>
                    <a:pt x="19756" y="16971"/>
                  </a:cubicBezTo>
                  <a:lnTo>
                    <a:pt x="19611" y="16928"/>
                  </a:lnTo>
                  <a:lnTo>
                    <a:pt x="19582" y="16928"/>
                  </a:lnTo>
                  <a:cubicBezTo>
                    <a:pt x="19060" y="16724"/>
                    <a:pt x="18552" y="16275"/>
                    <a:pt x="17914" y="15738"/>
                  </a:cubicBezTo>
                  <a:cubicBezTo>
                    <a:pt x="19292" y="15230"/>
                    <a:pt x="19539" y="13417"/>
                    <a:pt x="18988" y="12489"/>
                  </a:cubicBezTo>
                  <a:cubicBezTo>
                    <a:pt x="18581" y="11822"/>
                    <a:pt x="19756" y="10023"/>
                    <a:pt x="17435" y="9399"/>
                  </a:cubicBezTo>
                  <a:cubicBezTo>
                    <a:pt x="17682" y="9240"/>
                    <a:pt x="17914" y="9022"/>
                    <a:pt x="18103" y="8790"/>
                  </a:cubicBezTo>
                  <a:cubicBezTo>
                    <a:pt x="19118" y="7282"/>
                    <a:pt x="17784" y="6745"/>
                    <a:pt x="17740" y="6049"/>
                  </a:cubicBezTo>
                  <a:cubicBezTo>
                    <a:pt x="17697" y="4816"/>
                    <a:pt x="17392" y="4772"/>
                    <a:pt x="17392" y="4772"/>
                  </a:cubicBezTo>
                  <a:cubicBezTo>
                    <a:pt x="17392" y="4772"/>
                    <a:pt x="17406" y="4482"/>
                    <a:pt x="16188" y="4236"/>
                  </a:cubicBezTo>
                  <a:cubicBezTo>
                    <a:pt x="15651" y="4133"/>
                    <a:pt x="15330" y="3238"/>
                    <a:pt x="14425" y="3238"/>
                  </a:cubicBezTo>
                  <a:cubicBezTo>
                    <a:pt x="14180" y="3238"/>
                    <a:pt x="13893" y="3304"/>
                    <a:pt x="13548" y="3467"/>
                  </a:cubicBezTo>
                  <a:cubicBezTo>
                    <a:pt x="13214" y="3626"/>
                    <a:pt x="12808" y="4004"/>
                    <a:pt x="12344" y="4511"/>
                  </a:cubicBezTo>
                  <a:cubicBezTo>
                    <a:pt x="12562" y="813"/>
                    <a:pt x="10183" y="2002"/>
                    <a:pt x="9516" y="1451"/>
                  </a:cubicBezTo>
                  <a:cubicBezTo>
                    <a:pt x="9154" y="1152"/>
                    <a:pt x="8608" y="976"/>
                    <a:pt x="8048" y="976"/>
                  </a:cubicBezTo>
                  <a:cubicBezTo>
                    <a:pt x="7303" y="976"/>
                    <a:pt x="6533" y="1286"/>
                    <a:pt x="6136" y="2031"/>
                  </a:cubicBezTo>
                  <a:cubicBezTo>
                    <a:pt x="5686" y="1306"/>
                    <a:pt x="5324" y="725"/>
                    <a:pt x="5208" y="189"/>
                  </a:cubicBezTo>
                  <a:lnTo>
                    <a:pt x="5208" y="160"/>
                  </a:lnTo>
                  <a:cubicBezTo>
                    <a:pt x="5208" y="160"/>
                    <a:pt x="5208" y="145"/>
                    <a:pt x="5208" y="145"/>
                  </a:cubicBezTo>
                  <a:cubicBezTo>
                    <a:pt x="5193" y="58"/>
                    <a:pt x="5179" y="0"/>
                    <a:pt x="5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7"/>
            <p:cNvSpPr/>
            <p:nvPr/>
          </p:nvSpPr>
          <p:spPr>
            <a:xfrm>
              <a:off x="391150" y="-530050"/>
              <a:ext cx="1836615" cy="4482722"/>
            </a:xfrm>
            <a:custGeom>
              <a:avLst/>
              <a:gdLst/>
              <a:ahLst/>
              <a:cxnLst/>
              <a:rect l="l" t="t" r="r" b="b"/>
              <a:pathLst>
                <a:path w="22904" h="55903" extrusionOk="0">
                  <a:moveTo>
                    <a:pt x="6136" y="1"/>
                  </a:moveTo>
                  <a:lnTo>
                    <a:pt x="5164" y="2220"/>
                  </a:lnTo>
                  <a:cubicBezTo>
                    <a:pt x="4627" y="3439"/>
                    <a:pt x="4613" y="4483"/>
                    <a:pt x="5120" y="5527"/>
                  </a:cubicBezTo>
                  <a:cubicBezTo>
                    <a:pt x="5048" y="6093"/>
                    <a:pt x="4917" y="6659"/>
                    <a:pt x="4743" y="7210"/>
                  </a:cubicBezTo>
                  <a:cubicBezTo>
                    <a:pt x="4352" y="8472"/>
                    <a:pt x="3191" y="12214"/>
                    <a:pt x="4627" y="15246"/>
                  </a:cubicBezTo>
                  <a:cubicBezTo>
                    <a:pt x="4482" y="15681"/>
                    <a:pt x="4511" y="16159"/>
                    <a:pt x="4729" y="16566"/>
                  </a:cubicBezTo>
                  <a:cubicBezTo>
                    <a:pt x="3496" y="18466"/>
                    <a:pt x="0" y="24862"/>
                    <a:pt x="1581" y="34218"/>
                  </a:cubicBezTo>
                  <a:cubicBezTo>
                    <a:pt x="3583" y="46170"/>
                    <a:pt x="15288" y="54989"/>
                    <a:pt x="15782" y="55352"/>
                  </a:cubicBezTo>
                  <a:lnTo>
                    <a:pt x="16536" y="55903"/>
                  </a:lnTo>
                  <a:lnTo>
                    <a:pt x="17348" y="54003"/>
                  </a:lnTo>
                  <a:lnTo>
                    <a:pt x="16928" y="53655"/>
                  </a:lnTo>
                  <a:cubicBezTo>
                    <a:pt x="16812" y="53553"/>
                    <a:pt x="5251" y="43820"/>
                    <a:pt x="3800" y="33826"/>
                  </a:cubicBezTo>
                  <a:cubicBezTo>
                    <a:pt x="3133" y="29214"/>
                    <a:pt x="2727" y="23862"/>
                    <a:pt x="6266" y="18379"/>
                  </a:cubicBezTo>
                  <a:cubicBezTo>
                    <a:pt x="6585" y="18596"/>
                    <a:pt x="6963" y="18727"/>
                    <a:pt x="7354" y="18741"/>
                  </a:cubicBezTo>
                  <a:cubicBezTo>
                    <a:pt x="7427" y="18741"/>
                    <a:pt x="7514" y="18727"/>
                    <a:pt x="7586" y="18712"/>
                  </a:cubicBezTo>
                  <a:cubicBezTo>
                    <a:pt x="8892" y="19612"/>
                    <a:pt x="10603" y="20076"/>
                    <a:pt x="12678" y="20076"/>
                  </a:cubicBezTo>
                  <a:cubicBezTo>
                    <a:pt x="13649" y="20061"/>
                    <a:pt x="14607" y="19989"/>
                    <a:pt x="15579" y="19829"/>
                  </a:cubicBezTo>
                  <a:cubicBezTo>
                    <a:pt x="16043" y="19757"/>
                    <a:pt x="16521" y="19728"/>
                    <a:pt x="17000" y="19728"/>
                  </a:cubicBezTo>
                  <a:lnTo>
                    <a:pt x="17305" y="19728"/>
                  </a:lnTo>
                  <a:cubicBezTo>
                    <a:pt x="17899" y="20148"/>
                    <a:pt x="18596" y="20366"/>
                    <a:pt x="19321" y="20366"/>
                  </a:cubicBezTo>
                  <a:cubicBezTo>
                    <a:pt x="19756" y="20366"/>
                    <a:pt x="20177" y="20293"/>
                    <a:pt x="20597" y="20177"/>
                  </a:cubicBezTo>
                  <a:lnTo>
                    <a:pt x="22904" y="19554"/>
                  </a:lnTo>
                  <a:lnTo>
                    <a:pt x="20626" y="18785"/>
                  </a:lnTo>
                  <a:lnTo>
                    <a:pt x="20467" y="18727"/>
                  </a:lnTo>
                  <a:lnTo>
                    <a:pt x="20452" y="18727"/>
                  </a:lnTo>
                  <a:cubicBezTo>
                    <a:pt x="20206" y="18611"/>
                    <a:pt x="19974" y="18466"/>
                    <a:pt x="19771" y="18306"/>
                  </a:cubicBezTo>
                  <a:cubicBezTo>
                    <a:pt x="20061" y="18002"/>
                    <a:pt x="20293" y="17639"/>
                    <a:pt x="20438" y="17233"/>
                  </a:cubicBezTo>
                  <a:cubicBezTo>
                    <a:pt x="20742" y="16362"/>
                    <a:pt x="20684" y="15347"/>
                    <a:pt x="20264" y="14636"/>
                  </a:cubicBezTo>
                  <a:cubicBezTo>
                    <a:pt x="20264" y="14491"/>
                    <a:pt x="20264" y="14346"/>
                    <a:pt x="20278" y="14187"/>
                  </a:cubicBezTo>
                  <a:cubicBezTo>
                    <a:pt x="20322" y="13578"/>
                    <a:pt x="20409" y="12432"/>
                    <a:pt x="19350" y="11677"/>
                  </a:cubicBezTo>
                  <a:cubicBezTo>
                    <a:pt x="20322" y="10256"/>
                    <a:pt x="19669" y="9299"/>
                    <a:pt x="19306" y="8776"/>
                  </a:cubicBezTo>
                  <a:cubicBezTo>
                    <a:pt x="19234" y="8689"/>
                    <a:pt x="19176" y="8588"/>
                    <a:pt x="19118" y="8501"/>
                  </a:cubicBezTo>
                  <a:cubicBezTo>
                    <a:pt x="19103" y="8124"/>
                    <a:pt x="19060" y="7210"/>
                    <a:pt x="18610" y="6775"/>
                  </a:cubicBezTo>
                  <a:cubicBezTo>
                    <a:pt x="18262" y="6267"/>
                    <a:pt x="17363" y="6093"/>
                    <a:pt x="17000" y="6020"/>
                  </a:cubicBezTo>
                  <a:cubicBezTo>
                    <a:pt x="16899" y="5962"/>
                    <a:pt x="16826" y="5875"/>
                    <a:pt x="16739" y="5803"/>
                  </a:cubicBezTo>
                  <a:cubicBezTo>
                    <a:pt x="16405" y="5484"/>
                    <a:pt x="15898" y="5020"/>
                    <a:pt x="15071" y="5020"/>
                  </a:cubicBezTo>
                  <a:cubicBezTo>
                    <a:pt x="14650" y="5020"/>
                    <a:pt x="14244" y="5121"/>
                    <a:pt x="13882" y="5310"/>
                  </a:cubicBezTo>
                  <a:cubicBezTo>
                    <a:pt x="13794" y="5353"/>
                    <a:pt x="13707" y="5397"/>
                    <a:pt x="13635" y="5455"/>
                  </a:cubicBezTo>
                  <a:cubicBezTo>
                    <a:pt x="13214" y="3584"/>
                    <a:pt x="11807" y="3482"/>
                    <a:pt x="11039" y="3424"/>
                  </a:cubicBezTo>
                  <a:cubicBezTo>
                    <a:pt x="10893" y="3410"/>
                    <a:pt x="10748" y="3395"/>
                    <a:pt x="10603" y="3366"/>
                  </a:cubicBezTo>
                  <a:cubicBezTo>
                    <a:pt x="10069" y="2973"/>
                    <a:pt x="9427" y="2756"/>
                    <a:pt x="8767" y="2756"/>
                  </a:cubicBezTo>
                  <a:cubicBezTo>
                    <a:pt x="8746" y="2756"/>
                    <a:pt x="8725" y="2756"/>
                    <a:pt x="8703" y="2757"/>
                  </a:cubicBezTo>
                  <a:cubicBezTo>
                    <a:pt x="8682" y="2756"/>
                    <a:pt x="8660" y="2756"/>
                    <a:pt x="8639" y="2756"/>
                  </a:cubicBezTo>
                  <a:cubicBezTo>
                    <a:pt x="8022" y="2756"/>
                    <a:pt x="7409" y="2958"/>
                    <a:pt x="6905" y="3323"/>
                  </a:cubicBezTo>
                  <a:cubicBezTo>
                    <a:pt x="6760" y="3090"/>
                    <a:pt x="6658" y="2829"/>
                    <a:pt x="6585" y="2568"/>
                  </a:cubicBezTo>
                  <a:lnTo>
                    <a:pt x="6585" y="2554"/>
                  </a:lnTo>
                  <a:lnTo>
                    <a:pt x="6556" y="2380"/>
                  </a:lnTo>
                  <a:lnTo>
                    <a:pt x="61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7"/>
            <p:cNvSpPr/>
            <p:nvPr/>
          </p:nvSpPr>
          <p:spPr>
            <a:xfrm>
              <a:off x="787754" y="636345"/>
              <a:ext cx="315297" cy="277128"/>
            </a:xfrm>
            <a:custGeom>
              <a:avLst/>
              <a:gdLst/>
              <a:ahLst/>
              <a:cxnLst/>
              <a:rect l="l" t="t" r="r" b="b"/>
              <a:pathLst>
                <a:path w="3932" h="3456" extrusionOk="0">
                  <a:moveTo>
                    <a:pt x="1913" y="0"/>
                  </a:moveTo>
                  <a:cubicBezTo>
                    <a:pt x="1497" y="0"/>
                    <a:pt x="1080" y="144"/>
                    <a:pt x="740" y="438"/>
                  </a:cubicBezTo>
                  <a:lnTo>
                    <a:pt x="755" y="438"/>
                  </a:lnTo>
                  <a:cubicBezTo>
                    <a:pt x="0" y="1091"/>
                    <a:pt x="334" y="1758"/>
                    <a:pt x="987" y="2513"/>
                  </a:cubicBezTo>
                  <a:cubicBezTo>
                    <a:pt x="1436" y="3032"/>
                    <a:pt x="1906" y="3455"/>
                    <a:pt x="2402" y="3455"/>
                  </a:cubicBezTo>
                  <a:cubicBezTo>
                    <a:pt x="2626" y="3455"/>
                    <a:pt x="2855" y="3369"/>
                    <a:pt x="3090" y="3165"/>
                  </a:cubicBezTo>
                  <a:cubicBezTo>
                    <a:pt x="3844" y="2513"/>
                    <a:pt x="3931" y="1381"/>
                    <a:pt x="3279" y="627"/>
                  </a:cubicBezTo>
                  <a:cubicBezTo>
                    <a:pt x="2920" y="213"/>
                    <a:pt x="2418" y="0"/>
                    <a:pt x="1913"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7"/>
            <p:cNvSpPr/>
            <p:nvPr/>
          </p:nvSpPr>
          <p:spPr>
            <a:xfrm>
              <a:off x="427154" y="785412"/>
              <a:ext cx="1284203" cy="3076554"/>
            </a:xfrm>
            <a:custGeom>
              <a:avLst/>
              <a:gdLst/>
              <a:ahLst/>
              <a:cxnLst/>
              <a:rect l="l" t="t" r="r" b="b"/>
              <a:pathLst>
                <a:path w="16015" h="38367" extrusionOk="0">
                  <a:moveTo>
                    <a:pt x="5281" y="1"/>
                  </a:moveTo>
                  <a:cubicBezTo>
                    <a:pt x="5281" y="1"/>
                    <a:pt x="1" y="6717"/>
                    <a:pt x="1857" y="17697"/>
                  </a:cubicBezTo>
                  <a:cubicBezTo>
                    <a:pt x="3830" y="29490"/>
                    <a:pt x="15768" y="38367"/>
                    <a:pt x="15768" y="38367"/>
                  </a:cubicBezTo>
                  <a:lnTo>
                    <a:pt x="16014" y="37815"/>
                  </a:lnTo>
                  <a:cubicBezTo>
                    <a:pt x="16014" y="37815"/>
                    <a:pt x="4135" y="27923"/>
                    <a:pt x="2626" y="17537"/>
                  </a:cubicBezTo>
                  <a:cubicBezTo>
                    <a:pt x="1828" y="12055"/>
                    <a:pt x="1654" y="6470"/>
                    <a:pt x="5788" y="712"/>
                  </a:cubicBezTo>
                  <a:lnTo>
                    <a:pt x="5281"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7"/>
            <p:cNvSpPr/>
            <p:nvPr/>
          </p:nvSpPr>
          <p:spPr>
            <a:xfrm>
              <a:off x="880771" y="-282273"/>
              <a:ext cx="604935" cy="1086460"/>
            </a:xfrm>
            <a:custGeom>
              <a:avLst/>
              <a:gdLst/>
              <a:ahLst/>
              <a:cxnLst/>
              <a:rect l="l" t="t" r="r" b="b"/>
              <a:pathLst>
                <a:path w="7544" h="13549" extrusionOk="0">
                  <a:moveTo>
                    <a:pt x="2584" y="387"/>
                  </a:moveTo>
                  <a:cubicBezTo>
                    <a:pt x="1735" y="387"/>
                    <a:pt x="852" y="789"/>
                    <a:pt x="537" y="1785"/>
                  </a:cubicBezTo>
                  <a:cubicBezTo>
                    <a:pt x="1" y="3438"/>
                    <a:pt x="2800" y="9313"/>
                    <a:pt x="421" y="13548"/>
                  </a:cubicBezTo>
                  <a:cubicBezTo>
                    <a:pt x="421" y="13548"/>
                    <a:pt x="5904" y="10546"/>
                    <a:pt x="6775" y="5019"/>
                  </a:cubicBezTo>
                  <a:cubicBezTo>
                    <a:pt x="7543" y="0"/>
                    <a:pt x="4787" y="1465"/>
                    <a:pt x="4048" y="856"/>
                  </a:cubicBezTo>
                  <a:cubicBezTo>
                    <a:pt x="3690" y="562"/>
                    <a:pt x="3144" y="387"/>
                    <a:pt x="2584" y="387"/>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7"/>
            <p:cNvSpPr/>
            <p:nvPr/>
          </p:nvSpPr>
          <p:spPr>
            <a:xfrm>
              <a:off x="914530" y="407412"/>
              <a:ext cx="1159992" cy="534049"/>
            </a:xfrm>
            <a:custGeom>
              <a:avLst/>
              <a:gdLst/>
              <a:ahLst/>
              <a:cxnLst/>
              <a:rect l="l" t="t" r="r" b="b"/>
              <a:pathLst>
                <a:path w="14466" h="6660" extrusionOk="0">
                  <a:moveTo>
                    <a:pt x="9444" y="1"/>
                  </a:moveTo>
                  <a:cubicBezTo>
                    <a:pt x="9429" y="1"/>
                    <a:pt x="9414" y="1"/>
                    <a:pt x="9400" y="1"/>
                  </a:cubicBezTo>
                  <a:cubicBezTo>
                    <a:pt x="3801" y="1"/>
                    <a:pt x="0" y="4962"/>
                    <a:pt x="0" y="4962"/>
                  </a:cubicBezTo>
                  <a:cubicBezTo>
                    <a:pt x="862" y="4640"/>
                    <a:pt x="1754" y="4510"/>
                    <a:pt x="2647" y="4510"/>
                  </a:cubicBezTo>
                  <a:cubicBezTo>
                    <a:pt x="6283" y="4510"/>
                    <a:pt x="9917" y="6659"/>
                    <a:pt x="11445" y="6659"/>
                  </a:cubicBezTo>
                  <a:cubicBezTo>
                    <a:pt x="11518" y="6659"/>
                    <a:pt x="11585" y="6654"/>
                    <a:pt x="11648" y="6644"/>
                  </a:cubicBezTo>
                  <a:cubicBezTo>
                    <a:pt x="13360" y="6369"/>
                    <a:pt x="13693" y="4309"/>
                    <a:pt x="13099" y="3308"/>
                  </a:cubicBezTo>
                  <a:cubicBezTo>
                    <a:pt x="12607" y="2484"/>
                    <a:pt x="14466" y="1"/>
                    <a:pt x="9444"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7"/>
            <p:cNvSpPr/>
            <p:nvPr/>
          </p:nvSpPr>
          <p:spPr>
            <a:xfrm>
              <a:off x="914530" y="-70340"/>
              <a:ext cx="1060881" cy="874525"/>
            </a:xfrm>
            <a:custGeom>
              <a:avLst/>
              <a:gdLst/>
              <a:ahLst/>
              <a:cxnLst/>
              <a:rect l="l" t="t" r="r" b="b"/>
              <a:pathLst>
                <a:path w="13230" h="10906" extrusionOk="0">
                  <a:moveTo>
                    <a:pt x="8536" y="1"/>
                  </a:moveTo>
                  <a:cubicBezTo>
                    <a:pt x="8291" y="1"/>
                    <a:pt x="8004" y="66"/>
                    <a:pt x="7659" y="229"/>
                  </a:cubicBezTo>
                  <a:cubicBezTo>
                    <a:pt x="5628" y="1201"/>
                    <a:pt x="0" y="10891"/>
                    <a:pt x="0" y="10891"/>
                  </a:cubicBezTo>
                  <a:lnTo>
                    <a:pt x="0" y="10905"/>
                  </a:lnTo>
                  <a:cubicBezTo>
                    <a:pt x="0" y="10905"/>
                    <a:pt x="10952" y="7409"/>
                    <a:pt x="12214" y="5553"/>
                  </a:cubicBezTo>
                  <a:cubicBezTo>
                    <a:pt x="13229" y="4044"/>
                    <a:pt x="11895" y="3508"/>
                    <a:pt x="11851" y="2811"/>
                  </a:cubicBezTo>
                  <a:cubicBezTo>
                    <a:pt x="11808" y="1578"/>
                    <a:pt x="11503" y="1535"/>
                    <a:pt x="11503" y="1535"/>
                  </a:cubicBezTo>
                  <a:cubicBezTo>
                    <a:pt x="11503" y="1535"/>
                    <a:pt x="11517" y="1230"/>
                    <a:pt x="10299" y="998"/>
                  </a:cubicBezTo>
                  <a:cubicBezTo>
                    <a:pt x="9762" y="895"/>
                    <a:pt x="9441" y="1"/>
                    <a:pt x="8536"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7"/>
            <p:cNvSpPr/>
            <p:nvPr/>
          </p:nvSpPr>
          <p:spPr>
            <a:xfrm>
              <a:off x="844126" y="440529"/>
              <a:ext cx="505502" cy="425876"/>
            </a:xfrm>
            <a:custGeom>
              <a:avLst/>
              <a:gdLst/>
              <a:ahLst/>
              <a:cxnLst/>
              <a:rect l="l" t="t" r="r" b="b"/>
              <a:pathLst>
                <a:path w="6304" h="5311" extrusionOk="0">
                  <a:moveTo>
                    <a:pt x="2758" y="0"/>
                  </a:moveTo>
                  <a:cubicBezTo>
                    <a:pt x="1396" y="0"/>
                    <a:pt x="235" y="1065"/>
                    <a:pt x="124" y="2445"/>
                  </a:cubicBezTo>
                  <a:cubicBezTo>
                    <a:pt x="1" y="4123"/>
                    <a:pt x="1352" y="5311"/>
                    <a:pt x="2790" y="5311"/>
                  </a:cubicBezTo>
                  <a:cubicBezTo>
                    <a:pt x="3379" y="5311"/>
                    <a:pt x="3982" y="5111"/>
                    <a:pt x="4505" y="4665"/>
                  </a:cubicBezTo>
                  <a:cubicBezTo>
                    <a:pt x="6303" y="3127"/>
                    <a:pt x="5331" y="183"/>
                    <a:pt x="2967" y="9"/>
                  </a:cubicBezTo>
                  <a:cubicBezTo>
                    <a:pt x="2897" y="3"/>
                    <a:pt x="2827" y="0"/>
                    <a:pt x="2758"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7"/>
            <p:cNvSpPr/>
            <p:nvPr/>
          </p:nvSpPr>
          <p:spPr>
            <a:xfrm>
              <a:off x="914530" y="686462"/>
              <a:ext cx="885190" cy="334061"/>
            </a:xfrm>
            <a:custGeom>
              <a:avLst/>
              <a:gdLst/>
              <a:ahLst/>
              <a:cxnLst/>
              <a:rect l="l" t="t" r="r" b="b"/>
              <a:pathLst>
                <a:path w="11039" h="4166" extrusionOk="0">
                  <a:moveTo>
                    <a:pt x="4411" y="1"/>
                  </a:moveTo>
                  <a:cubicBezTo>
                    <a:pt x="1351" y="1"/>
                    <a:pt x="0" y="1467"/>
                    <a:pt x="0" y="1467"/>
                  </a:cubicBezTo>
                  <a:cubicBezTo>
                    <a:pt x="1479" y="3624"/>
                    <a:pt x="3926" y="4166"/>
                    <a:pt x="6155" y="4166"/>
                  </a:cubicBezTo>
                  <a:cubicBezTo>
                    <a:pt x="7164" y="4166"/>
                    <a:pt x="8127" y="4055"/>
                    <a:pt x="8936" y="3933"/>
                  </a:cubicBezTo>
                  <a:cubicBezTo>
                    <a:pt x="9450" y="3858"/>
                    <a:pt x="9972" y="3815"/>
                    <a:pt x="10490" y="3815"/>
                  </a:cubicBezTo>
                  <a:cubicBezTo>
                    <a:pt x="10674" y="3815"/>
                    <a:pt x="10857" y="3820"/>
                    <a:pt x="11039" y="3831"/>
                  </a:cubicBezTo>
                  <a:cubicBezTo>
                    <a:pt x="10531" y="3425"/>
                    <a:pt x="10067" y="2831"/>
                    <a:pt x="9559" y="2076"/>
                  </a:cubicBezTo>
                  <a:cubicBezTo>
                    <a:pt x="8602" y="626"/>
                    <a:pt x="6151" y="147"/>
                    <a:pt x="6151" y="147"/>
                  </a:cubicBezTo>
                  <a:cubicBezTo>
                    <a:pt x="5518" y="45"/>
                    <a:pt x="4939" y="1"/>
                    <a:pt x="4411"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7"/>
            <p:cNvSpPr/>
            <p:nvPr/>
          </p:nvSpPr>
          <p:spPr>
            <a:xfrm>
              <a:off x="692332" y="-99688"/>
              <a:ext cx="404867" cy="903874"/>
            </a:xfrm>
            <a:custGeom>
              <a:avLst/>
              <a:gdLst/>
              <a:ahLst/>
              <a:cxnLst/>
              <a:rect l="l" t="t" r="r" b="b"/>
              <a:pathLst>
                <a:path w="5049" h="11272" extrusionOk="0">
                  <a:moveTo>
                    <a:pt x="2104" y="1"/>
                  </a:moveTo>
                  <a:cubicBezTo>
                    <a:pt x="2046" y="697"/>
                    <a:pt x="1901" y="1393"/>
                    <a:pt x="1698" y="2060"/>
                  </a:cubicBezTo>
                  <a:cubicBezTo>
                    <a:pt x="915" y="4584"/>
                    <a:pt x="1" y="8675"/>
                    <a:pt x="2786" y="11271"/>
                  </a:cubicBezTo>
                  <a:cubicBezTo>
                    <a:pt x="2786" y="11271"/>
                    <a:pt x="5049" y="9748"/>
                    <a:pt x="5020" y="5397"/>
                  </a:cubicBezTo>
                  <a:cubicBezTo>
                    <a:pt x="5020" y="5397"/>
                    <a:pt x="4918" y="2902"/>
                    <a:pt x="3613" y="1727"/>
                  </a:cubicBezTo>
                  <a:cubicBezTo>
                    <a:pt x="2945" y="1118"/>
                    <a:pt x="2438" y="566"/>
                    <a:pt x="2104"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7"/>
          <p:cNvGrpSpPr/>
          <p:nvPr/>
        </p:nvGrpSpPr>
        <p:grpSpPr>
          <a:xfrm rot="7896190">
            <a:off x="888634" y="-527337"/>
            <a:ext cx="907687" cy="1812829"/>
            <a:chOff x="6409400" y="1125150"/>
            <a:chExt cx="1232716" cy="2462225"/>
          </a:xfrm>
        </p:grpSpPr>
        <p:sp>
          <p:nvSpPr>
            <p:cNvPr id="670" name="Google Shape;670;p27"/>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7"/>
          <p:cNvGrpSpPr/>
          <p:nvPr/>
        </p:nvGrpSpPr>
        <p:grpSpPr>
          <a:xfrm rot="2400313">
            <a:off x="5321234" y="4151164"/>
            <a:ext cx="742862" cy="1483791"/>
            <a:chOff x="6409400" y="1125150"/>
            <a:chExt cx="1232716" cy="2462225"/>
          </a:xfrm>
        </p:grpSpPr>
        <p:sp>
          <p:nvSpPr>
            <p:cNvPr id="683" name="Google Shape;683;p27"/>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28650" y="4767263"/>
            <a:ext cx="2057400" cy="273844"/>
          </a:xfrm>
        </p:spPr>
        <p:txBody>
          <a:bodyPr/>
          <a:lstStyle/>
          <a:p>
            <a:fld id="{E67085D6-9DBD-4D9F-98B4-A08ACA9F164F}" type="datetimeFigureOut">
              <a:rPr lang="vi-VN" smtClean="0"/>
              <a:t>02/03/2025</a:t>
            </a:fld>
            <a:endParaRPr lang="vi-VN"/>
          </a:p>
        </p:txBody>
      </p:sp>
      <p:sp>
        <p:nvSpPr>
          <p:cNvPr id="5" name="Footer Placeholder 4"/>
          <p:cNvSpPr>
            <a:spLocks noGrp="1"/>
          </p:cNvSpPr>
          <p:nvPr>
            <p:ph type="ftr" sz="quarter" idx="11"/>
          </p:nvPr>
        </p:nvSpPr>
        <p:spPr>
          <a:xfrm>
            <a:off x="3028950" y="4767263"/>
            <a:ext cx="3086100" cy="273844"/>
          </a:xfrm>
        </p:spPr>
        <p:txBody>
          <a:bodyPr/>
          <a:lstStyle/>
          <a:p>
            <a:endParaRPr lang="vi-VN"/>
          </a:p>
        </p:txBody>
      </p:sp>
      <p:sp>
        <p:nvSpPr>
          <p:cNvPr id="6" name="Slide Number Placeholder 5"/>
          <p:cNvSpPr>
            <a:spLocks noGrp="1"/>
          </p:cNvSpPr>
          <p:nvPr>
            <p:ph type="sldNum" sz="quarter" idx="12"/>
          </p:nvPr>
        </p:nvSpPr>
        <p:spPr>
          <a:xfrm>
            <a:off x="6457950" y="4767263"/>
            <a:ext cx="2057400" cy="273844"/>
          </a:xfrm>
        </p:spPr>
        <p:txBody>
          <a:bodyPr/>
          <a:lstStyle/>
          <a:p>
            <a:fld id="{25688F18-32DD-4AE0-A4AC-F8896662215D}"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4"/>
          <p:cNvSpPr txBox="1">
            <a:spLocks noGrp="1"/>
          </p:cNvSpPr>
          <p:nvPr>
            <p:ph type="title"/>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 name="Google Shape;102;p4"/>
          <p:cNvSpPr txBox="1">
            <a:spLocks noGrp="1"/>
          </p:cNvSpPr>
          <p:nvPr>
            <p:ph type="body" idx="1"/>
          </p:nvPr>
        </p:nvSpPr>
        <p:spPr>
          <a:xfrm>
            <a:off x="713100" y="1188150"/>
            <a:ext cx="7717800" cy="572700"/>
          </a:xfrm>
          <a:prstGeom prst="rect">
            <a:avLst/>
          </a:prstGeom>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Char char="●"/>
              <a:defRPr sz="14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103" name="Google Shape;103;p4"/>
          <p:cNvGrpSpPr/>
          <p:nvPr/>
        </p:nvGrpSpPr>
        <p:grpSpPr>
          <a:xfrm rot="-7550244">
            <a:off x="230325" y="4351936"/>
            <a:ext cx="614149" cy="562126"/>
            <a:chOff x="8303659" y="184400"/>
            <a:chExt cx="614135" cy="562114"/>
          </a:xfrm>
        </p:grpSpPr>
        <p:sp>
          <p:nvSpPr>
            <p:cNvPr id="104" name="Google Shape;104;p4"/>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a:off x="8430908" y="1364629"/>
            <a:ext cx="513754" cy="449462"/>
            <a:chOff x="182583" y="3198529"/>
            <a:chExt cx="513754" cy="449462"/>
          </a:xfrm>
        </p:grpSpPr>
        <p:sp>
          <p:nvSpPr>
            <p:cNvPr id="108" name="Google Shape;108;p4"/>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1688338" y="2690838"/>
            <a:ext cx="2239500" cy="40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2" name="Google Shape;112;p5"/>
          <p:cNvSpPr txBox="1">
            <a:spLocks noGrp="1"/>
          </p:cNvSpPr>
          <p:nvPr>
            <p:ph type="subTitle" idx="1"/>
          </p:nvPr>
        </p:nvSpPr>
        <p:spPr>
          <a:xfrm>
            <a:off x="1688338" y="3010388"/>
            <a:ext cx="22395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5"/>
          <p:cNvSpPr txBox="1">
            <a:spLocks noGrp="1"/>
          </p:cNvSpPr>
          <p:nvPr>
            <p:ph type="title" idx="2"/>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5"/>
          <p:cNvSpPr txBox="1">
            <a:spLocks noGrp="1"/>
          </p:cNvSpPr>
          <p:nvPr>
            <p:ph type="title" idx="3"/>
          </p:nvPr>
        </p:nvSpPr>
        <p:spPr>
          <a:xfrm>
            <a:off x="5216163" y="2690838"/>
            <a:ext cx="2239500" cy="40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5" name="Google Shape;115;p5"/>
          <p:cNvSpPr txBox="1">
            <a:spLocks noGrp="1"/>
          </p:cNvSpPr>
          <p:nvPr>
            <p:ph type="subTitle" idx="4"/>
          </p:nvPr>
        </p:nvSpPr>
        <p:spPr>
          <a:xfrm>
            <a:off x="5216163" y="3010388"/>
            <a:ext cx="22395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6" name="Google Shape;116;p5"/>
          <p:cNvGrpSpPr/>
          <p:nvPr/>
        </p:nvGrpSpPr>
        <p:grpSpPr>
          <a:xfrm>
            <a:off x="8240508" y="1582542"/>
            <a:ext cx="513754" cy="449462"/>
            <a:chOff x="182583" y="3198529"/>
            <a:chExt cx="513754" cy="449462"/>
          </a:xfrm>
        </p:grpSpPr>
        <p:sp>
          <p:nvSpPr>
            <p:cNvPr id="117" name="Google Shape;117;p5"/>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5"/>
          <p:cNvGrpSpPr/>
          <p:nvPr/>
        </p:nvGrpSpPr>
        <p:grpSpPr>
          <a:xfrm rot="-7550244">
            <a:off x="8123825" y="4378236"/>
            <a:ext cx="614149" cy="562126"/>
            <a:chOff x="8303659" y="184400"/>
            <a:chExt cx="614135" cy="562114"/>
          </a:xfrm>
        </p:grpSpPr>
        <p:sp>
          <p:nvSpPr>
            <p:cNvPr id="120" name="Google Shape;120;p5"/>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6"/>
          <p:cNvSpPr txBox="1">
            <a:spLocks noGrp="1"/>
          </p:cNvSpPr>
          <p:nvPr>
            <p:ph type="title"/>
          </p:nvPr>
        </p:nvSpPr>
        <p:spPr>
          <a:xfrm>
            <a:off x="713100" y="445025"/>
            <a:ext cx="7717800" cy="64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5" name="Google Shape;125;p6"/>
          <p:cNvGrpSpPr/>
          <p:nvPr/>
        </p:nvGrpSpPr>
        <p:grpSpPr>
          <a:xfrm rot="7550244" flipH="1">
            <a:off x="258260" y="4483161"/>
            <a:ext cx="614149" cy="562126"/>
            <a:chOff x="8303659" y="184400"/>
            <a:chExt cx="614135" cy="562114"/>
          </a:xfrm>
        </p:grpSpPr>
        <p:sp>
          <p:nvSpPr>
            <p:cNvPr id="126" name="Google Shape;126;p6"/>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6"/>
          <p:cNvGrpSpPr/>
          <p:nvPr/>
        </p:nvGrpSpPr>
        <p:grpSpPr>
          <a:xfrm flipH="1">
            <a:off x="8498208" y="2655392"/>
            <a:ext cx="513754" cy="449462"/>
            <a:chOff x="182583" y="3198529"/>
            <a:chExt cx="513754" cy="449462"/>
          </a:xfrm>
        </p:grpSpPr>
        <p:sp>
          <p:nvSpPr>
            <p:cNvPr id="130" name="Google Shape;130;p6"/>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xfrm>
            <a:off x="877050" y="1519463"/>
            <a:ext cx="3858900" cy="739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200"/>
              <a:buNone/>
              <a:defRPr sz="3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4" name="Google Shape;134;p7"/>
          <p:cNvSpPr txBox="1">
            <a:spLocks noGrp="1"/>
          </p:cNvSpPr>
          <p:nvPr>
            <p:ph type="subTitle" idx="1"/>
          </p:nvPr>
        </p:nvSpPr>
        <p:spPr>
          <a:xfrm>
            <a:off x="877050" y="2482238"/>
            <a:ext cx="3858900" cy="12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35" name="Google Shape;135;p7"/>
          <p:cNvGrpSpPr/>
          <p:nvPr/>
        </p:nvGrpSpPr>
        <p:grpSpPr>
          <a:xfrm rot="7550244" flipH="1">
            <a:off x="8039547" y="4378236"/>
            <a:ext cx="614149" cy="562126"/>
            <a:chOff x="8303659" y="184400"/>
            <a:chExt cx="614135" cy="562114"/>
          </a:xfrm>
        </p:grpSpPr>
        <p:sp>
          <p:nvSpPr>
            <p:cNvPr id="136" name="Google Shape;136;p7"/>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7"/>
          <p:cNvGrpSpPr/>
          <p:nvPr/>
        </p:nvGrpSpPr>
        <p:grpSpPr>
          <a:xfrm flipH="1">
            <a:off x="308458" y="653567"/>
            <a:ext cx="513754" cy="449462"/>
            <a:chOff x="182583" y="3198529"/>
            <a:chExt cx="513754" cy="449462"/>
          </a:xfrm>
        </p:grpSpPr>
        <p:sp>
          <p:nvSpPr>
            <p:cNvPr id="140" name="Google Shape;140;p7"/>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7"/>
          <p:cNvGrpSpPr/>
          <p:nvPr/>
        </p:nvGrpSpPr>
        <p:grpSpPr>
          <a:xfrm rot="7896204">
            <a:off x="2318573" y="-560730"/>
            <a:ext cx="778279" cy="1554350"/>
            <a:chOff x="6409400" y="1125150"/>
            <a:chExt cx="1232716" cy="2462225"/>
          </a:xfrm>
        </p:grpSpPr>
        <p:sp>
          <p:nvSpPr>
            <p:cNvPr id="143" name="Google Shape;143;p7"/>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5"/>
        <p:cNvGrpSpPr/>
        <p:nvPr/>
      </p:nvGrpSpPr>
      <p:grpSpPr>
        <a:xfrm>
          <a:off x="0" y="0"/>
          <a:ext cx="0" cy="0"/>
          <a:chOff x="0" y="0"/>
          <a:chExt cx="0" cy="0"/>
        </a:xfrm>
      </p:grpSpPr>
      <p:sp>
        <p:nvSpPr>
          <p:cNvPr id="156" name="Google Shape;156;p8"/>
          <p:cNvSpPr txBox="1">
            <a:spLocks noGrp="1"/>
          </p:cNvSpPr>
          <p:nvPr>
            <p:ph type="ctrTitle"/>
          </p:nvPr>
        </p:nvSpPr>
        <p:spPr>
          <a:xfrm>
            <a:off x="1830150" y="1609650"/>
            <a:ext cx="5483700" cy="19242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5200"/>
              <a:buFont typeface="Hepta Slab"/>
              <a:buNone/>
              <a:defRPr sz="6500">
                <a:latin typeface="Hepta Slab SemiBold"/>
                <a:ea typeface="Hepta Slab SemiBold"/>
                <a:cs typeface="Hepta Slab SemiBold"/>
                <a:sym typeface="Hepta Slab SemiBold"/>
              </a:defRPr>
            </a:lvl1pPr>
            <a:lvl2pPr lvl="1" algn="ctr" rtl="0">
              <a:spcBef>
                <a:spcPts val="0"/>
              </a:spcBef>
              <a:spcAft>
                <a:spcPts val="0"/>
              </a:spcAft>
              <a:buSzPts val="5200"/>
              <a:buFont typeface="Hepta Slab"/>
              <a:buNone/>
              <a:defRPr sz="5200">
                <a:latin typeface="Hepta Slab"/>
                <a:ea typeface="Hepta Slab"/>
                <a:cs typeface="Hepta Slab"/>
                <a:sym typeface="Hepta Slab"/>
              </a:defRPr>
            </a:lvl2pPr>
            <a:lvl3pPr lvl="2" algn="ctr" rtl="0">
              <a:spcBef>
                <a:spcPts val="0"/>
              </a:spcBef>
              <a:spcAft>
                <a:spcPts val="0"/>
              </a:spcAft>
              <a:buSzPts val="5200"/>
              <a:buFont typeface="Hepta Slab"/>
              <a:buNone/>
              <a:defRPr sz="5200">
                <a:latin typeface="Hepta Slab"/>
                <a:ea typeface="Hepta Slab"/>
                <a:cs typeface="Hepta Slab"/>
                <a:sym typeface="Hepta Slab"/>
              </a:defRPr>
            </a:lvl3pPr>
            <a:lvl4pPr lvl="3" algn="ctr" rtl="0">
              <a:spcBef>
                <a:spcPts val="0"/>
              </a:spcBef>
              <a:spcAft>
                <a:spcPts val="0"/>
              </a:spcAft>
              <a:buSzPts val="5200"/>
              <a:buFont typeface="Hepta Slab"/>
              <a:buNone/>
              <a:defRPr sz="5200">
                <a:latin typeface="Hepta Slab"/>
                <a:ea typeface="Hepta Slab"/>
                <a:cs typeface="Hepta Slab"/>
                <a:sym typeface="Hepta Slab"/>
              </a:defRPr>
            </a:lvl4pPr>
            <a:lvl5pPr lvl="4" algn="ctr" rtl="0">
              <a:spcBef>
                <a:spcPts val="0"/>
              </a:spcBef>
              <a:spcAft>
                <a:spcPts val="0"/>
              </a:spcAft>
              <a:buSzPts val="5200"/>
              <a:buFont typeface="Hepta Slab"/>
              <a:buNone/>
              <a:defRPr sz="5200">
                <a:latin typeface="Hepta Slab"/>
                <a:ea typeface="Hepta Slab"/>
                <a:cs typeface="Hepta Slab"/>
                <a:sym typeface="Hepta Slab"/>
              </a:defRPr>
            </a:lvl5pPr>
            <a:lvl6pPr lvl="5" algn="ctr" rtl="0">
              <a:spcBef>
                <a:spcPts val="0"/>
              </a:spcBef>
              <a:spcAft>
                <a:spcPts val="0"/>
              </a:spcAft>
              <a:buSzPts val="5200"/>
              <a:buFont typeface="Hepta Slab"/>
              <a:buNone/>
              <a:defRPr sz="5200">
                <a:latin typeface="Hepta Slab"/>
                <a:ea typeface="Hepta Slab"/>
                <a:cs typeface="Hepta Slab"/>
                <a:sym typeface="Hepta Slab"/>
              </a:defRPr>
            </a:lvl6pPr>
            <a:lvl7pPr lvl="6" algn="ctr" rtl="0">
              <a:spcBef>
                <a:spcPts val="0"/>
              </a:spcBef>
              <a:spcAft>
                <a:spcPts val="0"/>
              </a:spcAft>
              <a:buSzPts val="5200"/>
              <a:buFont typeface="Hepta Slab"/>
              <a:buNone/>
              <a:defRPr sz="5200">
                <a:latin typeface="Hepta Slab"/>
                <a:ea typeface="Hepta Slab"/>
                <a:cs typeface="Hepta Slab"/>
                <a:sym typeface="Hepta Slab"/>
              </a:defRPr>
            </a:lvl7pPr>
            <a:lvl8pPr lvl="7" algn="ctr" rtl="0">
              <a:spcBef>
                <a:spcPts val="0"/>
              </a:spcBef>
              <a:spcAft>
                <a:spcPts val="0"/>
              </a:spcAft>
              <a:buSzPts val="5200"/>
              <a:buFont typeface="Hepta Slab"/>
              <a:buNone/>
              <a:defRPr sz="5200">
                <a:latin typeface="Hepta Slab"/>
                <a:ea typeface="Hepta Slab"/>
                <a:cs typeface="Hepta Slab"/>
                <a:sym typeface="Hepta Slab"/>
              </a:defRPr>
            </a:lvl8pPr>
            <a:lvl9pPr lvl="8" algn="ctr" rtl="0">
              <a:spcBef>
                <a:spcPts val="0"/>
              </a:spcBef>
              <a:spcAft>
                <a:spcPts val="0"/>
              </a:spcAft>
              <a:buSzPts val="5200"/>
              <a:buFont typeface="Hepta Slab"/>
              <a:buNone/>
              <a:defRPr sz="5200">
                <a:latin typeface="Hepta Slab"/>
                <a:ea typeface="Hepta Slab"/>
                <a:cs typeface="Hepta Slab"/>
                <a:sym typeface="Hepta Slab"/>
              </a:defRPr>
            </a:lvl9pPr>
          </a:lstStyle>
          <a:p>
            <a:endParaRPr/>
          </a:p>
        </p:txBody>
      </p:sp>
      <p:grpSp>
        <p:nvGrpSpPr>
          <p:cNvPr id="157" name="Google Shape;157;p8"/>
          <p:cNvGrpSpPr/>
          <p:nvPr/>
        </p:nvGrpSpPr>
        <p:grpSpPr>
          <a:xfrm rot="7550244" flipH="1">
            <a:off x="278185" y="2367836"/>
            <a:ext cx="614149" cy="562126"/>
            <a:chOff x="8303659" y="184400"/>
            <a:chExt cx="614135" cy="562114"/>
          </a:xfrm>
        </p:grpSpPr>
        <p:sp>
          <p:nvSpPr>
            <p:cNvPr id="158" name="Google Shape;158;p8"/>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8"/>
          <p:cNvGrpSpPr/>
          <p:nvPr/>
        </p:nvGrpSpPr>
        <p:grpSpPr>
          <a:xfrm flipH="1">
            <a:off x="8518133" y="540067"/>
            <a:ext cx="513754" cy="449462"/>
            <a:chOff x="182583" y="3198529"/>
            <a:chExt cx="513754" cy="449462"/>
          </a:xfrm>
        </p:grpSpPr>
        <p:sp>
          <p:nvSpPr>
            <p:cNvPr id="162" name="Google Shape;162;p8"/>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8"/>
          <p:cNvGrpSpPr/>
          <p:nvPr/>
        </p:nvGrpSpPr>
        <p:grpSpPr>
          <a:xfrm rot="7896190">
            <a:off x="888634" y="-527337"/>
            <a:ext cx="907687" cy="1812829"/>
            <a:chOff x="6409400" y="1125150"/>
            <a:chExt cx="1232716" cy="2462225"/>
          </a:xfrm>
        </p:grpSpPr>
        <p:sp>
          <p:nvSpPr>
            <p:cNvPr id="165" name="Google Shape;165;p8"/>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8"/>
          <p:cNvGrpSpPr/>
          <p:nvPr/>
        </p:nvGrpSpPr>
        <p:grpSpPr>
          <a:xfrm rot="2400313">
            <a:off x="5321234" y="4151164"/>
            <a:ext cx="742862" cy="1483791"/>
            <a:chOff x="6409400" y="1125150"/>
            <a:chExt cx="1232716" cy="2462225"/>
          </a:xfrm>
        </p:grpSpPr>
        <p:sp>
          <p:nvSpPr>
            <p:cNvPr id="178" name="Google Shape;178;p8"/>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0"/>
        <p:cNvGrpSpPr/>
        <p:nvPr/>
      </p:nvGrpSpPr>
      <p:grpSpPr>
        <a:xfrm>
          <a:off x="0" y="0"/>
          <a:ext cx="0" cy="0"/>
          <a:chOff x="0" y="0"/>
          <a:chExt cx="0" cy="0"/>
        </a:xfrm>
      </p:grpSpPr>
      <p:sp>
        <p:nvSpPr>
          <p:cNvPr id="191" name="Google Shape;191;p9"/>
          <p:cNvSpPr txBox="1">
            <a:spLocks noGrp="1"/>
          </p:cNvSpPr>
          <p:nvPr>
            <p:ph type="title"/>
          </p:nvPr>
        </p:nvSpPr>
        <p:spPr>
          <a:xfrm>
            <a:off x="891525" y="1165425"/>
            <a:ext cx="3858900" cy="15459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4200"/>
              <a:buNone/>
              <a:defRPr sz="3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92" name="Google Shape;192;p9"/>
          <p:cNvSpPr txBox="1">
            <a:spLocks noGrp="1"/>
          </p:cNvSpPr>
          <p:nvPr>
            <p:ph type="subTitle" idx="1"/>
          </p:nvPr>
        </p:nvSpPr>
        <p:spPr>
          <a:xfrm>
            <a:off x="891525" y="2804463"/>
            <a:ext cx="3858900" cy="117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193" name="Google Shape;193;p9"/>
          <p:cNvGrpSpPr/>
          <p:nvPr/>
        </p:nvGrpSpPr>
        <p:grpSpPr>
          <a:xfrm rot="7550244" flipH="1">
            <a:off x="8123822" y="259011"/>
            <a:ext cx="614149" cy="562126"/>
            <a:chOff x="8303659" y="184400"/>
            <a:chExt cx="614135" cy="562114"/>
          </a:xfrm>
        </p:grpSpPr>
        <p:sp>
          <p:nvSpPr>
            <p:cNvPr id="194" name="Google Shape;194;p9"/>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F7BFAD">
                <a:alpha val="3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9"/>
          <p:cNvGrpSpPr/>
          <p:nvPr/>
        </p:nvGrpSpPr>
        <p:grpSpPr>
          <a:xfrm flipH="1">
            <a:off x="244233" y="344417"/>
            <a:ext cx="513754" cy="449462"/>
            <a:chOff x="182583" y="3198529"/>
            <a:chExt cx="513754" cy="449462"/>
          </a:xfrm>
        </p:grpSpPr>
        <p:sp>
          <p:nvSpPr>
            <p:cNvPr id="198" name="Google Shape;198;p9"/>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78A3E8">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rgbClr val="D6E56E">
                <a:alpha val="4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0"/>
        <p:cNvGrpSpPr/>
        <p:nvPr/>
      </p:nvGrpSpPr>
      <p:grpSpPr>
        <a:xfrm>
          <a:off x="0" y="0"/>
          <a:ext cx="0" cy="0"/>
          <a:chOff x="0" y="0"/>
          <a:chExt cx="0" cy="0"/>
        </a:xfrm>
      </p:grpSpPr>
      <p:sp>
        <p:nvSpPr>
          <p:cNvPr id="201" name="Google Shape;201;p10"/>
          <p:cNvSpPr txBox="1">
            <a:spLocks noGrp="1"/>
          </p:cNvSpPr>
          <p:nvPr>
            <p:ph type="body" idx="1"/>
          </p:nvPr>
        </p:nvSpPr>
        <p:spPr>
          <a:xfrm>
            <a:off x="706350" y="3525975"/>
            <a:ext cx="4204800" cy="1048800"/>
          </a:xfrm>
          <a:prstGeom prst="rect">
            <a:avLst/>
          </a:prstGeom>
        </p:spPr>
        <p:txBody>
          <a:bodyPr spcFirstLastPara="1" wrap="square" lIns="91425" tIns="91425" rIns="91425" bIns="91425" anchor="t" anchorCtr="0">
            <a:noAutofit/>
          </a:bodyPr>
          <a:lstStyle>
            <a:lvl1pPr marL="457200" lvl="0" indent="-228600" algn="ctr">
              <a:lnSpc>
                <a:spcPct val="100000"/>
              </a:lnSpc>
              <a:spcBef>
                <a:spcPts val="0"/>
              </a:spcBef>
              <a:spcAft>
                <a:spcPts val="0"/>
              </a:spcAft>
              <a:buSzPts val="1800"/>
              <a:buFont typeface="Hepta Slab SemiBold"/>
              <a:buNone/>
              <a:defRPr sz="3000">
                <a:latin typeface="Hepta Slab SemiBold"/>
                <a:ea typeface="Hepta Slab SemiBold"/>
                <a:cs typeface="Hepta Slab SemiBold"/>
                <a:sym typeface="Hepta Slab SemiBold"/>
              </a:defRPr>
            </a:lvl1pPr>
          </a:lstStyle>
          <a:p>
            <a:endParaRPr/>
          </a:p>
        </p:txBody>
      </p:sp>
      <p:grpSp>
        <p:nvGrpSpPr>
          <p:cNvPr id="202" name="Google Shape;202;p10"/>
          <p:cNvGrpSpPr/>
          <p:nvPr/>
        </p:nvGrpSpPr>
        <p:grpSpPr>
          <a:xfrm>
            <a:off x="-977741" y="247916"/>
            <a:ext cx="3062238" cy="3369334"/>
            <a:chOff x="-748526" y="201800"/>
            <a:chExt cx="2990758" cy="3290687"/>
          </a:xfrm>
        </p:grpSpPr>
        <p:sp>
          <p:nvSpPr>
            <p:cNvPr id="203" name="Google Shape;203;p10"/>
            <p:cNvSpPr/>
            <p:nvPr/>
          </p:nvSpPr>
          <p:spPr>
            <a:xfrm rot="2122557">
              <a:off x="-33002" y="445411"/>
              <a:ext cx="1559811" cy="2801810"/>
            </a:xfrm>
            <a:custGeom>
              <a:avLst/>
              <a:gdLst/>
              <a:ahLst/>
              <a:cxnLst/>
              <a:rect l="l" t="t" r="r" b="b"/>
              <a:pathLst>
                <a:path w="26719" h="47994" extrusionOk="0">
                  <a:moveTo>
                    <a:pt x="13396" y="0"/>
                  </a:moveTo>
                  <a:cubicBezTo>
                    <a:pt x="13283" y="0"/>
                    <a:pt x="13171" y="47"/>
                    <a:pt x="13171" y="142"/>
                  </a:cubicBezTo>
                  <a:cubicBezTo>
                    <a:pt x="13171" y="359"/>
                    <a:pt x="13331" y="316"/>
                    <a:pt x="13331" y="461"/>
                  </a:cubicBezTo>
                  <a:lnTo>
                    <a:pt x="13331" y="6654"/>
                  </a:lnTo>
                  <a:cubicBezTo>
                    <a:pt x="13157" y="6060"/>
                    <a:pt x="12866" y="5509"/>
                    <a:pt x="12475" y="5015"/>
                  </a:cubicBezTo>
                  <a:cubicBezTo>
                    <a:pt x="11924" y="3260"/>
                    <a:pt x="11358" y="1389"/>
                    <a:pt x="11271" y="1172"/>
                  </a:cubicBezTo>
                  <a:cubicBezTo>
                    <a:pt x="11237" y="1091"/>
                    <a:pt x="11172" y="1048"/>
                    <a:pt x="11109" y="1048"/>
                  </a:cubicBezTo>
                  <a:cubicBezTo>
                    <a:pt x="11037" y="1048"/>
                    <a:pt x="10967" y="1105"/>
                    <a:pt x="10952" y="1230"/>
                  </a:cubicBezTo>
                  <a:cubicBezTo>
                    <a:pt x="10911" y="1445"/>
                    <a:pt x="11084" y="1698"/>
                    <a:pt x="11248" y="1698"/>
                  </a:cubicBezTo>
                  <a:cubicBezTo>
                    <a:pt x="11260" y="1698"/>
                    <a:pt x="11273" y="1697"/>
                    <a:pt x="11285" y="1694"/>
                  </a:cubicBezTo>
                  <a:cubicBezTo>
                    <a:pt x="11286" y="1694"/>
                    <a:pt x="11287" y="1693"/>
                    <a:pt x="11288" y="1693"/>
                  </a:cubicBezTo>
                  <a:cubicBezTo>
                    <a:pt x="11381" y="1693"/>
                    <a:pt x="11884" y="3275"/>
                    <a:pt x="12373" y="4885"/>
                  </a:cubicBezTo>
                  <a:cubicBezTo>
                    <a:pt x="10908" y="3173"/>
                    <a:pt x="3946" y="2651"/>
                    <a:pt x="3337" y="2521"/>
                  </a:cubicBezTo>
                  <a:cubicBezTo>
                    <a:pt x="3072" y="2461"/>
                    <a:pt x="2860" y="2426"/>
                    <a:pt x="2728" y="2426"/>
                  </a:cubicBezTo>
                  <a:cubicBezTo>
                    <a:pt x="2477" y="2426"/>
                    <a:pt x="2514" y="2550"/>
                    <a:pt x="3017" y="2854"/>
                  </a:cubicBezTo>
                  <a:cubicBezTo>
                    <a:pt x="3656" y="3246"/>
                    <a:pt x="7529" y="4522"/>
                    <a:pt x="9704" y="6074"/>
                  </a:cubicBezTo>
                  <a:cubicBezTo>
                    <a:pt x="9211" y="6161"/>
                    <a:pt x="8732" y="6364"/>
                    <a:pt x="8312" y="6669"/>
                  </a:cubicBezTo>
                  <a:cubicBezTo>
                    <a:pt x="5962" y="8323"/>
                    <a:pt x="2263" y="15227"/>
                    <a:pt x="2611" y="15415"/>
                  </a:cubicBezTo>
                  <a:cubicBezTo>
                    <a:pt x="2613" y="15417"/>
                    <a:pt x="2616" y="15417"/>
                    <a:pt x="2619" y="15417"/>
                  </a:cubicBezTo>
                  <a:cubicBezTo>
                    <a:pt x="2887" y="15417"/>
                    <a:pt x="7021" y="10003"/>
                    <a:pt x="9806" y="8439"/>
                  </a:cubicBezTo>
                  <a:cubicBezTo>
                    <a:pt x="10270" y="8192"/>
                    <a:pt x="10778" y="8032"/>
                    <a:pt x="11300" y="7974"/>
                  </a:cubicBezTo>
                  <a:cubicBezTo>
                    <a:pt x="11300" y="7974"/>
                    <a:pt x="11866" y="12007"/>
                    <a:pt x="12576" y="13921"/>
                  </a:cubicBezTo>
                  <a:cubicBezTo>
                    <a:pt x="12692" y="14618"/>
                    <a:pt x="12823" y="15299"/>
                    <a:pt x="12939" y="15938"/>
                  </a:cubicBezTo>
                  <a:lnTo>
                    <a:pt x="13011" y="30573"/>
                  </a:lnTo>
                  <a:cubicBezTo>
                    <a:pt x="12794" y="29181"/>
                    <a:pt x="12533" y="27643"/>
                    <a:pt x="12417" y="27222"/>
                  </a:cubicBezTo>
                  <a:cubicBezTo>
                    <a:pt x="12185" y="26425"/>
                    <a:pt x="1" y="21058"/>
                    <a:pt x="0" y="21058"/>
                  </a:cubicBezTo>
                  <a:lnTo>
                    <a:pt x="0" y="21058"/>
                  </a:lnTo>
                  <a:cubicBezTo>
                    <a:pt x="1" y="21058"/>
                    <a:pt x="7340" y="27701"/>
                    <a:pt x="9182" y="27919"/>
                  </a:cubicBezTo>
                  <a:cubicBezTo>
                    <a:pt x="9568" y="27965"/>
                    <a:pt x="9914" y="27982"/>
                    <a:pt x="10222" y="27982"/>
                  </a:cubicBezTo>
                  <a:cubicBezTo>
                    <a:pt x="11064" y="27982"/>
                    <a:pt x="11621" y="27856"/>
                    <a:pt x="11935" y="27856"/>
                  </a:cubicBezTo>
                  <a:cubicBezTo>
                    <a:pt x="12050" y="27856"/>
                    <a:pt x="12133" y="27873"/>
                    <a:pt x="12185" y="27919"/>
                  </a:cubicBezTo>
                  <a:cubicBezTo>
                    <a:pt x="12373" y="28078"/>
                    <a:pt x="12779" y="30544"/>
                    <a:pt x="13026" y="32111"/>
                  </a:cubicBezTo>
                  <a:lnTo>
                    <a:pt x="13128" y="47994"/>
                  </a:lnTo>
                  <a:lnTo>
                    <a:pt x="13490" y="47994"/>
                  </a:lnTo>
                  <a:lnTo>
                    <a:pt x="13606" y="29369"/>
                  </a:lnTo>
                  <a:cubicBezTo>
                    <a:pt x="13824" y="27948"/>
                    <a:pt x="14331" y="24786"/>
                    <a:pt x="14534" y="24612"/>
                  </a:cubicBezTo>
                  <a:cubicBezTo>
                    <a:pt x="14590" y="24563"/>
                    <a:pt x="14675" y="24545"/>
                    <a:pt x="14792" y="24545"/>
                  </a:cubicBezTo>
                  <a:cubicBezTo>
                    <a:pt x="15111" y="24545"/>
                    <a:pt x="15669" y="24679"/>
                    <a:pt x="16511" y="24679"/>
                  </a:cubicBezTo>
                  <a:cubicBezTo>
                    <a:pt x="16819" y="24679"/>
                    <a:pt x="17165" y="24661"/>
                    <a:pt x="17552" y="24612"/>
                  </a:cubicBezTo>
                  <a:cubicBezTo>
                    <a:pt x="19379" y="24380"/>
                    <a:pt x="26719" y="17751"/>
                    <a:pt x="26719" y="17751"/>
                  </a:cubicBezTo>
                  <a:lnTo>
                    <a:pt x="26719" y="17751"/>
                  </a:lnTo>
                  <a:cubicBezTo>
                    <a:pt x="26718" y="17751"/>
                    <a:pt x="14534" y="23103"/>
                    <a:pt x="14317" y="23915"/>
                  </a:cubicBezTo>
                  <a:lnTo>
                    <a:pt x="14302" y="23901"/>
                  </a:lnTo>
                  <a:cubicBezTo>
                    <a:pt x="14172" y="24365"/>
                    <a:pt x="13853" y="26294"/>
                    <a:pt x="13606" y="27788"/>
                  </a:cubicBezTo>
                  <a:lnTo>
                    <a:pt x="13664" y="17823"/>
                  </a:lnTo>
                  <a:cubicBezTo>
                    <a:pt x="13925" y="16547"/>
                    <a:pt x="14389" y="14081"/>
                    <a:pt x="14723" y="12065"/>
                  </a:cubicBezTo>
                  <a:cubicBezTo>
                    <a:pt x="15260" y="10136"/>
                    <a:pt x="15666" y="7974"/>
                    <a:pt x="15666" y="7974"/>
                  </a:cubicBezTo>
                  <a:cubicBezTo>
                    <a:pt x="16188" y="8032"/>
                    <a:pt x="16710" y="8207"/>
                    <a:pt x="17160" y="8468"/>
                  </a:cubicBezTo>
                  <a:cubicBezTo>
                    <a:pt x="19963" y="10020"/>
                    <a:pt x="24090" y="15446"/>
                    <a:pt x="24348" y="15446"/>
                  </a:cubicBezTo>
                  <a:cubicBezTo>
                    <a:pt x="24351" y="15446"/>
                    <a:pt x="24353" y="15445"/>
                    <a:pt x="24354" y="15444"/>
                  </a:cubicBezTo>
                  <a:cubicBezTo>
                    <a:pt x="24703" y="15241"/>
                    <a:pt x="21018" y="8337"/>
                    <a:pt x="18654" y="6684"/>
                  </a:cubicBezTo>
                  <a:cubicBezTo>
                    <a:pt x="18248" y="6379"/>
                    <a:pt x="17755" y="6176"/>
                    <a:pt x="17247" y="6089"/>
                  </a:cubicBezTo>
                  <a:cubicBezTo>
                    <a:pt x="19437" y="4537"/>
                    <a:pt x="23296" y="3246"/>
                    <a:pt x="23934" y="2869"/>
                  </a:cubicBezTo>
                  <a:cubicBezTo>
                    <a:pt x="24440" y="2554"/>
                    <a:pt x="24474" y="2433"/>
                    <a:pt x="24220" y="2433"/>
                  </a:cubicBezTo>
                  <a:cubicBezTo>
                    <a:pt x="24088" y="2433"/>
                    <a:pt x="23878" y="2466"/>
                    <a:pt x="23615" y="2521"/>
                  </a:cubicBezTo>
                  <a:cubicBezTo>
                    <a:pt x="23005" y="2666"/>
                    <a:pt x="16000" y="3173"/>
                    <a:pt x="14564" y="4914"/>
                  </a:cubicBezTo>
                  <a:cubicBezTo>
                    <a:pt x="14462" y="5030"/>
                    <a:pt x="14375" y="5160"/>
                    <a:pt x="14288" y="5277"/>
                  </a:cubicBezTo>
                  <a:cubicBezTo>
                    <a:pt x="14806" y="3549"/>
                    <a:pt x="15381" y="1693"/>
                    <a:pt x="15475" y="1693"/>
                  </a:cubicBezTo>
                  <a:cubicBezTo>
                    <a:pt x="15476" y="1693"/>
                    <a:pt x="15477" y="1694"/>
                    <a:pt x="15477" y="1694"/>
                  </a:cubicBezTo>
                  <a:cubicBezTo>
                    <a:pt x="15491" y="1697"/>
                    <a:pt x="15504" y="1698"/>
                    <a:pt x="15517" y="1698"/>
                  </a:cubicBezTo>
                  <a:cubicBezTo>
                    <a:pt x="15692" y="1698"/>
                    <a:pt x="15852" y="1445"/>
                    <a:pt x="15825" y="1230"/>
                  </a:cubicBezTo>
                  <a:cubicBezTo>
                    <a:pt x="15803" y="1102"/>
                    <a:pt x="15738" y="1045"/>
                    <a:pt x="15668" y="1045"/>
                  </a:cubicBezTo>
                  <a:cubicBezTo>
                    <a:pt x="15603" y="1045"/>
                    <a:pt x="15534" y="1095"/>
                    <a:pt x="15492" y="1186"/>
                  </a:cubicBezTo>
                  <a:cubicBezTo>
                    <a:pt x="15405" y="1418"/>
                    <a:pt x="14723" y="3594"/>
                    <a:pt x="14157" y="5465"/>
                  </a:cubicBezTo>
                  <a:cubicBezTo>
                    <a:pt x="13795" y="6016"/>
                    <a:pt x="13563" y="6654"/>
                    <a:pt x="13476" y="7322"/>
                  </a:cubicBezTo>
                  <a:cubicBezTo>
                    <a:pt x="13476" y="7278"/>
                    <a:pt x="13461" y="7220"/>
                    <a:pt x="13447" y="7177"/>
                  </a:cubicBezTo>
                  <a:lnTo>
                    <a:pt x="13447" y="461"/>
                  </a:lnTo>
                  <a:cubicBezTo>
                    <a:pt x="13447" y="316"/>
                    <a:pt x="13621" y="359"/>
                    <a:pt x="13621" y="142"/>
                  </a:cubicBezTo>
                  <a:cubicBezTo>
                    <a:pt x="13621" y="47"/>
                    <a:pt x="13508" y="0"/>
                    <a:pt x="133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rot="2122557">
              <a:off x="-62271" y="403739"/>
              <a:ext cx="1618248" cy="2886809"/>
            </a:xfrm>
            <a:custGeom>
              <a:avLst/>
              <a:gdLst/>
              <a:ahLst/>
              <a:cxnLst/>
              <a:rect l="l" t="t" r="r" b="b"/>
              <a:pathLst>
                <a:path w="27720" h="49450" extrusionOk="0">
                  <a:moveTo>
                    <a:pt x="13844" y="1"/>
                  </a:moveTo>
                  <a:cubicBezTo>
                    <a:pt x="13588" y="1"/>
                    <a:pt x="13348" y="101"/>
                    <a:pt x="13171" y="278"/>
                  </a:cubicBezTo>
                  <a:cubicBezTo>
                    <a:pt x="13011" y="437"/>
                    <a:pt x="12924" y="655"/>
                    <a:pt x="12924" y="872"/>
                  </a:cubicBezTo>
                  <a:cubicBezTo>
                    <a:pt x="12924" y="1061"/>
                    <a:pt x="12982" y="1249"/>
                    <a:pt x="13084" y="1423"/>
                  </a:cubicBezTo>
                  <a:lnTo>
                    <a:pt x="13084" y="3657"/>
                  </a:lnTo>
                  <a:cubicBezTo>
                    <a:pt x="12533" y="1844"/>
                    <a:pt x="12475" y="1699"/>
                    <a:pt x="12431" y="1627"/>
                  </a:cubicBezTo>
                  <a:cubicBezTo>
                    <a:pt x="12301" y="1278"/>
                    <a:pt x="11967" y="1046"/>
                    <a:pt x="11590" y="1046"/>
                  </a:cubicBezTo>
                  <a:cubicBezTo>
                    <a:pt x="11140" y="1046"/>
                    <a:pt x="10763" y="1394"/>
                    <a:pt x="10719" y="1844"/>
                  </a:cubicBezTo>
                  <a:cubicBezTo>
                    <a:pt x="10661" y="2192"/>
                    <a:pt x="10763" y="2526"/>
                    <a:pt x="10995" y="2801"/>
                  </a:cubicBezTo>
                  <a:cubicBezTo>
                    <a:pt x="11068" y="2888"/>
                    <a:pt x="11155" y="2961"/>
                    <a:pt x="11271" y="3019"/>
                  </a:cubicBezTo>
                  <a:cubicBezTo>
                    <a:pt x="11329" y="3193"/>
                    <a:pt x="11430" y="3483"/>
                    <a:pt x="11604" y="4005"/>
                  </a:cubicBezTo>
                  <a:cubicBezTo>
                    <a:pt x="9820" y="3309"/>
                    <a:pt x="7209" y="2917"/>
                    <a:pt x="4714" y="2627"/>
                  </a:cubicBezTo>
                  <a:cubicBezTo>
                    <a:pt x="4395" y="2584"/>
                    <a:pt x="4062" y="2540"/>
                    <a:pt x="3989" y="2526"/>
                  </a:cubicBezTo>
                  <a:cubicBezTo>
                    <a:pt x="3728" y="2468"/>
                    <a:pt x="3481" y="2424"/>
                    <a:pt x="3220" y="2424"/>
                  </a:cubicBezTo>
                  <a:cubicBezTo>
                    <a:pt x="3198" y="2423"/>
                    <a:pt x="3176" y="2422"/>
                    <a:pt x="3155" y="2422"/>
                  </a:cubicBezTo>
                  <a:cubicBezTo>
                    <a:pt x="2790" y="2422"/>
                    <a:pt x="2474" y="2649"/>
                    <a:pt x="2365" y="3005"/>
                  </a:cubicBezTo>
                  <a:cubicBezTo>
                    <a:pt x="2191" y="3643"/>
                    <a:pt x="2800" y="4005"/>
                    <a:pt x="3133" y="4208"/>
                  </a:cubicBezTo>
                  <a:cubicBezTo>
                    <a:pt x="3597" y="4455"/>
                    <a:pt x="4091" y="4658"/>
                    <a:pt x="4584" y="4847"/>
                  </a:cubicBezTo>
                  <a:cubicBezTo>
                    <a:pt x="5947" y="5369"/>
                    <a:pt x="7282" y="5978"/>
                    <a:pt x="8587" y="6660"/>
                  </a:cubicBezTo>
                  <a:cubicBezTo>
                    <a:pt x="8515" y="6703"/>
                    <a:pt x="8457" y="6747"/>
                    <a:pt x="8399" y="6790"/>
                  </a:cubicBezTo>
                  <a:cubicBezTo>
                    <a:pt x="6963" y="7791"/>
                    <a:pt x="5324" y="10300"/>
                    <a:pt x="4468" y="11707"/>
                  </a:cubicBezTo>
                  <a:cubicBezTo>
                    <a:pt x="4236" y="12070"/>
                    <a:pt x="2307" y="15261"/>
                    <a:pt x="2365" y="16131"/>
                  </a:cubicBezTo>
                  <a:cubicBezTo>
                    <a:pt x="2365" y="16407"/>
                    <a:pt x="2524" y="16654"/>
                    <a:pt x="2756" y="16784"/>
                  </a:cubicBezTo>
                  <a:lnTo>
                    <a:pt x="2930" y="16886"/>
                  </a:lnTo>
                  <a:lnTo>
                    <a:pt x="3104" y="16886"/>
                  </a:lnTo>
                  <a:cubicBezTo>
                    <a:pt x="3525" y="16886"/>
                    <a:pt x="3612" y="16770"/>
                    <a:pt x="4801" y="15435"/>
                  </a:cubicBezTo>
                  <a:cubicBezTo>
                    <a:pt x="6194" y="13825"/>
                    <a:pt x="8805" y="10837"/>
                    <a:pt x="10661" y="9807"/>
                  </a:cubicBezTo>
                  <a:cubicBezTo>
                    <a:pt x="10821" y="9706"/>
                    <a:pt x="11010" y="9633"/>
                    <a:pt x="11184" y="9575"/>
                  </a:cubicBezTo>
                  <a:cubicBezTo>
                    <a:pt x="11387" y="10837"/>
                    <a:pt x="11836" y="13347"/>
                    <a:pt x="12344" y="14812"/>
                  </a:cubicBezTo>
                  <a:cubicBezTo>
                    <a:pt x="12460" y="15464"/>
                    <a:pt x="12591" y="16117"/>
                    <a:pt x="12692" y="16712"/>
                  </a:cubicBezTo>
                  <a:lnTo>
                    <a:pt x="12750" y="26865"/>
                  </a:lnTo>
                  <a:cubicBezTo>
                    <a:pt x="11938" y="26343"/>
                    <a:pt x="10299" y="25473"/>
                    <a:pt x="6919" y="23892"/>
                  </a:cubicBezTo>
                  <a:cubicBezTo>
                    <a:pt x="3873" y="22470"/>
                    <a:pt x="813" y="21121"/>
                    <a:pt x="784" y="21107"/>
                  </a:cubicBezTo>
                  <a:lnTo>
                    <a:pt x="0" y="22325"/>
                  </a:lnTo>
                  <a:cubicBezTo>
                    <a:pt x="1248" y="23456"/>
                    <a:pt x="7615" y="29128"/>
                    <a:pt x="9574" y="29374"/>
                  </a:cubicBezTo>
                  <a:cubicBezTo>
                    <a:pt x="9951" y="29418"/>
                    <a:pt x="10328" y="29433"/>
                    <a:pt x="10705" y="29447"/>
                  </a:cubicBezTo>
                  <a:cubicBezTo>
                    <a:pt x="11155" y="29433"/>
                    <a:pt x="11604" y="29403"/>
                    <a:pt x="12039" y="29345"/>
                  </a:cubicBezTo>
                  <a:lnTo>
                    <a:pt x="12141" y="29331"/>
                  </a:lnTo>
                  <a:cubicBezTo>
                    <a:pt x="12243" y="29766"/>
                    <a:pt x="12446" y="30738"/>
                    <a:pt x="12794" y="32885"/>
                  </a:cubicBezTo>
                  <a:lnTo>
                    <a:pt x="12881" y="49449"/>
                  </a:lnTo>
                  <a:lnTo>
                    <a:pt x="14723" y="49449"/>
                  </a:lnTo>
                  <a:lnTo>
                    <a:pt x="14839" y="30143"/>
                  </a:lnTo>
                  <a:cubicBezTo>
                    <a:pt x="15187" y="27880"/>
                    <a:pt x="15434" y="26590"/>
                    <a:pt x="15564" y="26024"/>
                  </a:cubicBezTo>
                  <a:lnTo>
                    <a:pt x="15666" y="26024"/>
                  </a:lnTo>
                  <a:cubicBezTo>
                    <a:pt x="16115" y="26082"/>
                    <a:pt x="16565" y="26125"/>
                    <a:pt x="17015" y="26125"/>
                  </a:cubicBezTo>
                  <a:cubicBezTo>
                    <a:pt x="17392" y="26125"/>
                    <a:pt x="17769" y="26096"/>
                    <a:pt x="18132" y="26053"/>
                  </a:cubicBezTo>
                  <a:cubicBezTo>
                    <a:pt x="20104" y="25806"/>
                    <a:pt x="26457" y="20135"/>
                    <a:pt x="27719" y="19003"/>
                  </a:cubicBezTo>
                  <a:lnTo>
                    <a:pt x="26936" y="17785"/>
                  </a:lnTo>
                  <a:cubicBezTo>
                    <a:pt x="26893" y="17800"/>
                    <a:pt x="23832" y="19149"/>
                    <a:pt x="20786" y="20570"/>
                  </a:cubicBezTo>
                  <a:cubicBezTo>
                    <a:pt x="17290" y="22209"/>
                    <a:pt x="15651" y="23079"/>
                    <a:pt x="14868" y="23602"/>
                  </a:cubicBezTo>
                  <a:lnTo>
                    <a:pt x="14897" y="18612"/>
                  </a:lnTo>
                  <a:cubicBezTo>
                    <a:pt x="15144" y="17422"/>
                    <a:pt x="15593" y="15000"/>
                    <a:pt x="15941" y="12940"/>
                  </a:cubicBezTo>
                  <a:cubicBezTo>
                    <a:pt x="16275" y="11693"/>
                    <a:pt x="16580" y="10359"/>
                    <a:pt x="16739" y="9561"/>
                  </a:cubicBezTo>
                  <a:cubicBezTo>
                    <a:pt x="16928" y="9633"/>
                    <a:pt x="17116" y="9720"/>
                    <a:pt x="17305" y="9822"/>
                  </a:cubicBezTo>
                  <a:cubicBezTo>
                    <a:pt x="19147" y="10852"/>
                    <a:pt x="21758" y="13840"/>
                    <a:pt x="23150" y="15435"/>
                  </a:cubicBezTo>
                  <a:cubicBezTo>
                    <a:pt x="24340" y="16784"/>
                    <a:pt x="24441" y="16900"/>
                    <a:pt x="24847" y="16900"/>
                  </a:cubicBezTo>
                  <a:lnTo>
                    <a:pt x="25036" y="16900"/>
                  </a:lnTo>
                  <a:lnTo>
                    <a:pt x="25210" y="16799"/>
                  </a:lnTo>
                  <a:cubicBezTo>
                    <a:pt x="25442" y="16668"/>
                    <a:pt x="25587" y="16422"/>
                    <a:pt x="25602" y="16146"/>
                  </a:cubicBezTo>
                  <a:cubicBezTo>
                    <a:pt x="25645" y="15276"/>
                    <a:pt x="23716" y="12085"/>
                    <a:pt x="23498" y="11722"/>
                  </a:cubicBezTo>
                  <a:cubicBezTo>
                    <a:pt x="22643" y="10315"/>
                    <a:pt x="20989" y="7806"/>
                    <a:pt x="19568" y="6805"/>
                  </a:cubicBezTo>
                  <a:cubicBezTo>
                    <a:pt x="19495" y="6761"/>
                    <a:pt x="19437" y="6718"/>
                    <a:pt x="19365" y="6674"/>
                  </a:cubicBezTo>
                  <a:cubicBezTo>
                    <a:pt x="20655" y="5993"/>
                    <a:pt x="21990" y="5383"/>
                    <a:pt x="23353" y="4861"/>
                  </a:cubicBezTo>
                  <a:cubicBezTo>
                    <a:pt x="23847" y="4673"/>
                    <a:pt x="24340" y="4455"/>
                    <a:pt x="24804" y="4208"/>
                  </a:cubicBezTo>
                  <a:cubicBezTo>
                    <a:pt x="25138" y="4020"/>
                    <a:pt x="25747" y="3643"/>
                    <a:pt x="25573" y="3019"/>
                  </a:cubicBezTo>
                  <a:cubicBezTo>
                    <a:pt x="25463" y="2662"/>
                    <a:pt x="25132" y="2422"/>
                    <a:pt x="24777" y="2422"/>
                  </a:cubicBezTo>
                  <a:cubicBezTo>
                    <a:pt x="24757" y="2422"/>
                    <a:pt x="24737" y="2423"/>
                    <a:pt x="24717" y="2424"/>
                  </a:cubicBezTo>
                  <a:cubicBezTo>
                    <a:pt x="24456" y="2439"/>
                    <a:pt x="24209" y="2468"/>
                    <a:pt x="23948" y="2540"/>
                  </a:cubicBezTo>
                  <a:cubicBezTo>
                    <a:pt x="23876" y="2555"/>
                    <a:pt x="23542" y="2598"/>
                    <a:pt x="23223" y="2627"/>
                  </a:cubicBezTo>
                  <a:cubicBezTo>
                    <a:pt x="20641" y="2946"/>
                    <a:pt x="17914" y="3353"/>
                    <a:pt x="16130" y="4092"/>
                  </a:cubicBezTo>
                  <a:cubicBezTo>
                    <a:pt x="16318" y="3527"/>
                    <a:pt x="16420" y="3208"/>
                    <a:pt x="16493" y="3034"/>
                  </a:cubicBezTo>
                  <a:cubicBezTo>
                    <a:pt x="16594" y="2976"/>
                    <a:pt x="16681" y="2888"/>
                    <a:pt x="16768" y="2801"/>
                  </a:cubicBezTo>
                  <a:cubicBezTo>
                    <a:pt x="16986" y="2540"/>
                    <a:pt x="17087" y="2192"/>
                    <a:pt x="17044" y="1859"/>
                  </a:cubicBezTo>
                  <a:cubicBezTo>
                    <a:pt x="16986" y="1409"/>
                    <a:pt x="16609" y="1061"/>
                    <a:pt x="16159" y="1046"/>
                  </a:cubicBezTo>
                  <a:cubicBezTo>
                    <a:pt x="15782" y="1061"/>
                    <a:pt x="15448" y="1293"/>
                    <a:pt x="15318" y="1641"/>
                  </a:cubicBezTo>
                  <a:cubicBezTo>
                    <a:pt x="15289" y="1714"/>
                    <a:pt x="15231" y="1859"/>
                    <a:pt x="14679" y="3628"/>
                  </a:cubicBezTo>
                  <a:lnTo>
                    <a:pt x="14679" y="1423"/>
                  </a:lnTo>
                  <a:cubicBezTo>
                    <a:pt x="14795" y="1264"/>
                    <a:pt x="14853" y="1061"/>
                    <a:pt x="14853" y="858"/>
                  </a:cubicBezTo>
                  <a:cubicBezTo>
                    <a:pt x="14853" y="365"/>
                    <a:pt x="14433" y="2"/>
                    <a:pt x="13896" y="2"/>
                  </a:cubicBezTo>
                  <a:cubicBezTo>
                    <a:pt x="13879" y="1"/>
                    <a:pt x="13861" y="1"/>
                    <a:pt x="138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rot="2122557">
              <a:off x="785825" y="608899"/>
              <a:ext cx="662828" cy="380452"/>
            </a:xfrm>
            <a:custGeom>
              <a:avLst/>
              <a:gdLst/>
              <a:ahLst/>
              <a:cxnLst/>
              <a:rect l="l" t="t" r="r" b="b"/>
              <a:pathLst>
                <a:path w="11354" h="6517" extrusionOk="0">
                  <a:moveTo>
                    <a:pt x="251" y="1"/>
                  </a:moveTo>
                  <a:cubicBezTo>
                    <a:pt x="1" y="1"/>
                    <a:pt x="34" y="124"/>
                    <a:pt x="547" y="429"/>
                  </a:cubicBezTo>
                  <a:cubicBezTo>
                    <a:pt x="1360" y="922"/>
                    <a:pt x="7452" y="2895"/>
                    <a:pt x="8569" y="4983"/>
                  </a:cubicBezTo>
                  <a:cubicBezTo>
                    <a:pt x="9162" y="6115"/>
                    <a:pt x="9764" y="6516"/>
                    <a:pt x="10222" y="6516"/>
                  </a:cubicBezTo>
                  <a:cubicBezTo>
                    <a:pt x="10616" y="6516"/>
                    <a:pt x="10904" y="6221"/>
                    <a:pt x="10991" y="5839"/>
                  </a:cubicBezTo>
                  <a:lnTo>
                    <a:pt x="10991" y="5825"/>
                  </a:lnTo>
                  <a:cubicBezTo>
                    <a:pt x="10991" y="5825"/>
                    <a:pt x="11354" y="4200"/>
                    <a:pt x="9903" y="2474"/>
                  </a:cubicBezTo>
                  <a:cubicBezTo>
                    <a:pt x="8453" y="733"/>
                    <a:pt x="1476" y="226"/>
                    <a:pt x="852" y="95"/>
                  </a:cubicBezTo>
                  <a:cubicBezTo>
                    <a:pt x="592" y="35"/>
                    <a:pt x="382" y="1"/>
                    <a:pt x="251" y="1"/>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rot="2122557">
              <a:off x="1293085" y="969038"/>
              <a:ext cx="662828" cy="380452"/>
            </a:xfrm>
            <a:custGeom>
              <a:avLst/>
              <a:gdLst/>
              <a:ahLst/>
              <a:cxnLst/>
              <a:rect l="l" t="t" r="r" b="b"/>
              <a:pathLst>
                <a:path w="11354" h="6517" extrusionOk="0">
                  <a:moveTo>
                    <a:pt x="11104" y="1"/>
                  </a:moveTo>
                  <a:cubicBezTo>
                    <a:pt x="10972" y="1"/>
                    <a:pt x="10762" y="35"/>
                    <a:pt x="10502" y="95"/>
                  </a:cubicBezTo>
                  <a:cubicBezTo>
                    <a:pt x="9878" y="226"/>
                    <a:pt x="2902" y="733"/>
                    <a:pt x="1451" y="2474"/>
                  </a:cubicBezTo>
                  <a:cubicBezTo>
                    <a:pt x="1" y="4200"/>
                    <a:pt x="363" y="5825"/>
                    <a:pt x="363" y="5825"/>
                  </a:cubicBezTo>
                  <a:lnTo>
                    <a:pt x="363" y="5839"/>
                  </a:lnTo>
                  <a:cubicBezTo>
                    <a:pt x="450" y="6221"/>
                    <a:pt x="738" y="6516"/>
                    <a:pt x="1132" y="6516"/>
                  </a:cubicBezTo>
                  <a:cubicBezTo>
                    <a:pt x="1591" y="6516"/>
                    <a:pt x="2192" y="6115"/>
                    <a:pt x="2785" y="4983"/>
                  </a:cubicBezTo>
                  <a:cubicBezTo>
                    <a:pt x="3902" y="2895"/>
                    <a:pt x="9995" y="922"/>
                    <a:pt x="10807" y="429"/>
                  </a:cubicBezTo>
                  <a:cubicBezTo>
                    <a:pt x="11320" y="124"/>
                    <a:pt x="11354" y="1"/>
                    <a:pt x="11104" y="1"/>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rot="2122557">
              <a:off x="1386334" y="757567"/>
              <a:ext cx="147230" cy="417230"/>
            </a:xfrm>
            <a:custGeom>
              <a:avLst/>
              <a:gdLst/>
              <a:ahLst/>
              <a:cxnLst/>
              <a:rect l="l" t="t" r="r" b="b"/>
              <a:pathLst>
                <a:path w="2522" h="7147" extrusionOk="0">
                  <a:moveTo>
                    <a:pt x="2336" y="1"/>
                  </a:moveTo>
                  <a:cubicBezTo>
                    <a:pt x="2274" y="1"/>
                    <a:pt x="2211" y="44"/>
                    <a:pt x="2176" y="126"/>
                  </a:cubicBezTo>
                  <a:cubicBezTo>
                    <a:pt x="2002" y="547"/>
                    <a:pt x="1" y="7147"/>
                    <a:pt x="1" y="7147"/>
                  </a:cubicBezTo>
                  <a:lnTo>
                    <a:pt x="102" y="7147"/>
                  </a:lnTo>
                  <a:cubicBezTo>
                    <a:pt x="102" y="7147"/>
                    <a:pt x="1961" y="634"/>
                    <a:pt x="2146" y="634"/>
                  </a:cubicBezTo>
                  <a:cubicBezTo>
                    <a:pt x="2146" y="634"/>
                    <a:pt x="2147" y="634"/>
                    <a:pt x="2147" y="634"/>
                  </a:cubicBezTo>
                  <a:cubicBezTo>
                    <a:pt x="2163" y="639"/>
                    <a:pt x="2178" y="641"/>
                    <a:pt x="2194" y="641"/>
                  </a:cubicBezTo>
                  <a:cubicBezTo>
                    <a:pt x="2355" y="641"/>
                    <a:pt x="2522" y="381"/>
                    <a:pt x="2495" y="170"/>
                  </a:cubicBezTo>
                  <a:cubicBezTo>
                    <a:pt x="2472" y="55"/>
                    <a:pt x="2405" y="1"/>
                    <a:pt x="2336"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rot="2122557">
              <a:off x="1271170" y="676074"/>
              <a:ext cx="147989" cy="417230"/>
            </a:xfrm>
            <a:custGeom>
              <a:avLst/>
              <a:gdLst/>
              <a:ahLst/>
              <a:cxnLst/>
              <a:rect l="l" t="t" r="r" b="b"/>
              <a:pathLst>
                <a:path w="2535" h="7147" extrusionOk="0">
                  <a:moveTo>
                    <a:pt x="194" y="1"/>
                  </a:moveTo>
                  <a:cubicBezTo>
                    <a:pt x="123" y="1"/>
                    <a:pt x="55" y="55"/>
                    <a:pt x="40" y="170"/>
                  </a:cubicBezTo>
                  <a:cubicBezTo>
                    <a:pt x="0" y="381"/>
                    <a:pt x="166" y="641"/>
                    <a:pt x="327" y="641"/>
                  </a:cubicBezTo>
                  <a:cubicBezTo>
                    <a:pt x="343" y="641"/>
                    <a:pt x="358" y="639"/>
                    <a:pt x="373" y="634"/>
                  </a:cubicBezTo>
                  <a:cubicBezTo>
                    <a:pt x="374" y="634"/>
                    <a:pt x="375" y="634"/>
                    <a:pt x="375" y="634"/>
                  </a:cubicBezTo>
                  <a:cubicBezTo>
                    <a:pt x="560" y="634"/>
                    <a:pt x="2433" y="7147"/>
                    <a:pt x="2433" y="7147"/>
                  </a:cubicBezTo>
                  <a:lnTo>
                    <a:pt x="2535" y="7147"/>
                  </a:lnTo>
                  <a:cubicBezTo>
                    <a:pt x="2535" y="7147"/>
                    <a:pt x="533" y="547"/>
                    <a:pt x="359" y="126"/>
                  </a:cubicBezTo>
                  <a:cubicBezTo>
                    <a:pt x="325" y="44"/>
                    <a:pt x="258" y="1"/>
                    <a:pt x="194" y="1"/>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2122557">
              <a:off x="1407841" y="661013"/>
              <a:ext cx="26270" cy="479111"/>
            </a:xfrm>
            <a:custGeom>
              <a:avLst/>
              <a:gdLst/>
              <a:ahLst/>
              <a:cxnLst/>
              <a:rect l="l" t="t" r="r" b="b"/>
              <a:pathLst>
                <a:path w="450" h="8207" extrusionOk="0">
                  <a:moveTo>
                    <a:pt x="225" y="0"/>
                  </a:moveTo>
                  <a:cubicBezTo>
                    <a:pt x="112" y="0"/>
                    <a:pt x="0" y="47"/>
                    <a:pt x="0" y="142"/>
                  </a:cubicBezTo>
                  <a:cubicBezTo>
                    <a:pt x="0" y="359"/>
                    <a:pt x="160" y="316"/>
                    <a:pt x="160" y="461"/>
                  </a:cubicBezTo>
                  <a:cubicBezTo>
                    <a:pt x="160" y="620"/>
                    <a:pt x="174" y="8207"/>
                    <a:pt x="174" y="8207"/>
                  </a:cubicBezTo>
                  <a:lnTo>
                    <a:pt x="290" y="8207"/>
                  </a:lnTo>
                  <a:lnTo>
                    <a:pt x="290" y="461"/>
                  </a:lnTo>
                  <a:cubicBezTo>
                    <a:pt x="290" y="316"/>
                    <a:pt x="450" y="359"/>
                    <a:pt x="450" y="142"/>
                  </a:cubicBezTo>
                  <a:cubicBezTo>
                    <a:pt x="450" y="47"/>
                    <a:pt x="337" y="0"/>
                    <a:pt x="225" y="0"/>
                  </a:cubicBezTo>
                  <a:close/>
                </a:path>
              </a:pathLst>
            </a:custGeom>
            <a:solidFill>
              <a:srgbClr val="52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2122557">
              <a:off x="1053672" y="1051633"/>
              <a:ext cx="254938" cy="390960"/>
            </a:xfrm>
            <a:custGeom>
              <a:avLst/>
              <a:gdLst/>
              <a:ahLst/>
              <a:cxnLst/>
              <a:rect l="l" t="t" r="r" b="b"/>
              <a:pathLst>
                <a:path w="4367" h="6697" extrusionOk="0">
                  <a:moveTo>
                    <a:pt x="1" y="0"/>
                  </a:moveTo>
                  <a:cubicBezTo>
                    <a:pt x="1" y="0"/>
                    <a:pt x="639" y="4482"/>
                    <a:pt x="1379" y="6238"/>
                  </a:cubicBezTo>
                  <a:cubicBezTo>
                    <a:pt x="1570" y="6674"/>
                    <a:pt x="1761" y="6687"/>
                    <a:pt x="1952" y="6687"/>
                  </a:cubicBezTo>
                  <a:cubicBezTo>
                    <a:pt x="1964" y="6687"/>
                    <a:pt x="1976" y="6687"/>
                    <a:pt x="1988" y="6687"/>
                  </a:cubicBezTo>
                  <a:cubicBezTo>
                    <a:pt x="2054" y="6687"/>
                    <a:pt x="2120" y="6697"/>
                    <a:pt x="2187" y="6697"/>
                  </a:cubicBezTo>
                  <a:cubicBezTo>
                    <a:pt x="2339" y="6697"/>
                    <a:pt x="2494" y="6647"/>
                    <a:pt x="2655" y="6325"/>
                  </a:cubicBezTo>
                  <a:cubicBezTo>
                    <a:pt x="3497" y="4569"/>
                    <a:pt x="4367" y="0"/>
                    <a:pt x="4367"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2122557">
              <a:off x="476508" y="1212745"/>
              <a:ext cx="44951" cy="1955266"/>
            </a:xfrm>
            <a:custGeom>
              <a:avLst/>
              <a:gdLst/>
              <a:ahLst/>
              <a:cxnLst/>
              <a:rect l="l" t="t" r="r" b="b"/>
              <a:pathLst>
                <a:path w="770" h="33493" extrusionOk="0">
                  <a:moveTo>
                    <a:pt x="0" y="0"/>
                  </a:moveTo>
                  <a:lnTo>
                    <a:pt x="204" y="33492"/>
                  </a:lnTo>
                  <a:lnTo>
                    <a:pt x="566" y="33492"/>
                  </a:lnTo>
                  <a:lnTo>
                    <a:pt x="769"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2122557">
              <a:off x="674866" y="1707281"/>
              <a:ext cx="783321" cy="718988"/>
            </a:xfrm>
            <a:custGeom>
              <a:avLst/>
              <a:gdLst/>
              <a:ahLst/>
              <a:cxnLst/>
              <a:rect l="l" t="t" r="r" b="b"/>
              <a:pathLst>
                <a:path w="13418" h="12316" extrusionOk="0">
                  <a:moveTo>
                    <a:pt x="13418" y="1"/>
                  </a:moveTo>
                  <a:cubicBezTo>
                    <a:pt x="13417" y="1"/>
                    <a:pt x="1233" y="5353"/>
                    <a:pt x="1016" y="6165"/>
                  </a:cubicBezTo>
                  <a:cubicBezTo>
                    <a:pt x="784" y="6963"/>
                    <a:pt x="1" y="11967"/>
                    <a:pt x="1" y="11967"/>
                  </a:cubicBezTo>
                  <a:lnTo>
                    <a:pt x="189" y="12315"/>
                  </a:lnTo>
                  <a:cubicBezTo>
                    <a:pt x="189" y="12315"/>
                    <a:pt x="972" y="7079"/>
                    <a:pt x="1233" y="6862"/>
                  </a:cubicBezTo>
                  <a:cubicBezTo>
                    <a:pt x="1290" y="6811"/>
                    <a:pt x="1378" y="6793"/>
                    <a:pt x="1500" y="6793"/>
                  </a:cubicBezTo>
                  <a:cubicBezTo>
                    <a:pt x="1824" y="6793"/>
                    <a:pt x="2387" y="6923"/>
                    <a:pt x="3234" y="6923"/>
                  </a:cubicBezTo>
                  <a:cubicBezTo>
                    <a:pt x="3536" y="6923"/>
                    <a:pt x="3874" y="6906"/>
                    <a:pt x="4251" y="6862"/>
                  </a:cubicBezTo>
                  <a:cubicBezTo>
                    <a:pt x="6078" y="6630"/>
                    <a:pt x="13418" y="1"/>
                    <a:pt x="13418"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2122557">
              <a:off x="-70256" y="1415120"/>
              <a:ext cx="783321" cy="719863"/>
            </a:xfrm>
            <a:custGeom>
              <a:avLst/>
              <a:gdLst/>
              <a:ahLst/>
              <a:cxnLst/>
              <a:rect l="l" t="t" r="r" b="b"/>
              <a:pathLst>
                <a:path w="13418" h="12331" extrusionOk="0">
                  <a:moveTo>
                    <a:pt x="0" y="1"/>
                  </a:moveTo>
                  <a:cubicBezTo>
                    <a:pt x="1" y="1"/>
                    <a:pt x="7340" y="6644"/>
                    <a:pt x="9168" y="6862"/>
                  </a:cubicBezTo>
                  <a:cubicBezTo>
                    <a:pt x="9554" y="6911"/>
                    <a:pt x="9901" y="6929"/>
                    <a:pt x="10210" y="6929"/>
                  </a:cubicBezTo>
                  <a:cubicBezTo>
                    <a:pt x="11054" y="6929"/>
                    <a:pt x="11616" y="6795"/>
                    <a:pt x="11933" y="6795"/>
                  </a:cubicBezTo>
                  <a:cubicBezTo>
                    <a:pt x="12049" y="6795"/>
                    <a:pt x="12133" y="6813"/>
                    <a:pt x="12185" y="6862"/>
                  </a:cubicBezTo>
                  <a:cubicBezTo>
                    <a:pt x="12446" y="7094"/>
                    <a:pt x="13229" y="12330"/>
                    <a:pt x="13229" y="12330"/>
                  </a:cubicBezTo>
                  <a:lnTo>
                    <a:pt x="13418" y="11967"/>
                  </a:lnTo>
                  <a:cubicBezTo>
                    <a:pt x="13418" y="11967"/>
                    <a:pt x="12634" y="6978"/>
                    <a:pt x="12417" y="6165"/>
                  </a:cubicBezTo>
                  <a:cubicBezTo>
                    <a:pt x="12185" y="5353"/>
                    <a:pt x="1" y="1"/>
                    <a:pt x="0"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0"/>
            <p:cNvSpPr/>
            <p:nvPr/>
          </p:nvSpPr>
          <p:spPr>
            <a:xfrm rot="2122557">
              <a:off x="1141017" y="1134360"/>
              <a:ext cx="654596" cy="548756"/>
            </a:xfrm>
            <a:custGeom>
              <a:avLst/>
              <a:gdLst/>
              <a:ahLst/>
              <a:cxnLst/>
              <a:rect l="l" t="t" r="r" b="b"/>
              <a:pathLst>
                <a:path w="11213" h="9400" extrusionOk="0">
                  <a:moveTo>
                    <a:pt x="3290" y="1"/>
                  </a:moveTo>
                  <a:cubicBezTo>
                    <a:pt x="1714" y="1"/>
                    <a:pt x="421" y="1285"/>
                    <a:pt x="0" y="2233"/>
                  </a:cubicBezTo>
                  <a:cubicBezTo>
                    <a:pt x="0" y="2233"/>
                    <a:pt x="703" y="1909"/>
                    <a:pt x="1677" y="1909"/>
                  </a:cubicBezTo>
                  <a:cubicBezTo>
                    <a:pt x="2273" y="1909"/>
                    <a:pt x="2970" y="2030"/>
                    <a:pt x="3670" y="2421"/>
                  </a:cubicBezTo>
                  <a:cubicBezTo>
                    <a:pt x="6473" y="3988"/>
                    <a:pt x="10600" y="9399"/>
                    <a:pt x="10858" y="9399"/>
                  </a:cubicBezTo>
                  <a:cubicBezTo>
                    <a:pt x="10861" y="9399"/>
                    <a:pt x="10863" y="9399"/>
                    <a:pt x="10864" y="9398"/>
                  </a:cubicBezTo>
                  <a:cubicBezTo>
                    <a:pt x="11213" y="9209"/>
                    <a:pt x="7528" y="2305"/>
                    <a:pt x="5164" y="637"/>
                  </a:cubicBezTo>
                  <a:cubicBezTo>
                    <a:pt x="4520" y="184"/>
                    <a:pt x="3885" y="1"/>
                    <a:pt x="3290" y="1"/>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0"/>
            <p:cNvSpPr/>
            <p:nvPr/>
          </p:nvSpPr>
          <p:spPr>
            <a:xfrm rot="2122557">
              <a:off x="606544" y="755212"/>
              <a:ext cx="655472" cy="548756"/>
            </a:xfrm>
            <a:custGeom>
              <a:avLst/>
              <a:gdLst/>
              <a:ahLst/>
              <a:cxnLst/>
              <a:rect l="l" t="t" r="r" b="b"/>
              <a:pathLst>
                <a:path w="11228" h="9400" extrusionOk="0">
                  <a:moveTo>
                    <a:pt x="7932" y="1"/>
                  </a:moveTo>
                  <a:cubicBezTo>
                    <a:pt x="7335" y="1"/>
                    <a:pt x="6697" y="184"/>
                    <a:pt x="6049" y="637"/>
                  </a:cubicBezTo>
                  <a:cubicBezTo>
                    <a:pt x="3699" y="2305"/>
                    <a:pt x="0" y="9209"/>
                    <a:pt x="348" y="9398"/>
                  </a:cubicBezTo>
                  <a:cubicBezTo>
                    <a:pt x="350" y="9399"/>
                    <a:pt x="352" y="9399"/>
                    <a:pt x="354" y="9399"/>
                  </a:cubicBezTo>
                  <a:cubicBezTo>
                    <a:pt x="613" y="9399"/>
                    <a:pt x="4740" y="3988"/>
                    <a:pt x="7543" y="2421"/>
                  </a:cubicBezTo>
                  <a:cubicBezTo>
                    <a:pt x="8248" y="2030"/>
                    <a:pt x="8949" y="1909"/>
                    <a:pt x="9547" y="1909"/>
                  </a:cubicBezTo>
                  <a:cubicBezTo>
                    <a:pt x="10524" y="1909"/>
                    <a:pt x="11227" y="2233"/>
                    <a:pt x="11227" y="2233"/>
                  </a:cubicBezTo>
                  <a:cubicBezTo>
                    <a:pt x="10806" y="1285"/>
                    <a:pt x="9513" y="1"/>
                    <a:pt x="7932" y="1"/>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rot="2122557">
              <a:off x="1026250" y="1001002"/>
              <a:ext cx="193933" cy="655472"/>
            </a:xfrm>
            <a:custGeom>
              <a:avLst/>
              <a:gdLst/>
              <a:ahLst/>
              <a:cxnLst/>
              <a:rect l="l" t="t" r="r" b="b"/>
              <a:pathLst>
                <a:path w="3322" h="11228" extrusionOk="0">
                  <a:moveTo>
                    <a:pt x="1668" y="0"/>
                  </a:moveTo>
                  <a:cubicBezTo>
                    <a:pt x="943" y="0"/>
                    <a:pt x="0" y="87"/>
                    <a:pt x="58" y="1755"/>
                  </a:cubicBezTo>
                  <a:cubicBezTo>
                    <a:pt x="102" y="3409"/>
                    <a:pt x="1610" y="11227"/>
                    <a:pt x="1668" y="11227"/>
                  </a:cubicBezTo>
                  <a:cubicBezTo>
                    <a:pt x="1712" y="11227"/>
                    <a:pt x="3235" y="3409"/>
                    <a:pt x="3278" y="1755"/>
                  </a:cubicBezTo>
                  <a:cubicBezTo>
                    <a:pt x="3322" y="87"/>
                    <a:pt x="2379" y="0"/>
                    <a:pt x="1668" y="0"/>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10"/>
          <p:cNvGrpSpPr/>
          <p:nvPr/>
        </p:nvGrpSpPr>
        <p:grpSpPr>
          <a:xfrm rot="-7896190" flipH="1">
            <a:off x="7636784" y="-527337"/>
            <a:ext cx="907687" cy="1812829"/>
            <a:chOff x="6409400" y="1125150"/>
            <a:chExt cx="1232716" cy="2462225"/>
          </a:xfrm>
        </p:grpSpPr>
        <p:sp>
          <p:nvSpPr>
            <p:cNvPr id="218" name="Google Shape;218;p10"/>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0"/>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0"/>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0"/>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0"/>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0"/>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0"/>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0"/>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0"/>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10"/>
          <p:cNvGrpSpPr/>
          <p:nvPr/>
        </p:nvGrpSpPr>
        <p:grpSpPr>
          <a:xfrm rot="2400313">
            <a:off x="5321234" y="4151164"/>
            <a:ext cx="742862" cy="1483791"/>
            <a:chOff x="6409400" y="1125150"/>
            <a:chExt cx="1232716" cy="2462225"/>
          </a:xfrm>
        </p:grpSpPr>
        <p:sp>
          <p:nvSpPr>
            <p:cNvPr id="231" name="Google Shape;231;p10"/>
            <p:cNvSpPr/>
            <p:nvPr/>
          </p:nvSpPr>
          <p:spPr>
            <a:xfrm>
              <a:off x="6409400" y="1125150"/>
              <a:ext cx="1232716" cy="2462225"/>
            </a:xfrm>
            <a:custGeom>
              <a:avLst/>
              <a:gdLst/>
              <a:ahLst/>
              <a:cxnLst/>
              <a:rect l="l" t="t" r="r" b="b"/>
              <a:pathLst>
                <a:path w="18449" h="36850" extrusionOk="0">
                  <a:moveTo>
                    <a:pt x="10883" y="1"/>
                  </a:moveTo>
                  <a:cubicBezTo>
                    <a:pt x="9785" y="1"/>
                    <a:pt x="8728" y="585"/>
                    <a:pt x="8166" y="1588"/>
                  </a:cubicBezTo>
                  <a:cubicBezTo>
                    <a:pt x="7426" y="2908"/>
                    <a:pt x="7746" y="4561"/>
                    <a:pt x="8920" y="5519"/>
                  </a:cubicBezTo>
                  <a:cubicBezTo>
                    <a:pt x="8398" y="7491"/>
                    <a:pt x="8036" y="9493"/>
                    <a:pt x="7847" y="11524"/>
                  </a:cubicBezTo>
                  <a:cubicBezTo>
                    <a:pt x="7455" y="10857"/>
                    <a:pt x="7093" y="10218"/>
                    <a:pt x="6832" y="9783"/>
                  </a:cubicBezTo>
                  <a:cubicBezTo>
                    <a:pt x="7546" y="8509"/>
                    <a:pt x="6540" y="7118"/>
                    <a:pt x="5290" y="7118"/>
                  </a:cubicBezTo>
                  <a:cubicBezTo>
                    <a:pt x="5018" y="7118"/>
                    <a:pt x="4733" y="7184"/>
                    <a:pt x="4453" y="7332"/>
                  </a:cubicBezTo>
                  <a:cubicBezTo>
                    <a:pt x="2886" y="8144"/>
                    <a:pt x="3350" y="10508"/>
                    <a:pt x="5120" y="10668"/>
                  </a:cubicBezTo>
                  <a:cubicBezTo>
                    <a:pt x="5802" y="12002"/>
                    <a:pt x="7194" y="14280"/>
                    <a:pt x="7775" y="15208"/>
                  </a:cubicBezTo>
                  <a:cubicBezTo>
                    <a:pt x="7789" y="15484"/>
                    <a:pt x="7804" y="15730"/>
                    <a:pt x="7833" y="15977"/>
                  </a:cubicBezTo>
                  <a:cubicBezTo>
                    <a:pt x="7847" y="16122"/>
                    <a:pt x="7862" y="16267"/>
                    <a:pt x="7876" y="16412"/>
                  </a:cubicBezTo>
                  <a:cubicBezTo>
                    <a:pt x="6658" y="15397"/>
                    <a:pt x="5265" y="14628"/>
                    <a:pt x="3771" y="14120"/>
                  </a:cubicBezTo>
                  <a:cubicBezTo>
                    <a:pt x="3525" y="13264"/>
                    <a:pt x="2792" y="12837"/>
                    <a:pt x="2060" y="12837"/>
                  </a:cubicBezTo>
                  <a:cubicBezTo>
                    <a:pt x="1327" y="12837"/>
                    <a:pt x="595" y="13264"/>
                    <a:pt x="348" y="14120"/>
                  </a:cubicBezTo>
                  <a:cubicBezTo>
                    <a:pt x="0" y="15375"/>
                    <a:pt x="993" y="16392"/>
                    <a:pt x="2068" y="16392"/>
                  </a:cubicBezTo>
                  <a:cubicBezTo>
                    <a:pt x="2472" y="16392"/>
                    <a:pt x="2888" y="16248"/>
                    <a:pt x="3249" y="15919"/>
                  </a:cubicBezTo>
                  <a:cubicBezTo>
                    <a:pt x="6875" y="17340"/>
                    <a:pt x="8384" y="19647"/>
                    <a:pt x="8877" y="20618"/>
                  </a:cubicBezTo>
                  <a:cubicBezTo>
                    <a:pt x="8935" y="20763"/>
                    <a:pt x="8993" y="20909"/>
                    <a:pt x="9065" y="21068"/>
                  </a:cubicBezTo>
                  <a:lnTo>
                    <a:pt x="9065" y="21648"/>
                  </a:lnTo>
                  <a:lnTo>
                    <a:pt x="9327" y="21648"/>
                  </a:lnTo>
                  <a:cubicBezTo>
                    <a:pt x="9486" y="21967"/>
                    <a:pt x="9631" y="22272"/>
                    <a:pt x="9805" y="22606"/>
                  </a:cubicBezTo>
                  <a:cubicBezTo>
                    <a:pt x="10501" y="23955"/>
                    <a:pt x="11111" y="25333"/>
                    <a:pt x="11647" y="26754"/>
                  </a:cubicBezTo>
                  <a:cubicBezTo>
                    <a:pt x="13257" y="30975"/>
                    <a:pt x="12663" y="35979"/>
                    <a:pt x="12663" y="36023"/>
                  </a:cubicBezTo>
                  <a:lnTo>
                    <a:pt x="12561" y="36849"/>
                  </a:lnTo>
                  <a:lnTo>
                    <a:pt x="14635" y="36849"/>
                  </a:lnTo>
                  <a:lnTo>
                    <a:pt x="14737" y="36240"/>
                  </a:lnTo>
                  <a:cubicBezTo>
                    <a:pt x="14780" y="36023"/>
                    <a:pt x="15651" y="30975"/>
                    <a:pt x="13344" y="25405"/>
                  </a:cubicBezTo>
                  <a:cubicBezTo>
                    <a:pt x="12895" y="24288"/>
                    <a:pt x="12445" y="23345"/>
                    <a:pt x="12039" y="22490"/>
                  </a:cubicBezTo>
                  <a:cubicBezTo>
                    <a:pt x="12010" y="21996"/>
                    <a:pt x="11894" y="19487"/>
                    <a:pt x="13112" y="17282"/>
                  </a:cubicBezTo>
                  <a:cubicBezTo>
                    <a:pt x="13765" y="16136"/>
                    <a:pt x="14534" y="15063"/>
                    <a:pt x="15433" y="14106"/>
                  </a:cubicBezTo>
                  <a:cubicBezTo>
                    <a:pt x="15676" y="14210"/>
                    <a:pt x="15916" y="14257"/>
                    <a:pt x="16146" y="14257"/>
                  </a:cubicBezTo>
                  <a:cubicBezTo>
                    <a:pt x="17460" y="14257"/>
                    <a:pt x="18448" y="12727"/>
                    <a:pt x="17609" y="11480"/>
                  </a:cubicBezTo>
                  <a:cubicBezTo>
                    <a:pt x="17245" y="10932"/>
                    <a:pt x="16695" y="10687"/>
                    <a:pt x="16149" y="10687"/>
                  </a:cubicBezTo>
                  <a:cubicBezTo>
                    <a:pt x="15236" y="10687"/>
                    <a:pt x="14336" y="11374"/>
                    <a:pt x="14345" y="12481"/>
                  </a:cubicBezTo>
                  <a:lnTo>
                    <a:pt x="14345" y="12496"/>
                  </a:lnTo>
                  <a:cubicBezTo>
                    <a:pt x="13199" y="13569"/>
                    <a:pt x="11270" y="15803"/>
                    <a:pt x="10487" y="19008"/>
                  </a:cubicBezTo>
                  <a:cubicBezTo>
                    <a:pt x="10110" y="17979"/>
                    <a:pt x="9878" y="16905"/>
                    <a:pt x="9791" y="15803"/>
                  </a:cubicBezTo>
                  <a:cubicBezTo>
                    <a:pt x="10414" y="14729"/>
                    <a:pt x="12344" y="11408"/>
                    <a:pt x="13257" y="9638"/>
                  </a:cubicBezTo>
                  <a:cubicBezTo>
                    <a:pt x="14838" y="9638"/>
                    <a:pt x="15636" y="7724"/>
                    <a:pt x="14505" y="6607"/>
                  </a:cubicBezTo>
                  <a:cubicBezTo>
                    <a:pt x="14145" y="6247"/>
                    <a:pt x="13702" y="6086"/>
                    <a:pt x="13267" y="6086"/>
                  </a:cubicBezTo>
                  <a:cubicBezTo>
                    <a:pt x="12352" y="6086"/>
                    <a:pt x="11473" y="6797"/>
                    <a:pt x="11473" y="7869"/>
                  </a:cubicBezTo>
                  <a:cubicBezTo>
                    <a:pt x="11473" y="8115"/>
                    <a:pt x="11531" y="8362"/>
                    <a:pt x="11633" y="8594"/>
                  </a:cubicBezTo>
                  <a:lnTo>
                    <a:pt x="9805" y="11886"/>
                  </a:lnTo>
                  <a:cubicBezTo>
                    <a:pt x="9950" y="9972"/>
                    <a:pt x="10269" y="8086"/>
                    <a:pt x="10748" y="6215"/>
                  </a:cubicBezTo>
                  <a:lnTo>
                    <a:pt x="10879" y="6215"/>
                  </a:lnTo>
                  <a:cubicBezTo>
                    <a:pt x="12387" y="6215"/>
                    <a:pt x="13678" y="5127"/>
                    <a:pt x="13939" y="3633"/>
                  </a:cubicBezTo>
                  <a:cubicBezTo>
                    <a:pt x="14200" y="2154"/>
                    <a:pt x="13344" y="689"/>
                    <a:pt x="11923" y="181"/>
                  </a:cubicBezTo>
                  <a:cubicBezTo>
                    <a:pt x="11582" y="59"/>
                    <a:pt x="11230" y="1"/>
                    <a:pt x="10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0"/>
            <p:cNvSpPr/>
            <p:nvPr/>
          </p:nvSpPr>
          <p:spPr>
            <a:xfrm>
              <a:off x="6466663" y="1174061"/>
              <a:ext cx="1102890" cy="2362934"/>
            </a:xfrm>
            <a:custGeom>
              <a:avLst/>
              <a:gdLst/>
              <a:ahLst/>
              <a:cxnLst/>
              <a:rect l="l" t="t" r="r" b="b"/>
              <a:pathLst>
                <a:path w="16506" h="35364" extrusionOk="0">
                  <a:moveTo>
                    <a:pt x="10006" y="1"/>
                  </a:moveTo>
                  <a:cubicBezTo>
                    <a:pt x="9046" y="1"/>
                    <a:pt x="8150" y="581"/>
                    <a:pt x="7788" y="1523"/>
                  </a:cubicBezTo>
                  <a:cubicBezTo>
                    <a:pt x="7353" y="2640"/>
                    <a:pt x="7831" y="3902"/>
                    <a:pt x="8890" y="4482"/>
                  </a:cubicBezTo>
                  <a:cubicBezTo>
                    <a:pt x="8383" y="6324"/>
                    <a:pt x="7570" y="9820"/>
                    <a:pt x="7599" y="13330"/>
                  </a:cubicBezTo>
                  <a:cubicBezTo>
                    <a:pt x="6787" y="11909"/>
                    <a:pt x="5424" y="9573"/>
                    <a:pt x="5075" y="8979"/>
                  </a:cubicBezTo>
                  <a:cubicBezTo>
                    <a:pt x="5926" y="8301"/>
                    <a:pt x="5310" y="7069"/>
                    <a:pt x="4412" y="7069"/>
                  </a:cubicBezTo>
                  <a:cubicBezTo>
                    <a:pt x="4253" y="7069"/>
                    <a:pt x="4085" y="7107"/>
                    <a:pt x="3915" y="7195"/>
                  </a:cubicBezTo>
                  <a:cubicBezTo>
                    <a:pt x="2869" y="7738"/>
                    <a:pt x="3334" y="9224"/>
                    <a:pt x="4373" y="9224"/>
                  </a:cubicBezTo>
                  <a:cubicBezTo>
                    <a:pt x="4471" y="9224"/>
                    <a:pt x="4575" y="9211"/>
                    <a:pt x="4684" y="9182"/>
                  </a:cubicBezTo>
                  <a:cubicBezTo>
                    <a:pt x="5249" y="10400"/>
                    <a:pt x="7150" y="13490"/>
                    <a:pt x="7614" y="14244"/>
                  </a:cubicBezTo>
                  <a:cubicBezTo>
                    <a:pt x="7628" y="14549"/>
                    <a:pt x="7657" y="14853"/>
                    <a:pt x="7686" y="15158"/>
                  </a:cubicBezTo>
                  <a:cubicBezTo>
                    <a:pt x="7773" y="16130"/>
                    <a:pt x="7933" y="17087"/>
                    <a:pt x="8165" y="18030"/>
                  </a:cubicBezTo>
                  <a:cubicBezTo>
                    <a:pt x="6279" y="15274"/>
                    <a:pt x="3146" y="14200"/>
                    <a:pt x="2232" y="13939"/>
                  </a:cubicBezTo>
                  <a:lnTo>
                    <a:pt x="2232" y="13881"/>
                  </a:lnTo>
                  <a:cubicBezTo>
                    <a:pt x="2240" y="13196"/>
                    <a:pt x="1709" y="12823"/>
                    <a:pt x="1180" y="12823"/>
                  </a:cubicBezTo>
                  <a:cubicBezTo>
                    <a:pt x="735" y="12823"/>
                    <a:pt x="292" y="13086"/>
                    <a:pt x="173" y="13649"/>
                  </a:cubicBezTo>
                  <a:cubicBezTo>
                    <a:pt x="0" y="14411"/>
                    <a:pt x="605" y="14924"/>
                    <a:pt x="1214" y="14924"/>
                  </a:cubicBezTo>
                  <a:cubicBezTo>
                    <a:pt x="1579" y="14924"/>
                    <a:pt x="1944" y="14740"/>
                    <a:pt x="2145" y="14317"/>
                  </a:cubicBezTo>
                  <a:cubicBezTo>
                    <a:pt x="6366" y="15782"/>
                    <a:pt x="8092" y="18407"/>
                    <a:pt x="8673" y="19567"/>
                  </a:cubicBezTo>
                  <a:cubicBezTo>
                    <a:pt x="8745" y="19770"/>
                    <a:pt x="8832" y="19973"/>
                    <a:pt x="8919" y="20177"/>
                  </a:cubicBezTo>
                  <a:cubicBezTo>
                    <a:pt x="9572" y="21584"/>
                    <a:pt x="10413" y="22990"/>
                    <a:pt x="11458" y="25746"/>
                  </a:cubicBezTo>
                  <a:cubicBezTo>
                    <a:pt x="13155" y="30199"/>
                    <a:pt x="12516" y="35363"/>
                    <a:pt x="12516" y="35363"/>
                  </a:cubicBezTo>
                  <a:lnTo>
                    <a:pt x="13140" y="35363"/>
                  </a:lnTo>
                  <a:cubicBezTo>
                    <a:pt x="13140" y="35363"/>
                    <a:pt x="14040" y="30388"/>
                    <a:pt x="11791" y="24934"/>
                  </a:cubicBezTo>
                  <a:cubicBezTo>
                    <a:pt x="11313" y="23759"/>
                    <a:pt x="10848" y="22773"/>
                    <a:pt x="10428" y="21903"/>
                  </a:cubicBezTo>
                  <a:lnTo>
                    <a:pt x="10428" y="21903"/>
                  </a:lnTo>
                  <a:lnTo>
                    <a:pt x="10442" y="21917"/>
                  </a:lnTo>
                  <a:cubicBezTo>
                    <a:pt x="10442" y="21917"/>
                    <a:pt x="10123" y="18871"/>
                    <a:pt x="11603" y="16188"/>
                  </a:cubicBezTo>
                  <a:cubicBezTo>
                    <a:pt x="12371" y="14795"/>
                    <a:pt x="13343" y="13533"/>
                    <a:pt x="14460" y="12416"/>
                  </a:cubicBezTo>
                  <a:cubicBezTo>
                    <a:pt x="14675" y="12656"/>
                    <a:pt x="14962" y="12770"/>
                    <a:pt x="15247" y="12770"/>
                  </a:cubicBezTo>
                  <a:cubicBezTo>
                    <a:pt x="15635" y="12770"/>
                    <a:pt x="16017" y="12557"/>
                    <a:pt x="16201" y="12155"/>
                  </a:cubicBezTo>
                  <a:cubicBezTo>
                    <a:pt x="16505" y="11459"/>
                    <a:pt x="15998" y="10690"/>
                    <a:pt x="15243" y="10690"/>
                  </a:cubicBezTo>
                  <a:lnTo>
                    <a:pt x="15258" y="10705"/>
                  </a:lnTo>
                  <a:cubicBezTo>
                    <a:pt x="14692" y="10705"/>
                    <a:pt x="14214" y="11169"/>
                    <a:pt x="14214" y="11749"/>
                  </a:cubicBezTo>
                  <a:cubicBezTo>
                    <a:pt x="14214" y="11851"/>
                    <a:pt x="14228" y="11938"/>
                    <a:pt x="14257" y="12039"/>
                  </a:cubicBezTo>
                  <a:cubicBezTo>
                    <a:pt x="13068" y="13098"/>
                    <a:pt x="10065" y="16231"/>
                    <a:pt x="10022" y="21018"/>
                  </a:cubicBezTo>
                  <a:cubicBezTo>
                    <a:pt x="9050" y="19016"/>
                    <a:pt x="8368" y="17450"/>
                    <a:pt x="8179" y="14897"/>
                  </a:cubicBezTo>
                  <a:cubicBezTo>
                    <a:pt x="8557" y="14259"/>
                    <a:pt x="11182" y="9733"/>
                    <a:pt x="11980" y="8094"/>
                  </a:cubicBezTo>
                  <a:cubicBezTo>
                    <a:pt x="12132" y="8158"/>
                    <a:pt x="12279" y="8188"/>
                    <a:pt x="12418" y="8188"/>
                  </a:cubicBezTo>
                  <a:cubicBezTo>
                    <a:pt x="13343" y="8188"/>
                    <a:pt x="13905" y="6909"/>
                    <a:pt x="13010" y="6266"/>
                  </a:cubicBezTo>
                  <a:cubicBezTo>
                    <a:pt x="12810" y="6123"/>
                    <a:pt x="12602" y="6062"/>
                    <a:pt x="12403" y="6062"/>
                  </a:cubicBezTo>
                  <a:cubicBezTo>
                    <a:pt x="11594" y="6062"/>
                    <a:pt x="10942" y="7087"/>
                    <a:pt x="11617" y="7833"/>
                  </a:cubicBezTo>
                  <a:cubicBezTo>
                    <a:pt x="11037" y="8892"/>
                    <a:pt x="9006" y="12532"/>
                    <a:pt x="8136" y="14113"/>
                  </a:cubicBezTo>
                  <a:cubicBezTo>
                    <a:pt x="8121" y="13533"/>
                    <a:pt x="8121" y="12895"/>
                    <a:pt x="8136" y="12199"/>
                  </a:cubicBezTo>
                  <a:cubicBezTo>
                    <a:pt x="8252" y="9646"/>
                    <a:pt x="8658" y="7122"/>
                    <a:pt x="9340" y="4656"/>
                  </a:cubicBezTo>
                  <a:cubicBezTo>
                    <a:pt x="9557" y="4729"/>
                    <a:pt x="9775" y="4758"/>
                    <a:pt x="10007" y="4758"/>
                  </a:cubicBezTo>
                  <a:cubicBezTo>
                    <a:pt x="11211" y="4758"/>
                    <a:pt x="12226" y="3873"/>
                    <a:pt x="12371" y="2669"/>
                  </a:cubicBezTo>
                  <a:cubicBezTo>
                    <a:pt x="12516" y="1480"/>
                    <a:pt x="11762" y="363"/>
                    <a:pt x="10587" y="73"/>
                  </a:cubicBezTo>
                  <a:cubicBezTo>
                    <a:pt x="10393" y="24"/>
                    <a:pt x="10198" y="1"/>
                    <a:pt x="10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0"/>
            <p:cNvSpPr/>
            <p:nvPr/>
          </p:nvSpPr>
          <p:spPr>
            <a:xfrm>
              <a:off x="6942407" y="1383402"/>
              <a:ext cx="463313" cy="2154530"/>
            </a:xfrm>
            <a:custGeom>
              <a:avLst/>
              <a:gdLst/>
              <a:ahLst/>
              <a:cxnLst/>
              <a:rect l="l" t="t" r="r" b="b"/>
              <a:pathLst>
                <a:path w="6934" h="32245" extrusionOk="0">
                  <a:moveTo>
                    <a:pt x="2176" y="0"/>
                  </a:moveTo>
                  <a:cubicBezTo>
                    <a:pt x="2176" y="0"/>
                    <a:pt x="1" y="6382"/>
                    <a:pt x="581" y="12039"/>
                  </a:cubicBezTo>
                  <a:cubicBezTo>
                    <a:pt x="1074" y="17058"/>
                    <a:pt x="2350" y="17334"/>
                    <a:pt x="4367" y="22628"/>
                  </a:cubicBezTo>
                  <a:cubicBezTo>
                    <a:pt x="6064" y="27081"/>
                    <a:pt x="5411" y="32245"/>
                    <a:pt x="5411" y="32245"/>
                  </a:cubicBezTo>
                  <a:lnTo>
                    <a:pt x="6049" y="32245"/>
                  </a:lnTo>
                  <a:cubicBezTo>
                    <a:pt x="6049" y="32245"/>
                    <a:pt x="6934" y="27270"/>
                    <a:pt x="4700" y="21816"/>
                  </a:cubicBezTo>
                  <a:cubicBezTo>
                    <a:pt x="2452" y="16376"/>
                    <a:pt x="784" y="15187"/>
                    <a:pt x="1030" y="9066"/>
                  </a:cubicBezTo>
                  <a:cubicBezTo>
                    <a:pt x="1146" y="6063"/>
                    <a:pt x="1698" y="3075"/>
                    <a:pt x="2626" y="218"/>
                  </a:cubicBezTo>
                  <a:lnTo>
                    <a:pt x="2176"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0"/>
            <p:cNvSpPr/>
            <p:nvPr/>
          </p:nvSpPr>
          <p:spPr>
            <a:xfrm>
              <a:off x="7120744" y="1952292"/>
              <a:ext cx="349923" cy="687218"/>
            </a:xfrm>
            <a:custGeom>
              <a:avLst/>
              <a:gdLst/>
              <a:ahLst/>
              <a:cxnLst/>
              <a:rect l="l" t="t" r="r" b="b"/>
              <a:pathLst>
                <a:path w="5237" h="10285" extrusionOk="0">
                  <a:moveTo>
                    <a:pt x="4947" y="1"/>
                  </a:moveTo>
                  <a:cubicBezTo>
                    <a:pt x="4947" y="1"/>
                    <a:pt x="1" y="3612"/>
                    <a:pt x="233" y="9878"/>
                  </a:cubicBezTo>
                  <a:lnTo>
                    <a:pt x="682" y="10285"/>
                  </a:lnTo>
                  <a:cubicBezTo>
                    <a:pt x="682" y="10285"/>
                    <a:pt x="349" y="7239"/>
                    <a:pt x="1828" y="4555"/>
                  </a:cubicBezTo>
                  <a:cubicBezTo>
                    <a:pt x="2713" y="2945"/>
                    <a:pt x="3873" y="1495"/>
                    <a:pt x="5237" y="276"/>
                  </a:cubicBezTo>
                  <a:lnTo>
                    <a:pt x="494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0"/>
            <p:cNvSpPr/>
            <p:nvPr/>
          </p:nvSpPr>
          <p:spPr>
            <a:xfrm>
              <a:off x="6586735" y="2101564"/>
              <a:ext cx="489505" cy="421685"/>
            </a:xfrm>
            <a:custGeom>
              <a:avLst/>
              <a:gdLst/>
              <a:ahLst/>
              <a:cxnLst/>
              <a:rect l="l" t="t" r="r" b="b"/>
              <a:pathLst>
                <a:path w="7326" h="6311" extrusionOk="0">
                  <a:moveTo>
                    <a:pt x="189" y="0"/>
                  </a:moveTo>
                  <a:lnTo>
                    <a:pt x="0" y="319"/>
                  </a:lnTo>
                  <a:cubicBezTo>
                    <a:pt x="5860" y="2205"/>
                    <a:pt x="7151" y="6310"/>
                    <a:pt x="7151" y="6310"/>
                  </a:cubicBezTo>
                  <a:lnTo>
                    <a:pt x="7325" y="6020"/>
                  </a:lnTo>
                  <a:cubicBezTo>
                    <a:pt x="5628" y="1248"/>
                    <a:pt x="189" y="0"/>
                    <a:pt x="18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0"/>
            <p:cNvSpPr/>
            <p:nvPr/>
          </p:nvSpPr>
          <p:spPr>
            <a:xfrm>
              <a:off x="7393362" y="1889283"/>
              <a:ext cx="162634" cy="139649"/>
            </a:xfrm>
            <a:custGeom>
              <a:avLst/>
              <a:gdLst/>
              <a:ahLst/>
              <a:cxnLst/>
              <a:rect l="l" t="t" r="r" b="b"/>
              <a:pathLst>
                <a:path w="2434" h="2090" extrusionOk="0">
                  <a:moveTo>
                    <a:pt x="1415" y="0"/>
                  </a:moveTo>
                  <a:cubicBezTo>
                    <a:pt x="1406" y="0"/>
                    <a:pt x="1398" y="1"/>
                    <a:pt x="1389" y="1"/>
                  </a:cubicBezTo>
                  <a:cubicBezTo>
                    <a:pt x="1383" y="1"/>
                    <a:pt x="1377" y="1"/>
                    <a:pt x="1371" y="1"/>
                  </a:cubicBezTo>
                  <a:cubicBezTo>
                    <a:pt x="455" y="1"/>
                    <a:pt x="1" y="1122"/>
                    <a:pt x="649" y="1785"/>
                  </a:cubicBezTo>
                  <a:cubicBezTo>
                    <a:pt x="864" y="1995"/>
                    <a:pt x="1127" y="2090"/>
                    <a:pt x="1383" y="2090"/>
                  </a:cubicBezTo>
                  <a:cubicBezTo>
                    <a:pt x="1921" y="2090"/>
                    <a:pt x="2433" y="1674"/>
                    <a:pt x="2433" y="1045"/>
                  </a:cubicBezTo>
                  <a:cubicBezTo>
                    <a:pt x="2433" y="474"/>
                    <a:pt x="1983" y="0"/>
                    <a:pt x="1415"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0"/>
            <p:cNvSpPr/>
            <p:nvPr/>
          </p:nvSpPr>
          <p:spPr>
            <a:xfrm>
              <a:off x="6453968" y="2031806"/>
              <a:ext cx="162834" cy="139649"/>
            </a:xfrm>
            <a:custGeom>
              <a:avLst/>
              <a:gdLst/>
              <a:ahLst/>
              <a:cxnLst/>
              <a:rect l="l" t="t" r="r" b="b"/>
              <a:pathLst>
                <a:path w="2437" h="2090" extrusionOk="0">
                  <a:moveTo>
                    <a:pt x="1393" y="0"/>
                  </a:moveTo>
                  <a:cubicBezTo>
                    <a:pt x="464" y="0"/>
                    <a:pt x="0" y="1117"/>
                    <a:pt x="653" y="1784"/>
                  </a:cubicBezTo>
                  <a:cubicBezTo>
                    <a:pt x="868" y="1995"/>
                    <a:pt x="1130" y="2089"/>
                    <a:pt x="1386" y="2089"/>
                  </a:cubicBezTo>
                  <a:cubicBezTo>
                    <a:pt x="1924" y="2089"/>
                    <a:pt x="2437" y="1673"/>
                    <a:pt x="2437" y="1044"/>
                  </a:cubicBezTo>
                  <a:cubicBezTo>
                    <a:pt x="2437" y="464"/>
                    <a:pt x="1973" y="0"/>
                    <a:pt x="1393"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0"/>
            <p:cNvSpPr/>
            <p:nvPr/>
          </p:nvSpPr>
          <p:spPr>
            <a:xfrm>
              <a:off x="6923965" y="1174061"/>
              <a:ext cx="371305" cy="318118"/>
            </a:xfrm>
            <a:custGeom>
              <a:avLst/>
              <a:gdLst/>
              <a:ahLst/>
              <a:cxnLst/>
              <a:rect l="l" t="t" r="r" b="b"/>
              <a:pathLst>
                <a:path w="5557" h="4761" extrusionOk="0">
                  <a:moveTo>
                    <a:pt x="3178" y="0"/>
                  </a:moveTo>
                  <a:cubicBezTo>
                    <a:pt x="1060" y="0"/>
                    <a:pt x="1" y="2568"/>
                    <a:pt x="1495" y="4062"/>
                  </a:cubicBezTo>
                  <a:cubicBezTo>
                    <a:pt x="1978" y="4544"/>
                    <a:pt x="2573" y="4761"/>
                    <a:pt x="3157" y="4761"/>
                  </a:cubicBezTo>
                  <a:cubicBezTo>
                    <a:pt x="4380" y="4761"/>
                    <a:pt x="5556" y="3812"/>
                    <a:pt x="5556" y="2379"/>
                  </a:cubicBezTo>
                  <a:cubicBezTo>
                    <a:pt x="5556" y="1074"/>
                    <a:pt x="4483" y="0"/>
                    <a:pt x="3178"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0"/>
            <p:cNvSpPr/>
            <p:nvPr/>
          </p:nvSpPr>
          <p:spPr>
            <a:xfrm>
              <a:off x="6992788" y="1678004"/>
              <a:ext cx="286981" cy="497256"/>
            </a:xfrm>
            <a:custGeom>
              <a:avLst/>
              <a:gdLst/>
              <a:ahLst/>
              <a:cxnLst/>
              <a:rect l="l" t="t" r="r" b="b"/>
              <a:pathLst>
                <a:path w="4295" h="7442" extrusionOk="0">
                  <a:moveTo>
                    <a:pt x="3917" y="1"/>
                  </a:moveTo>
                  <a:cubicBezTo>
                    <a:pt x="3917" y="1"/>
                    <a:pt x="697" y="5774"/>
                    <a:pt x="1" y="7065"/>
                  </a:cubicBezTo>
                  <a:lnTo>
                    <a:pt x="262" y="7442"/>
                  </a:lnTo>
                  <a:cubicBezTo>
                    <a:pt x="262" y="7442"/>
                    <a:pt x="3787" y="1393"/>
                    <a:pt x="4294" y="160"/>
                  </a:cubicBezTo>
                  <a:lnTo>
                    <a:pt x="3917"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0"/>
            <p:cNvSpPr/>
            <p:nvPr/>
          </p:nvSpPr>
          <p:spPr>
            <a:xfrm>
              <a:off x="6774761" y="1765268"/>
              <a:ext cx="226845" cy="372240"/>
            </a:xfrm>
            <a:custGeom>
              <a:avLst/>
              <a:gdLst/>
              <a:ahLst/>
              <a:cxnLst/>
              <a:rect l="l" t="t" r="r" b="b"/>
              <a:pathLst>
                <a:path w="3395" h="5571" extrusionOk="0">
                  <a:moveTo>
                    <a:pt x="392" y="0"/>
                  </a:moveTo>
                  <a:lnTo>
                    <a:pt x="0" y="160"/>
                  </a:lnTo>
                  <a:cubicBezTo>
                    <a:pt x="508" y="1407"/>
                    <a:pt x="3119" y="5570"/>
                    <a:pt x="3119" y="5570"/>
                  </a:cubicBezTo>
                  <a:lnTo>
                    <a:pt x="3394" y="5193"/>
                  </a:lnTo>
                  <a:cubicBezTo>
                    <a:pt x="2684" y="3902"/>
                    <a:pt x="392" y="0"/>
                    <a:pt x="392"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0"/>
            <p:cNvSpPr/>
            <p:nvPr/>
          </p:nvSpPr>
          <p:spPr>
            <a:xfrm>
              <a:off x="7201193" y="1581117"/>
              <a:ext cx="163837" cy="139649"/>
            </a:xfrm>
            <a:custGeom>
              <a:avLst/>
              <a:gdLst/>
              <a:ahLst/>
              <a:cxnLst/>
              <a:rect l="l" t="t" r="r" b="b"/>
              <a:pathLst>
                <a:path w="2452" h="2090" extrusionOk="0">
                  <a:moveTo>
                    <a:pt x="1407" y="0"/>
                  </a:moveTo>
                  <a:cubicBezTo>
                    <a:pt x="465" y="0"/>
                    <a:pt x="0" y="1117"/>
                    <a:pt x="668" y="1784"/>
                  </a:cubicBezTo>
                  <a:cubicBezTo>
                    <a:pt x="878" y="1995"/>
                    <a:pt x="1139" y="2089"/>
                    <a:pt x="1395" y="2089"/>
                  </a:cubicBezTo>
                  <a:cubicBezTo>
                    <a:pt x="1933" y="2089"/>
                    <a:pt x="2452" y="1673"/>
                    <a:pt x="2452" y="1045"/>
                  </a:cubicBezTo>
                  <a:cubicBezTo>
                    <a:pt x="2452" y="464"/>
                    <a:pt x="1973" y="0"/>
                    <a:pt x="1407" y="0"/>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0"/>
            <p:cNvSpPr/>
            <p:nvPr/>
          </p:nvSpPr>
          <p:spPr>
            <a:xfrm>
              <a:off x="6668119" y="1650875"/>
              <a:ext cx="163837" cy="139649"/>
            </a:xfrm>
            <a:custGeom>
              <a:avLst/>
              <a:gdLst/>
              <a:ahLst/>
              <a:cxnLst/>
              <a:rect l="l" t="t" r="r" b="b"/>
              <a:pathLst>
                <a:path w="2452" h="2090" extrusionOk="0">
                  <a:moveTo>
                    <a:pt x="1408" y="1"/>
                  </a:moveTo>
                  <a:cubicBezTo>
                    <a:pt x="465" y="1"/>
                    <a:pt x="1" y="1117"/>
                    <a:pt x="668" y="1785"/>
                  </a:cubicBezTo>
                  <a:cubicBezTo>
                    <a:pt x="878" y="1995"/>
                    <a:pt x="1139" y="2090"/>
                    <a:pt x="1395" y="2090"/>
                  </a:cubicBezTo>
                  <a:cubicBezTo>
                    <a:pt x="1933" y="2090"/>
                    <a:pt x="2452" y="1674"/>
                    <a:pt x="2452" y="1045"/>
                  </a:cubicBezTo>
                  <a:cubicBezTo>
                    <a:pt x="2452" y="465"/>
                    <a:pt x="1973" y="1"/>
                    <a:pt x="1408" y="1"/>
                  </a:cubicBezTo>
                  <a:close/>
                </a:path>
              </a:pathLst>
            </a:custGeom>
            <a:solidFill>
              <a:srgbClr val="F2F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0"/>
          <p:cNvGrpSpPr/>
          <p:nvPr/>
        </p:nvGrpSpPr>
        <p:grpSpPr>
          <a:xfrm rot="-7550244">
            <a:off x="8123825" y="4378236"/>
            <a:ext cx="614149" cy="562126"/>
            <a:chOff x="8303659" y="184400"/>
            <a:chExt cx="614135" cy="562114"/>
          </a:xfrm>
        </p:grpSpPr>
        <p:sp>
          <p:nvSpPr>
            <p:cNvPr id="244" name="Google Shape;244;p10"/>
            <p:cNvSpPr/>
            <p:nvPr/>
          </p:nvSpPr>
          <p:spPr>
            <a:xfrm rot="2409079">
              <a:off x="8354070" y="247211"/>
              <a:ext cx="290782" cy="26267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rot="2408980">
              <a:off x="8689780" y="416800"/>
              <a:ext cx="194326" cy="175533"/>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rot="5400000">
              <a:off x="8481335" y="614743"/>
              <a:ext cx="138490" cy="125052"/>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0"/>
          <p:cNvGrpSpPr/>
          <p:nvPr/>
        </p:nvGrpSpPr>
        <p:grpSpPr>
          <a:xfrm>
            <a:off x="8324808" y="1360467"/>
            <a:ext cx="513754" cy="449462"/>
            <a:chOff x="182583" y="3198529"/>
            <a:chExt cx="513754" cy="449462"/>
          </a:xfrm>
        </p:grpSpPr>
        <p:sp>
          <p:nvSpPr>
            <p:cNvPr id="248" name="Google Shape;248;p10"/>
            <p:cNvSpPr/>
            <p:nvPr/>
          </p:nvSpPr>
          <p:spPr>
            <a:xfrm rot="-9957301">
              <a:off x="416791" y="3389745"/>
              <a:ext cx="255376" cy="230706"/>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chemeClr val="accent4"/>
            </a:solidFill>
            <a:ln>
              <a:noFill/>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rot="-9957041">
              <a:off x="198727" y="3216945"/>
              <a:ext cx="170684" cy="154179"/>
            </a:xfrm>
            <a:custGeom>
              <a:avLst/>
              <a:gdLst/>
              <a:ahLst/>
              <a:cxnLst/>
              <a:rect l="l" t="t" r="r" b="b"/>
              <a:pathLst>
                <a:path w="12838" h="11595" extrusionOk="0">
                  <a:moveTo>
                    <a:pt x="6526" y="0"/>
                  </a:moveTo>
                  <a:cubicBezTo>
                    <a:pt x="5096" y="0"/>
                    <a:pt x="3649" y="566"/>
                    <a:pt x="2481" y="1741"/>
                  </a:cubicBezTo>
                  <a:cubicBezTo>
                    <a:pt x="117" y="4091"/>
                    <a:pt x="1" y="7804"/>
                    <a:pt x="2206" y="10009"/>
                  </a:cubicBezTo>
                  <a:cubicBezTo>
                    <a:pt x="3268" y="11071"/>
                    <a:pt x="4669" y="11595"/>
                    <a:pt x="6100" y="11595"/>
                  </a:cubicBezTo>
                  <a:cubicBezTo>
                    <a:pt x="7660" y="11595"/>
                    <a:pt x="9255" y="10973"/>
                    <a:pt x="10488" y="9748"/>
                  </a:cubicBezTo>
                  <a:cubicBezTo>
                    <a:pt x="12838" y="7383"/>
                    <a:pt x="12736" y="3902"/>
                    <a:pt x="10532" y="1697"/>
                  </a:cubicBezTo>
                  <a:lnTo>
                    <a:pt x="10517" y="1697"/>
                  </a:lnTo>
                  <a:cubicBezTo>
                    <a:pt x="9408" y="581"/>
                    <a:pt x="7975" y="0"/>
                    <a:pt x="6526" y="0"/>
                  </a:cubicBezTo>
                  <a:close/>
                </a:path>
              </a:pathLst>
            </a:custGeom>
            <a:solidFill>
              <a:schemeClr val="accent3"/>
            </a:solidFill>
            <a:ln>
              <a:noFill/>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1pPr>
            <a:lvl2pPr lvl="1">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2pPr>
            <a:lvl3pPr lvl="2">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3pPr>
            <a:lvl4pPr lvl="3">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4pPr>
            <a:lvl5pPr lvl="4">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5pPr>
            <a:lvl6pPr lvl="5">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6pPr>
            <a:lvl7pPr lvl="6">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7pPr>
            <a:lvl8pPr lvl="7">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8pPr>
            <a:lvl9pPr lvl="8">
              <a:spcBef>
                <a:spcPts val="0"/>
              </a:spcBef>
              <a:spcAft>
                <a:spcPts val="0"/>
              </a:spcAft>
              <a:buClr>
                <a:schemeClr val="dk1"/>
              </a:buClr>
              <a:buSzPts val="2800"/>
              <a:buFont typeface="Hepta Slab SemiBold"/>
              <a:buNone/>
              <a:defRPr sz="2800">
                <a:solidFill>
                  <a:schemeClr val="dk1"/>
                </a:solidFill>
                <a:latin typeface="Hepta Slab SemiBold"/>
                <a:ea typeface="Hepta Slab SemiBold"/>
                <a:cs typeface="Hepta Slab SemiBold"/>
                <a:sym typeface="Hepta Slab SemiBold"/>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audio" Target="../media/audio1.wav"/><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saturation sat="109000"/>
                    </a14:imgEffect>
                  </a14:imgLayer>
                </a14:imgProps>
              </a:ext>
            </a:extLst>
          </a:blip>
          <a:srcRect t="2330" b="3423"/>
          <a:stretch>
            <a:fillRect/>
          </a:stretch>
        </p:blipFill>
        <p:spPr>
          <a:xfrm>
            <a:off x="4" y="-3982"/>
            <a:ext cx="9143996" cy="5147482"/>
          </a:xfrm>
          <a:prstGeom prst="rect">
            <a:avLst/>
          </a:prstGeom>
        </p:spPr>
      </p:pic>
      <p:grpSp>
        <p:nvGrpSpPr>
          <p:cNvPr id="9" name="Group 8"/>
          <p:cNvGrpSpPr/>
          <p:nvPr/>
        </p:nvGrpSpPr>
        <p:grpSpPr>
          <a:xfrm>
            <a:off x="3938270" y="59690"/>
            <a:ext cx="6140450" cy="2122805"/>
            <a:chOff x="236216" y="2391824"/>
            <a:chExt cx="7704861" cy="2812307"/>
          </a:xfrm>
        </p:grpSpPr>
        <p:sp>
          <p:nvSpPr>
            <p:cNvPr id="10" name="TextBox 9"/>
            <p:cNvSpPr txBox="1"/>
            <p:nvPr/>
          </p:nvSpPr>
          <p:spPr>
            <a:xfrm>
              <a:off x="236216" y="2394752"/>
              <a:ext cx="7704861" cy="1466303"/>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defRPr/>
              </a:pPr>
              <a:r>
                <a:rPr lang="sv-SE" sz="6600">
                  <a:ln w="127000">
                    <a:solidFill>
                      <a:schemeClr val="bg1"/>
                    </a:solidFill>
                  </a:ln>
                  <a:solidFill>
                    <a:schemeClr val="bg1"/>
                  </a:solidFill>
                  <a:effectLst>
                    <a:outerShdw blurRad="50800" dist="38100" dir="2700000" algn="tl" rotWithShape="0">
                      <a:prstClr val="black">
                        <a:alpha val="40000"/>
                      </a:prstClr>
                    </a:outerShdw>
                  </a:effectLst>
                  <a:latin typeface="Times New Roman" panose="02020603050405020304" charset="0"/>
                  <a:cs typeface="Times New Roman" panose="02020603050405020304" charset="0"/>
                </a:rPr>
                <a:t>KHỞI  ĐỘNG</a:t>
              </a:r>
              <a:endParaRPr lang="sv-SE" sz="6600" dirty="0">
                <a:ln w="127000">
                  <a:solidFill>
                    <a:schemeClr val="bg1"/>
                  </a:solidFill>
                </a:ln>
                <a:solidFill>
                  <a:schemeClr val="bg1"/>
                </a:solidFill>
                <a:effectLst>
                  <a:outerShdw blurRad="50800" dist="38100" dir="2700000" algn="tl" rotWithShape="0">
                    <a:prstClr val="black">
                      <a:alpha val="40000"/>
                    </a:prstClr>
                  </a:outerShdw>
                </a:effectLst>
                <a:latin typeface="Times New Roman" panose="02020603050405020304" charset="0"/>
                <a:cs typeface="Times New Roman" panose="02020603050405020304" charset="0"/>
              </a:endParaRPr>
            </a:p>
          </p:txBody>
        </p:sp>
        <p:sp>
          <p:nvSpPr>
            <p:cNvPr id="11" name="TextBox 10"/>
            <p:cNvSpPr txBox="1"/>
            <p:nvPr/>
          </p:nvSpPr>
          <p:spPr>
            <a:xfrm>
              <a:off x="236216" y="2391824"/>
              <a:ext cx="7704861" cy="2812307"/>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defRPr/>
              </a:pPr>
              <a:r>
                <a:rPr lang="sv-SE" sz="6600">
                  <a:solidFill>
                    <a:srgbClr val="77D460"/>
                  </a:solidFill>
                  <a:latin typeface="Times New Roman" panose="02020603050405020304" charset="0"/>
                  <a:cs typeface="Times New Roman" panose="02020603050405020304" charset="0"/>
                </a:rPr>
                <a:t>KHỞI</a:t>
              </a:r>
              <a:r>
                <a:rPr lang="sv-SE" sz="6600">
                  <a:latin typeface="Times New Roman" panose="02020603050405020304" charset="0"/>
                  <a:cs typeface="Times New Roman" panose="02020603050405020304" charset="0"/>
                </a:rPr>
                <a:t>  </a:t>
              </a:r>
              <a:r>
                <a:rPr lang="sv-SE" sz="6600">
                  <a:solidFill>
                    <a:srgbClr val="FFC000"/>
                  </a:solidFill>
                  <a:latin typeface="Times New Roman" panose="02020603050405020304" charset="0"/>
                  <a:cs typeface="Times New Roman" panose="02020603050405020304" charset="0"/>
                </a:rPr>
                <a:t>ĐỘNG</a:t>
              </a:r>
              <a:endParaRPr lang="sv-SE" sz="6600" dirty="0">
                <a:solidFill>
                  <a:srgbClr val="FFC000"/>
                </a:solidFill>
                <a:latin typeface="Times New Roman" panose="02020603050405020304" charset="0"/>
                <a:cs typeface="Times New Roman" panose="02020603050405020304" charset="0"/>
              </a:endParaRPr>
            </a:p>
          </p:txBody>
        </p:sp>
      </p:grpSp>
      <p:sp>
        <p:nvSpPr>
          <p:cNvPr id="2" name="TextBox 1"/>
          <p:cNvSpPr txBox="1"/>
          <p:nvPr/>
        </p:nvSpPr>
        <p:spPr>
          <a:xfrm>
            <a:off x="0" y="4866501"/>
            <a:ext cx="595859" cy="252730"/>
          </a:xfrm>
          <a:prstGeom prst="rect">
            <a:avLst/>
          </a:prstGeom>
          <a:noFill/>
        </p:spPr>
        <p:txBody>
          <a:bodyPr wrap="square" rtlCol="0">
            <a:spAutoFit/>
          </a:bodyPr>
          <a:lstStyle/>
          <a:p>
            <a:r>
              <a:rPr lang="en-US" sz="1050"/>
              <a:t>3</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6" presetClass="emph" presetSubtype="0" fill="hold" nodeType="withEffect" p14:presetBounceEnd="98000">
                                      <p:stCondLst>
                                        <p:cond delay="500"/>
                                      </p:stCondLst>
                                      <p:childTnLst>
                                        <p:animScale p14:bounceEnd="98000">
                                          <p:cBhvr>
                                            <p:cTn id="11"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6" presetClass="emph" presetSubtype="0" fill="hold" nodeType="withEffect">
                                      <p:stCondLst>
                                        <p:cond delay="500"/>
                                      </p:stCondLst>
                                      <p:childTnLst>
                                        <p:animScale>
                                          <p:cBhvr>
                                            <p:cTn id="11"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en-GB" sz="6600">
                <a:latin typeface="Times New Roman" panose="02020603050405020304" charset="0"/>
                <a:cs typeface="Times New Roman" panose="02020603050405020304" charset="0"/>
              </a:rPr>
              <a:t>CHIA ĐOẠN </a:t>
            </a:r>
          </a:p>
        </p:txBody>
      </p:sp>
      <p:sp>
        <p:nvSpPr>
          <p:cNvPr id="3" name="Text Box 2"/>
          <p:cNvSpPr txBox="1"/>
          <p:nvPr/>
        </p:nvSpPr>
        <p:spPr>
          <a:xfrm>
            <a:off x="824230" y="1038860"/>
            <a:ext cx="7608570" cy="2379345"/>
          </a:xfrm>
          <a:prstGeom prst="rect">
            <a:avLst/>
          </a:prstGeom>
          <a:noFill/>
        </p:spPr>
        <p:txBody>
          <a:bodyPr wrap="square" rtlCol="0">
            <a:noAutofit/>
          </a:bodyPr>
          <a:lstStyle/>
          <a:p>
            <a:r>
              <a:rPr lang="vi-VN" altLang="en-GB" sz="4800"/>
              <a:t> </a:t>
            </a:r>
          </a:p>
        </p:txBody>
      </p:sp>
      <p:sp>
        <p:nvSpPr>
          <p:cNvPr id="4" name="Text Box 3"/>
          <p:cNvSpPr txBox="1"/>
          <p:nvPr/>
        </p:nvSpPr>
        <p:spPr>
          <a:xfrm>
            <a:off x="459740" y="1910080"/>
            <a:ext cx="8443595" cy="1568450"/>
          </a:xfrm>
          <a:prstGeom prst="rect">
            <a:avLst/>
          </a:prstGeom>
          <a:noFill/>
        </p:spPr>
        <p:txBody>
          <a:bodyPr wrap="square" rtlCol="0">
            <a:spAutoFit/>
          </a:bodyPr>
          <a:lstStyle/>
          <a:p>
            <a:pPr marL="285750" indent="-285750" algn="just">
              <a:buFont typeface="Arial" panose="020B0604020202020204" pitchFamily="34" charset="0"/>
              <a:buChar char="•"/>
            </a:pPr>
            <a:r>
              <a:rPr lang="vi-VN" altLang="en-GB" sz="3200">
                <a:solidFill>
                  <a:srgbClr val="FF0000"/>
                </a:solidFill>
                <a:latin typeface="Times New Roman" panose="02020603050405020304" charset="0"/>
                <a:cs typeface="Times New Roman" panose="02020603050405020304" charset="0"/>
              </a:rPr>
              <a:t>Đoạn 1</a:t>
            </a:r>
            <a:r>
              <a:rPr lang="vi-VN" altLang="en-GB" sz="3200">
                <a:latin typeface="Times New Roman" panose="02020603050405020304" charset="0"/>
                <a:cs typeface="Times New Roman" panose="02020603050405020304" charset="0"/>
              </a:rPr>
              <a:t> : Từ đầu đến “hương sắc mới”.</a:t>
            </a:r>
          </a:p>
          <a:p>
            <a:pPr marL="285750" indent="-285750" algn="just">
              <a:buFont typeface="Arial" panose="020B0604020202020204" pitchFamily="34" charset="0"/>
              <a:buChar char="•"/>
            </a:pPr>
            <a:r>
              <a:rPr lang="vi-VN" altLang="en-GB" sz="3200">
                <a:solidFill>
                  <a:srgbClr val="FF0000"/>
                </a:solidFill>
                <a:latin typeface="Times New Roman" panose="02020603050405020304" charset="0"/>
                <a:cs typeface="Times New Roman" panose="02020603050405020304" charset="0"/>
              </a:rPr>
              <a:t>Đoạn 2</a:t>
            </a:r>
            <a:r>
              <a:rPr lang="vi-VN" altLang="en-GB" sz="3200">
                <a:latin typeface="Times New Roman" panose="02020603050405020304" charset="0"/>
                <a:cs typeface="Times New Roman" panose="02020603050405020304" charset="0"/>
              </a:rPr>
              <a:t> : Tiếp theo cho đến “sướng ngẫn người”.</a:t>
            </a:r>
          </a:p>
          <a:p>
            <a:pPr marL="285750" indent="-285750" algn="just">
              <a:buFont typeface="Arial" panose="020B0604020202020204" pitchFamily="34" charset="0"/>
              <a:buChar char="•"/>
            </a:pPr>
            <a:r>
              <a:rPr lang="vi-VN" altLang="en-GB" sz="3200">
                <a:solidFill>
                  <a:srgbClr val="FF0000"/>
                </a:solidFill>
                <a:latin typeface="Times New Roman" panose="02020603050405020304" charset="0"/>
                <a:cs typeface="Times New Roman" panose="02020603050405020304" charset="0"/>
              </a:rPr>
              <a:t>Đoạn 3</a:t>
            </a:r>
            <a:r>
              <a:rPr lang="vi-VN" altLang="en-GB" sz="3200">
                <a:latin typeface="Times New Roman" panose="02020603050405020304" charset="0"/>
                <a:cs typeface="Times New Roman" panose="02020603050405020304" charset="0"/>
              </a:rPr>
              <a:t> : Đoạn còn lại.</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433" t="50612" r="78578" b="79"/>
          <a:stretch>
            <a:fillRect/>
          </a:stretch>
        </p:blipFill>
        <p:spPr>
          <a:xfrm>
            <a:off x="-611109" y="3047572"/>
            <a:ext cx="2587028" cy="2095928"/>
          </a:xfrm>
          <a:prstGeom prst="rect">
            <a:avLst/>
          </a:prstGeom>
        </p:spPr>
      </p:pic>
      <p:grpSp>
        <p:nvGrpSpPr>
          <p:cNvPr id="5" name="Group 4"/>
          <p:cNvGrpSpPr/>
          <p:nvPr/>
        </p:nvGrpSpPr>
        <p:grpSpPr>
          <a:xfrm>
            <a:off x="1975918" y="1147527"/>
            <a:ext cx="7168082" cy="3995973"/>
            <a:chOff x="2116476" y="1190519"/>
            <a:chExt cx="10075524" cy="5667481"/>
          </a:xfrm>
        </p:grpSpPr>
        <p:sp>
          <p:nvSpPr>
            <p:cNvPr id="6" name="TextBox 5"/>
            <p:cNvSpPr txBox="1"/>
            <p:nvPr/>
          </p:nvSpPr>
          <p:spPr>
            <a:xfrm>
              <a:off x="9675688" y="4549520"/>
              <a:ext cx="2083175" cy="720256"/>
            </a:xfrm>
            <a:prstGeom prst="rect">
              <a:avLst/>
            </a:prstGeom>
            <a:noFill/>
          </p:spPr>
          <p:txBody>
            <a:bodyPr wrap="square" rtlCol="0">
              <a:spAutoFit/>
            </a:bodyPr>
            <a:lstStyle/>
            <a:p>
              <a:pPr>
                <a:buClrTx/>
                <a:buFontTx/>
                <a:buNone/>
              </a:pPr>
              <a:r>
                <a:rPr lang="en-US" sz="1350" kern="1200">
                  <a:solidFill>
                    <a:prstClr val="black"/>
                  </a:solidFill>
                  <a:latin typeface="Calibri" panose="020F0502020204030204"/>
                  <a:ea typeface="+mn-ea"/>
                </a:rPr>
                <a:t>Khánh Nhựt Nguyễn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476" y="1190519"/>
              <a:ext cx="10075524" cy="5667481"/>
            </a:xfrm>
            <a:prstGeom prst="rect">
              <a:avLst/>
            </a:prstGeom>
          </p:spPr>
        </p:pic>
      </p:grpSp>
      <p:sp>
        <p:nvSpPr>
          <p:cNvPr id="8" name="Rectangle 7"/>
          <p:cNvSpPr/>
          <p:nvPr/>
        </p:nvSpPr>
        <p:spPr>
          <a:xfrm>
            <a:off x="291975" y="581842"/>
            <a:ext cx="8412932" cy="1477328"/>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quanh năm vắng vẻ bỗng có thêm người tới định cư: cô hoa cúc áo.</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Cô cúc áo từ đâu chuyển đến không ai biết. Một sớm mai thức dậy, cụ giáo cóc thấy cô đứng khép nép bên con đường mòn. Thân hình cô mảnh mai với những chiếc lá xanh non bé xíu. Cô như lẫn vào đám cỏ dại, phải là người tinh tường như cụ giáo mới nhận ra.</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Ngày tháng qua mau. Mùa xuân ấm áp đang về. Và buổi sáng Chủ nhật tuyệt vời ấy đã tới…</a:t>
            </a:r>
          </a:p>
          <a:p>
            <a:pPr algn="just">
              <a:buClrTx/>
              <a:buFontTx/>
              <a:buNone/>
            </a:pPr>
            <a:endParaRPr lang="en-GB" altLang="en-US" sz="1500" kern="1200">
              <a:solidFill>
                <a:prstClr val="black"/>
              </a:solidFill>
              <a:latin typeface="Times New Roman" panose="02020603050405020304" charset="0"/>
              <a:ea typeface="+mn-ea"/>
              <a:cs typeface="Times New Roman" panose="02020603050405020304" charset="0"/>
            </a:endParaRPr>
          </a:p>
        </p:txBody>
      </p:sp>
      <p:sp>
        <p:nvSpPr>
          <p:cNvPr id="2" name="Rectangle 1"/>
          <p:cNvSpPr/>
          <p:nvPr/>
        </p:nvSpPr>
        <p:spPr>
          <a:xfrm>
            <a:off x="291974" y="1788122"/>
            <a:ext cx="5567882" cy="2169825"/>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Cụ giáo có thức dậy, trong mùi hương nồng nàn. Nghe tiếng lao xao, cụ chống gậy, thận trọng dò từng bước ra cửa. Chao, cô cúc áo như đã hóa thân thành người khác, phô bày tất cả vẻ lộng lẫy của mình qua những bông hoa vàng rực ngát hương.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Bên cạnh, anh dế còm đứng ngây nhìn. Bác giun đất gật gù thán phục. Vài chị cào cào áo xanh váy đỏ là người xóm bên đi ngang qua cũng dừng lại ngó nghiêng.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từ lâu thiu thiu ngủ, nay bỗng bừng tỉnh trong hương sắc mới.</a:t>
            </a:r>
          </a:p>
        </p:txBody>
      </p:sp>
      <p:sp>
        <p:nvSpPr>
          <p:cNvPr id="3" name="Rectangle 2"/>
          <p:cNvSpPr/>
          <p:nvPr/>
        </p:nvSpPr>
        <p:spPr>
          <a:xfrm>
            <a:off x="3753507" y="186518"/>
            <a:ext cx="1636988" cy="461665"/>
          </a:xfrm>
          <a:prstGeom prst="rect">
            <a:avLst/>
          </a:prstGeom>
        </p:spPr>
        <p:txBody>
          <a:bodyPr wrap="none">
            <a:spAutoFit/>
          </a:bodyPr>
          <a:lstStyle/>
          <a:p>
            <a:pPr algn="ctr">
              <a:buClrTx/>
              <a:buFontTx/>
              <a:buNone/>
            </a:pPr>
            <a:r>
              <a:rPr lang="en-GB" altLang="en-US" sz="2400" b="1" kern="1200">
                <a:solidFill>
                  <a:srgbClr val="FF0000"/>
                </a:solidFill>
                <a:latin typeface="Times New Roman" panose="02020603050405020304" charset="0"/>
                <a:ea typeface="+mn-ea"/>
                <a:cs typeface="Times New Roman" panose="02020603050405020304" charset="0"/>
              </a:rPr>
              <a:t>Hoa cúc áo</a:t>
            </a:r>
          </a:p>
        </p:txBody>
      </p:sp>
      <p:grpSp>
        <p:nvGrpSpPr>
          <p:cNvPr id="9" name="Group 8"/>
          <p:cNvGrpSpPr/>
          <p:nvPr/>
        </p:nvGrpSpPr>
        <p:grpSpPr>
          <a:xfrm>
            <a:off x="356968" y="547461"/>
            <a:ext cx="274320" cy="337535"/>
            <a:chOff x="396485" y="888945"/>
            <a:chExt cx="502920" cy="618814"/>
          </a:xfrm>
        </p:grpSpPr>
        <p:sp>
          <p:nvSpPr>
            <p:cNvPr id="10" name="Dodecagon 9"/>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441651" y="888945"/>
              <a:ext cx="4354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chemeClr val="bg1"/>
                  </a:solidFill>
                  <a:effectLst/>
                  <a:uLnTx/>
                  <a:uFillTx/>
                  <a:latin typeface="Times New Roman" panose="02020603050405020304" charset="0"/>
                  <a:ea typeface="思源黑体 CN Medium"/>
                  <a:cs typeface="Times New Roman" panose="02020603050405020304" charset="0"/>
                </a:rPr>
                <a:t>1</a:t>
              </a:r>
              <a:endParaRPr kumimoji="0" lang="en-US" sz="1800" b="1" i="0" u="none" strike="noStrike" kern="1200" cap="none" spc="0" normalizeH="0" baseline="0" noProof="0" dirty="0">
                <a:ln>
                  <a:noFill/>
                </a:ln>
                <a:solidFill>
                  <a:schemeClr val="bg1"/>
                </a:solidFill>
                <a:effectLst/>
                <a:uLnTx/>
                <a:uFillTx/>
                <a:latin typeface="Times New Roman" panose="02020603050405020304" charset="0"/>
                <a:ea typeface="思源黑体 CN Medium"/>
                <a:cs typeface="Times New Roman" panose="0202060305040502030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28" y="540040"/>
            <a:ext cx="2778612" cy="42373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547" y="435505"/>
            <a:ext cx="2568835" cy="4272490"/>
          </a:xfrm>
          <a:prstGeom prst="rect">
            <a:avLst/>
          </a:prstGeom>
        </p:spPr>
      </p:pic>
      <p:sp>
        <p:nvSpPr>
          <p:cNvPr id="6" name="Text Box 14"/>
          <p:cNvSpPr txBox="1"/>
          <p:nvPr/>
        </p:nvSpPr>
        <p:spPr>
          <a:xfrm>
            <a:off x="320700" y="224429"/>
            <a:ext cx="8450848" cy="789146"/>
          </a:xfrm>
          <a:prstGeom prst="rect">
            <a:avLst/>
          </a:prstGeom>
          <a:noFill/>
        </p:spPr>
        <p:txBody>
          <a:bodyPr wrap="square" rtlCol="0" anchor="t">
            <a:noAutofit/>
          </a:bodyPr>
          <a:lstStyle/>
          <a:p>
            <a:pPr>
              <a:buClrTx/>
              <a:buFontTx/>
              <a:buNone/>
            </a:pPr>
            <a:r>
              <a:rPr lang="en-GB" altLang="en-US" sz="1500" kern="1200">
                <a:solidFill>
                  <a:prstClr val="black"/>
                </a:solidFill>
                <a:latin typeface="Times New Roman" panose="02020603050405020304" charset="0"/>
                <a:ea typeface="+mn-ea"/>
                <a:cs typeface="Times New Roman" panose="02020603050405020304" charset="0"/>
              </a:rPr>
              <a:t>Trưa hôm đó, dế còm sang chơi nhà cụ giáo cóc. Loay hoay mãi anh chàng mới dám đọc cho cụ nghe bài thơ mới làm có nhan đề “Nàng từ đâu tới”:</a:t>
            </a:r>
          </a:p>
        </p:txBody>
      </p:sp>
      <p:sp>
        <p:nvSpPr>
          <p:cNvPr id="7" name="Text Box 1"/>
          <p:cNvSpPr txBox="1"/>
          <p:nvPr/>
        </p:nvSpPr>
        <p:spPr>
          <a:xfrm>
            <a:off x="1052467" y="4330717"/>
            <a:ext cx="7645652" cy="430530"/>
          </a:xfrm>
          <a:prstGeom prst="rect">
            <a:avLst/>
          </a:prstGeom>
          <a:noFill/>
        </p:spPr>
        <p:txBody>
          <a:bodyPr wrap="square" rtlCol="0">
            <a:noAutofit/>
          </a:bodyPr>
          <a:lstStyle/>
          <a:p>
            <a:pPr>
              <a:buClrTx/>
              <a:buFontTx/>
              <a:buNone/>
            </a:pPr>
            <a:r>
              <a:rPr lang="en-GB" altLang="en-US" sz="1500" kern="1200">
                <a:solidFill>
                  <a:prstClr val="black">
                    <a:lumMod val="50000"/>
                  </a:prstClr>
                </a:solidFill>
                <a:latin typeface="Times New Roman" panose="02020603050405020304" charset="0"/>
                <a:ea typeface="+mn-ea"/>
                <a:cs typeface="Times New Roman" panose="02020603050405020304" charset="0"/>
                <a:sym typeface="+mn-ea"/>
              </a:rPr>
              <a:t>Cuộc đời kỳ diệu thế đấy: cô nàng cúc áo với những bông hoa xinh nhỏ, chỉ trong vòng buổi sáng đã biến anh dế thành nhà thơ. </a:t>
            </a: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p:txBody>
      </p:sp>
      <p:sp>
        <p:nvSpPr>
          <p:cNvPr id="8" name="Text Box 4"/>
          <p:cNvSpPr txBox="1"/>
          <p:nvPr/>
        </p:nvSpPr>
        <p:spPr>
          <a:xfrm>
            <a:off x="6894415" y="4763349"/>
            <a:ext cx="1751098" cy="323165"/>
          </a:xfrm>
          <a:prstGeom prst="rect">
            <a:avLst/>
          </a:prstGeom>
          <a:noFill/>
        </p:spPr>
        <p:txBody>
          <a:bodyPr wrap="square" rtlCol="0">
            <a:spAutoFit/>
          </a:bodyPr>
          <a:lstStyle/>
          <a:p>
            <a:pPr>
              <a:buClrTx/>
              <a:buFontTx/>
              <a:buNone/>
            </a:pPr>
            <a:r>
              <a:rPr lang="vi-VN" altLang="en-GB" sz="1500" i="1" kern="1200">
                <a:solidFill>
                  <a:prstClr val="black"/>
                </a:solidFill>
                <a:latin typeface="Times New Roman" panose="02020603050405020304" charset="0"/>
                <a:ea typeface="+mn-ea"/>
                <a:cs typeface="Times New Roman" panose="02020603050405020304" charset="0"/>
              </a:rPr>
              <a:t>Theo Trần Đức Tiến</a:t>
            </a:r>
          </a:p>
        </p:txBody>
      </p:sp>
      <p:grpSp>
        <p:nvGrpSpPr>
          <p:cNvPr id="10" name="Group 9"/>
          <p:cNvGrpSpPr/>
          <p:nvPr/>
        </p:nvGrpSpPr>
        <p:grpSpPr>
          <a:xfrm>
            <a:off x="3527241" y="650008"/>
            <a:ext cx="2089518" cy="2986824"/>
            <a:chOff x="4601604" y="1230472"/>
            <a:chExt cx="2786024" cy="3982433"/>
          </a:xfrm>
        </p:grpSpPr>
        <p:sp>
          <p:nvSpPr>
            <p:cNvPr id="2" name="Rectangle 1"/>
            <p:cNvSpPr/>
            <p:nvPr/>
          </p:nvSpPr>
          <p:spPr>
            <a:xfrm>
              <a:off x="4601604" y="1230472"/>
              <a:ext cx="2786024" cy="1354217"/>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Nàng từ đâu tới</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Nàng diện áo vàng</a:t>
              </a:r>
            </a:p>
            <a:p>
              <a:pPr>
                <a:buClrTx/>
                <a:buFontTx/>
                <a:buNone/>
              </a:pPr>
              <a:r>
                <a:rPr lang="en-US" sz="1500" kern="1200">
                  <a:solidFill>
                    <a:prstClr val="black"/>
                  </a:solidFill>
                  <a:latin typeface="Times New Roman" panose="02020603050405020304" charset="0"/>
                  <a:ea typeface="+mn-ea"/>
                  <a:cs typeface="Times New Roman" panose="02020603050405020304" charset="0"/>
                </a:rPr>
                <a:t>Vàng như nắng sớm</a:t>
              </a:r>
            </a:p>
            <a:p>
              <a:pPr>
                <a:buClrTx/>
                <a:buFontTx/>
                <a:buNone/>
              </a:pPr>
              <a:r>
                <a:rPr lang="en-US" sz="1500" kern="1200">
                  <a:solidFill>
                    <a:prstClr val="black"/>
                  </a:solidFill>
                  <a:latin typeface="Times New Roman" panose="02020603050405020304" charset="0"/>
                  <a:ea typeface="+mn-ea"/>
                  <a:cs typeface="Times New Roman" panose="02020603050405020304" charset="0"/>
                </a:rPr>
                <a:t>Hương thơm điệu đàng.</a:t>
              </a:r>
            </a:p>
          </p:txBody>
        </p:sp>
        <p:sp>
          <p:nvSpPr>
            <p:cNvPr id="3" name="Rectangle 2"/>
            <p:cNvSpPr/>
            <p:nvPr/>
          </p:nvSpPr>
          <p:spPr>
            <a:xfrm>
              <a:off x="4601604" y="3858688"/>
              <a:ext cx="2786024" cy="1354217"/>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Này ông giun đất</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chị cào cào</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cụ giáo cóc</a:t>
              </a:r>
            </a:p>
            <a:p>
              <a:pPr>
                <a:buClrTx/>
                <a:buFontTx/>
                <a:buNone/>
              </a:pPr>
              <a:r>
                <a:rPr lang="en-US" sz="1500" kern="1200">
                  <a:solidFill>
                    <a:prstClr val="black"/>
                  </a:solidFill>
                  <a:latin typeface="Times New Roman" panose="02020603050405020304" charset="0"/>
                  <a:ea typeface="+mn-ea"/>
                  <a:cs typeface="Times New Roman" panose="02020603050405020304" charset="0"/>
                </a:rPr>
                <a:t>Bây giờ tính sao?</a:t>
              </a:r>
            </a:p>
          </p:txBody>
        </p:sp>
        <p:sp>
          <p:nvSpPr>
            <p:cNvPr id="9" name="Rectangle 8"/>
            <p:cNvSpPr/>
            <p:nvPr/>
          </p:nvSpPr>
          <p:spPr>
            <a:xfrm>
              <a:off x="4601604" y="2535250"/>
              <a:ext cx="2786024" cy="1354218"/>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Tính sao thì tính </a:t>
              </a:r>
            </a:p>
            <a:p>
              <a:pPr>
                <a:buClrTx/>
                <a:buFontTx/>
                <a:buNone/>
              </a:pPr>
              <a:r>
                <a:rPr lang="en-US" sz="1500" kern="1200">
                  <a:solidFill>
                    <a:prstClr val="black"/>
                  </a:solidFill>
                  <a:latin typeface="Times New Roman" panose="02020603050405020304" charset="0"/>
                  <a:ea typeface="+mn-ea"/>
                  <a:cs typeface="Times New Roman" panose="02020603050405020304" charset="0"/>
                </a:rPr>
                <a:t>Người đẹp nhường kia</a:t>
              </a:r>
            </a:p>
            <a:p>
              <a:pPr>
                <a:buClrTx/>
                <a:buFontTx/>
                <a:buNone/>
              </a:pPr>
              <a:r>
                <a:rPr lang="en-US" sz="1500" kern="1200">
                  <a:solidFill>
                    <a:prstClr val="black"/>
                  </a:solidFill>
                  <a:latin typeface="Times New Roman" panose="02020603050405020304" charset="0"/>
                  <a:ea typeface="+mn-ea"/>
                  <a:cs typeface="Times New Roman" panose="02020603050405020304" charset="0"/>
                </a:rPr>
                <a:t>Hộ khẩu Bờ Giậu</a:t>
              </a:r>
            </a:p>
            <a:p>
              <a:pPr>
                <a:buClrTx/>
                <a:buFontTx/>
                <a:buNone/>
              </a:pPr>
              <a:r>
                <a:rPr lang="en-US" sz="1500" kern="1200">
                  <a:solidFill>
                    <a:prstClr val="black"/>
                  </a:solidFill>
                  <a:latin typeface="Times New Roman" panose="02020603050405020304" charset="0"/>
                  <a:ea typeface="+mn-ea"/>
                  <a:cs typeface="Times New Roman" panose="02020603050405020304" charset="0"/>
                </a:rPr>
                <a:t>Nhập vào miễn chê</a:t>
              </a:r>
            </a:p>
          </p:txBody>
        </p:sp>
      </p:grpSp>
      <p:sp>
        <p:nvSpPr>
          <p:cNvPr id="11" name="Rectangle 10"/>
          <p:cNvSpPr/>
          <p:nvPr/>
        </p:nvSpPr>
        <p:spPr>
          <a:xfrm>
            <a:off x="2503280" y="3606020"/>
            <a:ext cx="4626321" cy="784830"/>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Cụ giáo cóc nghe xong ho khù khụ:</a:t>
            </a:r>
          </a:p>
          <a:p>
            <a:pPr>
              <a:buClrTx/>
              <a:buFontTx/>
              <a:buNone/>
            </a:pPr>
            <a:r>
              <a:rPr lang="en-US" sz="1500" kern="1200">
                <a:solidFill>
                  <a:prstClr val="black"/>
                </a:solidFill>
                <a:latin typeface="Times New Roman" panose="02020603050405020304" charset="0"/>
                <a:ea typeface="+mn-ea"/>
                <a:cs typeface="Times New Roman" panose="02020603050405020304" charset="0"/>
              </a:rPr>
              <a:t>     - Thú vị, thú vị. Đưa được cả hộ khẩu vào thơ. Giỏi!</a:t>
            </a:r>
          </a:p>
          <a:p>
            <a:pPr>
              <a:buClrTx/>
              <a:buFontTx/>
              <a:buNone/>
            </a:pPr>
            <a:r>
              <a:rPr lang="en-US" sz="1500" kern="1200">
                <a:solidFill>
                  <a:prstClr val="black"/>
                </a:solidFill>
                <a:latin typeface="Times New Roman" panose="02020603050405020304" charset="0"/>
                <a:ea typeface="+mn-ea"/>
                <a:cs typeface="Times New Roman" panose="02020603050405020304" charset="0"/>
              </a:rPr>
              <a:t>     Nghe cụ giáo khen, dế còm sướng ngẩn người</a:t>
            </a:r>
          </a:p>
        </p:txBody>
      </p:sp>
      <p:grpSp>
        <p:nvGrpSpPr>
          <p:cNvPr id="12" name="Group 11"/>
          <p:cNvGrpSpPr/>
          <p:nvPr/>
        </p:nvGrpSpPr>
        <p:grpSpPr>
          <a:xfrm>
            <a:off x="99582" y="202911"/>
            <a:ext cx="274320" cy="369332"/>
            <a:chOff x="396485" y="914524"/>
            <a:chExt cx="502920" cy="677108"/>
          </a:xfrm>
        </p:grpSpPr>
        <p:sp>
          <p:nvSpPr>
            <p:cNvPr id="13" name="Dodecagon 12"/>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p:cNvSpPr txBox="1"/>
            <p:nvPr/>
          </p:nvSpPr>
          <p:spPr>
            <a:xfrm>
              <a:off x="430229" y="914524"/>
              <a:ext cx="43543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chemeClr val="bg1"/>
                  </a:solidFill>
                  <a:effectLst/>
                  <a:uLnTx/>
                  <a:uFillTx/>
                  <a:latin typeface="Times New Roman" panose="02020603050405020304" charset="0"/>
                  <a:ea typeface="思源黑体 CN Medium"/>
                  <a:cs typeface="Times New Roman" panose="02020603050405020304" charset="0"/>
                </a:rPr>
                <a:t>2</a:t>
              </a:r>
              <a:endParaRPr kumimoji="0" lang="en-US" sz="1800" b="1" i="0" u="none" strike="noStrike" kern="1200" cap="none" spc="0" normalizeH="0" baseline="0" noProof="0" dirty="0">
                <a:ln>
                  <a:noFill/>
                </a:ln>
                <a:solidFill>
                  <a:schemeClr val="bg1"/>
                </a:solidFill>
                <a:effectLst/>
                <a:uLnTx/>
                <a:uFillTx/>
                <a:latin typeface="Times New Roman" panose="02020603050405020304" charset="0"/>
                <a:ea typeface="思源黑体 CN Medium"/>
                <a:cs typeface="Times New Roman" panose="02020603050405020304" charset="0"/>
              </a:endParaRPr>
            </a:p>
          </p:txBody>
        </p:sp>
      </p:grpSp>
      <p:grpSp>
        <p:nvGrpSpPr>
          <p:cNvPr id="15" name="Group 14"/>
          <p:cNvGrpSpPr/>
          <p:nvPr/>
        </p:nvGrpSpPr>
        <p:grpSpPr>
          <a:xfrm>
            <a:off x="797602" y="4300615"/>
            <a:ext cx="274320" cy="369332"/>
            <a:chOff x="396485" y="905328"/>
            <a:chExt cx="502920" cy="677108"/>
          </a:xfrm>
        </p:grpSpPr>
        <p:sp>
          <p:nvSpPr>
            <p:cNvPr id="16" name="Dodecagon 15"/>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442647" y="905328"/>
              <a:ext cx="43543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chemeClr val="bg1"/>
                  </a:solidFill>
                  <a:effectLst/>
                  <a:uLnTx/>
                  <a:uFillTx/>
                  <a:latin typeface="Times New Roman" panose="02020603050405020304" charset="0"/>
                  <a:ea typeface="思源黑体 CN Medium"/>
                  <a:cs typeface="Times New Roman" panose="02020603050405020304" charset="0"/>
                </a:rPr>
                <a:t>3</a:t>
              </a:r>
              <a:endParaRPr kumimoji="0" lang="en-US" sz="1800" b="1" i="0" u="none" strike="noStrike" kern="1200" cap="none" spc="0" normalizeH="0" baseline="0" noProof="0" dirty="0">
                <a:ln>
                  <a:noFill/>
                </a:ln>
                <a:solidFill>
                  <a:schemeClr val="bg1"/>
                </a:solidFill>
                <a:effectLst/>
                <a:uLnTx/>
                <a:uFillTx/>
                <a:latin typeface="Times New Roman" panose="02020603050405020304" charset="0"/>
                <a:ea typeface="思源黑体 CN Medium"/>
                <a:cs typeface="Times New Roman" panose="02020603050405020304" charset="0"/>
              </a:endParaRP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grpSp>
        <p:nvGrpSpPr>
          <p:cNvPr id="28" name="Group 27"/>
          <p:cNvGrpSpPr/>
          <p:nvPr/>
        </p:nvGrpSpPr>
        <p:grpSpPr>
          <a:xfrm>
            <a:off x="-256540" y="1056005"/>
            <a:ext cx="4144645" cy="1900555"/>
            <a:chOff x="3859950" y="2835631"/>
            <a:chExt cx="3121088" cy="2284675"/>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29053" t="27831" r="31772" b="25437"/>
            <a:stretch>
              <a:fillRect/>
            </a:stretch>
          </p:blipFill>
          <p:spPr>
            <a:xfrm>
              <a:off x="3859950" y="2835631"/>
              <a:ext cx="3121088" cy="2284675"/>
            </a:xfrm>
            <a:prstGeom prst="rect">
              <a:avLst/>
            </a:prstGeom>
          </p:spPr>
        </p:pic>
        <p:sp>
          <p:nvSpPr>
            <p:cNvPr id="30" name="TextBox 14"/>
            <p:cNvSpPr txBox="1"/>
            <p:nvPr/>
          </p:nvSpPr>
          <p:spPr>
            <a:xfrm>
              <a:off x="4775668" y="3843253"/>
              <a:ext cx="1797759" cy="1206331"/>
            </a:xfrm>
            <a:prstGeom prst="rect">
              <a:avLst/>
            </a:prstGeom>
            <a:noFill/>
          </p:spPr>
          <p:txBody>
            <a:bodyPr wrap="square" rtlCol="0">
              <a:noAutofit/>
            </a:bodyPr>
            <a:lstStyle/>
            <a:p>
              <a:pPr algn="ctr"/>
              <a:r>
                <a:rPr lang="vi-VN" sz="3000" b="1">
                  <a:solidFill>
                    <a:schemeClr val="accent2">
                      <a:lumMod val="50000"/>
                    </a:schemeClr>
                  </a:solidFill>
                  <a:latin typeface="Times New Roman" panose="02020603050405020304" charset="0"/>
                  <a:cs typeface="Times New Roman" panose="02020603050405020304" charset="0"/>
                </a:rPr>
                <a:t>lộng lẫy</a:t>
              </a:r>
            </a:p>
          </p:txBody>
        </p:sp>
      </p:grpSp>
      <p:grpSp>
        <p:nvGrpSpPr>
          <p:cNvPr id="31" name="Group 30"/>
          <p:cNvGrpSpPr/>
          <p:nvPr/>
        </p:nvGrpSpPr>
        <p:grpSpPr>
          <a:xfrm>
            <a:off x="3888105" y="1116965"/>
            <a:ext cx="4544060" cy="2072640"/>
            <a:chOff x="6351028" y="3145848"/>
            <a:chExt cx="4005064" cy="2580812"/>
          </a:xfrm>
        </p:grpSpPr>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29053" t="27831" r="31772" b="25437"/>
            <a:stretch>
              <a:fillRect/>
            </a:stretch>
          </p:blipFill>
          <p:spPr>
            <a:xfrm>
              <a:off x="6351028" y="3145848"/>
              <a:ext cx="4005064" cy="2580812"/>
            </a:xfrm>
            <a:prstGeom prst="rect">
              <a:avLst/>
            </a:prstGeom>
          </p:spPr>
        </p:pic>
        <p:sp>
          <p:nvSpPr>
            <p:cNvPr id="33" name="TextBox 32"/>
            <p:cNvSpPr txBox="1"/>
            <p:nvPr/>
          </p:nvSpPr>
          <p:spPr>
            <a:xfrm>
              <a:off x="7490455" y="4165869"/>
              <a:ext cx="2496251" cy="688691"/>
            </a:xfrm>
            <a:prstGeom prst="rect">
              <a:avLst/>
            </a:prstGeom>
            <a:noFill/>
          </p:spPr>
          <p:txBody>
            <a:bodyPr wrap="square" rtlCol="0">
              <a:spAutoFit/>
            </a:bodyPr>
            <a:lstStyle/>
            <a:p>
              <a:pPr algn="ctr"/>
              <a:r>
                <a:rPr lang="vi-VN" sz="3000" b="1">
                  <a:solidFill>
                    <a:srgbClr val="0070C0"/>
                  </a:solidFill>
                  <a:latin typeface="Times New Roman" panose="02020603050405020304" charset="0"/>
                  <a:cs typeface="Times New Roman" panose="02020603050405020304" charset="0"/>
                </a:rPr>
                <a:t>ngát hương </a:t>
              </a:r>
            </a:p>
          </p:txBody>
        </p:sp>
      </p:grpSp>
      <p:grpSp>
        <p:nvGrpSpPr>
          <p:cNvPr id="34" name="Group 33"/>
          <p:cNvGrpSpPr/>
          <p:nvPr/>
        </p:nvGrpSpPr>
        <p:grpSpPr>
          <a:xfrm>
            <a:off x="259080" y="2923540"/>
            <a:ext cx="4298315" cy="1975485"/>
            <a:chOff x="3254335" y="2879575"/>
            <a:chExt cx="4005064" cy="2687413"/>
          </a:xfrm>
        </p:grpSpPr>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29053" t="27831" r="31772" b="25437"/>
            <a:stretch>
              <a:fillRect/>
            </a:stretch>
          </p:blipFill>
          <p:spPr>
            <a:xfrm>
              <a:off x="3254335" y="2879575"/>
              <a:ext cx="4005064" cy="2687413"/>
            </a:xfrm>
            <a:prstGeom prst="rect">
              <a:avLst/>
            </a:prstGeom>
          </p:spPr>
        </p:pic>
        <p:sp>
          <p:nvSpPr>
            <p:cNvPr id="36" name="TextBox 35"/>
            <p:cNvSpPr txBox="1"/>
            <p:nvPr/>
          </p:nvSpPr>
          <p:spPr>
            <a:xfrm>
              <a:off x="4563680" y="4043020"/>
              <a:ext cx="2194769" cy="752407"/>
            </a:xfrm>
            <a:prstGeom prst="rect">
              <a:avLst/>
            </a:prstGeom>
            <a:noFill/>
          </p:spPr>
          <p:txBody>
            <a:bodyPr wrap="square" rtlCol="0">
              <a:spAutoFit/>
            </a:bodyPr>
            <a:lstStyle/>
            <a:p>
              <a:pPr algn="ctr"/>
              <a:r>
                <a:rPr lang="vi-VN" sz="3000" b="1">
                  <a:solidFill>
                    <a:srgbClr val="CE4340"/>
                  </a:solidFill>
                  <a:latin typeface="Times New Roman" panose="02020603050405020304" charset="0"/>
                  <a:cs typeface="Times New Roman" panose="02020603050405020304" charset="0"/>
                </a:rPr>
                <a:t>ngó nghiêng </a:t>
              </a:r>
            </a:p>
          </p:txBody>
        </p:sp>
      </p:gr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9053" t="27831" r="31772" b="25437"/>
          <a:stretch>
            <a:fillRect/>
          </a:stretch>
        </p:blipFill>
        <p:spPr>
          <a:xfrm>
            <a:off x="4327525" y="2896870"/>
            <a:ext cx="4373245" cy="1912620"/>
          </a:xfrm>
          <a:prstGeom prst="rect">
            <a:avLst/>
          </a:prstGeom>
        </p:spPr>
      </p:pic>
      <p:sp>
        <p:nvSpPr>
          <p:cNvPr id="40" name="TextBox 31"/>
          <p:cNvSpPr txBox="1"/>
          <p:nvPr/>
        </p:nvSpPr>
        <p:spPr>
          <a:xfrm>
            <a:off x="5786723" y="3251417"/>
            <a:ext cx="2122805" cy="1317781"/>
          </a:xfrm>
          <a:prstGeom prst="rect">
            <a:avLst/>
          </a:prstGeom>
          <a:noFill/>
        </p:spPr>
        <p:txBody>
          <a:bodyPr wrap="square" rtlCol="0">
            <a:noAutofit/>
          </a:bodyPr>
          <a:lstStyle/>
          <a:p>
            <a:pPr algn="ctr"/>
            <a:endParaRPr lang="vi-VN" sz="3000" b="1">
              <a:gradFill>
                <a:gsLst>
                  <a:gs pos="0">
                    <a:srgbClr val="14CD68"/>
                  </a:gs>
                  <a:gs pos="100000">
                    <a:srgbClr val="035C7D"/>
                  </a:gs>
                </a:gsLst>
                <a:lin scaled="0"/>
              </a:gradFill>
              <a:latin typeface="Times New Roman" panose="02020603050405020304" charset="0"/>
              <a:cs typeface="Times New Roman" panose="02020603050405020304" charset="0"/>
            </a:endParaRPr>
          </a:p>
          <a:p>
            <a:pPr algn="ctr"/>
            <a:r>
              <a:rPr lang="vi-VN" sz="3000" b="1">
                <a:gradFill>
                  <a:gsLst>
                    <a:gs pos="0">
                      <a:srgbClr val="14CD68"/>
                    </a:gs>
                    <a:gs pos="100000">
                      <a:srgbClr val="035C7D"/>
                    </a:gs>
                  </a:gsLst>
                  <a:lin scaled="0"/>
                </a:gradFill>
                <a:latin typeface="Times New Roman" panose="02020603050405020304" charset="0"/>
                <a:cs typeface="Times New Roman" panose="02020603050405020304" charset="0"/>
              </a:rPr>
              <a:t>loay hoay</a:t>
            </a:r>
          </a:p>
        </p:txBody>
      </p:sp>
      <p:sp>
        <p:nvSpPr>
          <p:cNvPr id="41" name="Title 1"/>
          <p:cNvSpPr txBox="1"/>
          <p:nvPr/>
        </p:nvSpPr>
        <p:spPr>
          <a:xfrm>
            <a:off x="852240" y="408397"/>
            <a:ext cx="7717800" cy="64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Hepta Slab"/>
              <a:buNone/>
              <a:defRPr sz="6500" b="0" i="0" u="none" strike="noStrike" cap="none">
                <a:solidFill>
                  <a:schemeClr val="dk1"/>
                </a:solidFill>
                <a:latin typeface="Hepta Slab SemiBold"/>
                <a:ea typeface="Hepta Slab SemiBold"/>
                <a:cs typeface="Hepta Slab SemiBold"/>
                <a:sym typeface="Hepta Slab SemiBold"/>
              </a:defRPr>
            </a:lvl1pPr>
            <a:lvl2pPr marR="0" lvl="1"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9pPr>
          </a:lstStyle>
          <a:p>
            <a:r>
              <a:rPr lang="en-US" altLang="en-GB" sz="5400">
                <a:latin typeface="Times New Roman" panose="02020603050405020304" charset="0"/>
                <a:cs typeface="Times New Roman" panose="02020603050405020304" charset="0"/>
              </a:rPr>
              <a:t>Luyện đọc từ khó</a:t>
            </a:r>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amond(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ppt_x"/>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09550" y="941509"/>
            <a:ext cx="8782050" cy="1523683"/>
            <a:chOff x="209550" y="863917"/>
            <a:chExt cx="8782050" cy="1523683"/>
          </a:xfrm>
        </p:grpSpPr>
        <p:sp>
          <p:nvSpPr>
            <p:cNvPr id="25" name="Rectangle: Rounded Corners 24"/>
            <p:cNvSpPr/>
            <p:nvPr/>
          </p:nvSpPr>
          <p:spPr>
            <a:xfrm>
              <a:off x="209550" y="863917"/>
              <a:ext cx="8782050" cy="1523683"/>
            </a:xfrm>
            <a:prstGeom prst="round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 name="TextBox 26"/>
            <p:cNvSpPr txBox="1"/>
            <p:nvPr/>
          </p:nvSpPr>
          <p:spPr>
            <a:xfrm>
              <a:off x="424815" y="929517"/>
              <a:ext cx="8427720" cy="1293103"/>
            </a:xfrm>
            <a:prstGeom prst="rect">
              <a:avLst/>
            </a:prstGeom>
            <a:noFill/>
          </p:spPr>
          <p:txBody>
            <a:bodyPr wrap="square" rtlCol="0">
              <a:noAutofit/>
            </a:bodyPr>
            <a:lstStyle/>
            <a:p>
              <a:pPr indent="457200" algn="just"/>
              <a:r>
                <a:rPr lang="vi-VN" sz="2800">
                  <a:solidFill>
                    <a:schemeClr val="tx1"/>
                  </a:solidFill>
                  <a:latin typeface="Times New Roman" panose="02020603050405020304" charset="0"/>
                  <a:cs typeface="Times New Roman" panose="02020603050405020304" charset="0"/>
                </a:rPr>
                <a:t>Chao,</a:t>
              </a:r>
              <a:r>
                <a:rPr lang="vi-VN" sz="2800" b="1">
                  <a:solidFill>
                    <a:srgbClr val="FF0000"/>
                  </a:solidFill>
                  <a:latin typeface="Times New Roman" panose="02020603050405020304" charset="0"/>
                  <a:cs typeface="Times New Roman" panose="02020603050405020304" charset="0"/>
                </a:rPr>
                <a:t>/</a:t>
              </a:r>
              <a:r>
                <a:rPr lang="vi-VN" sz="2800">
                  <a:solidFill>
                    <a:schemeClr val="tx1"/>
                  </a:solidFill>
                  <a:latin typeface="Times New Roman" panose="02020603050405020304" charset="0"/>
                  <a:cs typeface="Times New Roman" panose="02020603050405020304" charset="0"/>
                </a:rPr>
                <a:t> cô cúc áo như đã hóa thân thành người khác,</a:t>
              </a:r>
              <a:r>
                <a:rPr lang="vi-VN" sz="2800" b="1">
                  <a:solidFill>
                    <a:srgbClr val="FF0000"/>
                  </a:solidFill>
                  <a:latin typeface="Times New Roman" panose="02020603050405020304" charset="0"/>
                  <a:cs typeface="Times New Roman" panose="02020603050405020304" charset="0"/>
                </a:rPr>
                <a:t>/ </a:t>
              </a:r>
              <a:r>
                <a:rPr lang="vi-VN" sz="2800">
                  <a:solidFill>
                    <a:schemeClr val="tx1"/>
                  </a:solidFill>
                  <a:latin typeface="Times New Roman" panose="02020603050405020304" charset="0"/>
                  <a:cs typeface="Times New Roman" panose="02020603050405020304" charset="0"/>
                </a:rPr>
                <a:t>phô bày tất cả vẻ lộng lẫy của mình</a:t>
              </a:r>
              <a:r>
                <a:rPr lang="vi-VN" sz="2800" b="1">
                  <a:solidFill>
                    <a:srgbClr val="FF0000"/>
                  </a:solidFill>
                  <a:latin typeface="Times New Roman" panose="02020603050405020304" charset="0"/>
                  <a:cs typeface="Times New Roman" panose="02020603050405020304" charset="0"/>
                </a:rPr>
                <a:t>/</a:t>
              </a:r>
              <a:r>
                <a:rPr lang="vi-VN" sz="2800">
                  <a:solidFill>
                    <a:srgbClr val="FF0000"/>
                  </a:solidFill>
                  <a:latin typeface="Times New Roman" panose="02020603050405020304" charset="0"/>
                  <a:cs typeface="Times New Roman" panose="02020603050405020304" charset="0"/>
                </a:rPr>
                <a:t> </a:t>
              </a:r>
              <a:r>
                <a:rPr lang="vi-VN" sz="2800">
                  <a:solidFill>
                    <a:schemeClr val="tx1"/>
                  </a:solidFill>
                  <a:latin typeface="Times New Roman" panose="02020603050405020304" charset="0"/>
                  <a:cs typeface="Times New Roman" panose="02020603050405020304" charset="0"/>
                </a:rPr>
                <a:t>qua những bông hoa vàng rực ngát hương.</a:t>
              </a:r>
              <a:r>
                <a:rPr lang="vi-VN" sz="2800" b="1">
                  <a:solidFill>
                    <a:srgbClr val="FF0000"/>
                  </a:solidFill>
                  <a:latin typeface="Times New Roman" panose="02020603050405020304" charset="0"/>
                  <a:cs typeface="Times New Roman" panose="02020603050405020304" charset="0"/>
                </a:rPr>
                <a:t>//</a:t>
              </a:r>
              <a:endParaRPr lang="en-US" sz="2800" b="1">
                <a:solidFill>
                  <a:srgbClr val="FF0000"/>
                </a:solidFill>
                <a:latin typeface="Times New Roman" panose="02020603050405020304" charset="0"/>
                <a:cs typeface="Times New Roman" panose="02020603050405020304" charset="0"/>
              </a:endParaRPr>
            </a:p>
            <a:p>
              <a:pPr indent="457200" algn="just"/>
              <a:endParaRPr lang="en-US" sz="2800" b="1">
                <a:solidFill>
                  <a:srgbClr val="FF0000"/>
                </a:solidFill>
                <a:latin typeface="Times New Roman" panose="02020603050405020304" charset="0"/>
                <a:cs typeface="Times New Roman" panose="02020603050405020304" charset="0"/>
              </a:endParaRPr>
            </a:p>
            <a:p>
              <a:pPr indent="457200" algn="just"/>
              <a:endParaRPr lang="en-US" sz="2800" b="1">
                <a:solidFill>
                  <a:srgbClr val="FF0000"/>
                </a:solidFill>
                <a:latin typeface="Times New Roman" panose="02020603050405020304" charset="0"/>
                <a:cs typeface="Times New Roman" panose="02020603050405020304" charset="0"/>
              </a:endParaRPr>
            </a:p>
            <a:p>
              <a:pPr indent="457200" algn="just"/>
              <a:endParaRPr lang="en-US" sz="2800" b="1">
                <a:solidFill>
                  <a:srgbClr val="FF0000"/>
                </a:solidFill>
                <a:latin typeface="Times New Roman" panose="02020603050405020304" charset="0"/>
                <a:cs typeface="Times New Roman" panose="02020603050405020304" charset="0"/>
              </a:endParaRPr>
            </a:p>
            <a:p>
              <a:pPr indent="457200" algn="just"/>
              <a:endParaRPr lang="en-US" sz="2800" b="1">
                <a:solidFill>
                  <a:srgbClr val="FF0000"/>
                </a:solidFill>
                <a:latin typeface="Times New Roman" panose="02020603050405020304" charset="0"/>
                <a:cs typeface="Times New Roman" panose="02020603050405020304" charset="0"/>
              </a:endParaRPr>
            </a:p>
          </p:txBody>
        </p:sp>
      </p:grpSp>
      <p:grpSp>
        <p:nvGrpSpPr>
          <p:cNvPr id="9" name="Group 8"/>
          <p:cNvGrpSpPr/>
          <p:nvPr/>
        </p:nvGrpSpPr>
        <p:grpSpPr>
          <a:xfrm>
            <a:off x="209550" y="2662042"/>
            <a:ext cx="8782050" cy="1025742"/>
            <a:chOff x="209550" y="2762250"/>
            <a:chExt cx="8782050" cy="1987550"/>
          </a:xfrm>
        </p:grpSpPr>
        <p:sp>
          <p:nvSpPr>
            <p:cNvPr id="10" name="Rectangle: Rounded Corners 24"/>
            <p:cNvSpPr/>
            <p:nvPr/>
          </p:nvSpPr>
          <p:spPr>
            <a:xfrm>
              <a:off x="209550" y="2762250"/>
              <a:ext cx="8782050" cy="1987550"/>
            </a:xfrm>
            <a:prstGeom prst="round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Rectangle 6"/>
            <p:cNvSpPr/>
            <p:nvPr/>
          </p:nvSpPr>
          <p:spPr>
            <a:xfrm>
              <a:off x="388303" y="2775217"/>
              <a:ext cx="8338820" cy="954107"/>
            </a:xfrm>
            <a:prstGeom prst="rect">
              <a:avLst/>
            </a:prstGeom>
          </p:spPr>
          <p:txBody>
            <a:bodyPr wrap="square">
              <a:spAutoFit/>
            </a:bodyPr>
            <a:lstStyle/>
            <a:p>
              <a:pPr indent="457200" algn="just"/>
              <a:r>
                <a:rPr lang="vi-VN" sz="2800">
                  <a:solidFill>
                    <a:schemeClr val="tx1"/>
                  </a:solidFill>
                  <a:latin typeface="Times New Roman" panose="02020603050405020304" charset="0"/>
                  <a:cs typeface="Times New Roman" panose="02020603050405020304" charset="0"/>
                </a:rPr>
                <a:t>Vài chị cào cào áo xanh váy đỏ</a:t>
              </a:r>
              <a:r>
                <a:rPr lang="vi-VN" sz="2800" b="1">
                  <a:solidFill>
                    <a:srgbClr val="FF0000"/>
                  </a:solidFill>
                  <a:latin typeface="Times New Roman" panose="02020603050405020304" charset="0"/>
                  <a:cs typeface="Times New Roman" panose="02020603050405020304" charset="0"/>
                </a:rPr>
                <a:t>/</a:t>
              </a:r>
              <a:r>
                <a:rPr lang="vi-VN" sz="2800" b="1">
                  <a:solidFill>
                    <a:schemeClr val="tx1"/>
                  </a:solidFill>
                  <a:latin typeface="Times New Roman" panose="02020603050405020304" charset="0"/>
                  <a:cs typeface="Times New Roman" panose="02020603050405020304" charset="0"/>
                </a:rPr>
                <a:t> </a:t>
              </a:r>
              <a:r>
                <a:rPr lang="vi-VN" sz="2800">
                  <a:solidFill>
                    <a:schemeClr val="tx1"/>
                  </a:solidFill>
                  <a:latin typeface="Times New Roman" panose="02020603050405020304" charset="0"/>
                  <a:cs typeface="Times New Roman" panose="02020603050405020304" charset="0"/>
                </a:rPr>
                <a:t>là người xóm bên</a:t>
              </a:r>
              <a:r>
                <a:rPr lang="vi-VN" sz="2800" b="1">
                  <a:solidFill>
                    <a:srgbClr val="FF0000"/>
                  </a:solidFill>
                  <a:latin typeface="Times New Roman" panose="02020603050405020304" charset="0"/>
                  <a:cs typeface="Times New Roman" panose="02020603050405020304" charset="0"/>
                </a:rPr>
                <a:t>/</a:t>
              </a:r>
              <a:r>
                <a:rPr lang="vi-VN" sz="2800" b="1">
                  <a:solidFill>
                    <a:schemeClr val="tx1"/>
                  </a:solidFill>
                  <a:latin typeface="Times New Roman" panose="02020603050405020304" charset="0"/>
                  <a:cs typeface="Times New Roman" panose="02020603050405020304" charset="0"/>
                </a:rPr>
                <a:t> </a:t>
              </a:r>
              <a:r>
                <a:rPr lang="vi-VN" sz="2800">
                  <a:solidFill>
                    <a:schemeClr val="tx1"/>
                  </a:solidFill>
                  <a:latin typeface="Times New Roman" panose="02020603050405020304" charset="0"/>
                  <a:cs typeface="Times New Roman" panose="02020603050405020304" charset="0"/>
                </a:rPr>
                <a:t>đi ngang qua cũng dừng lại ngó nghiêng.</a:t>
              </a:r>
              <a:r>
                <a:rPr lang="vi-VN" sz="2800" b="1">
                  <a:solidFill>
                    <a:srgbClr val="FF0000"/>
                  </a:solidFill>
                  <a:latin typeface="Times New Roman" panose="02020603050405020304" charset="0"/>
                  <a:cs typeface="Times New Roman" panose="02020603050405020304" charset="0"/>
                </a:rPr>
                <a:t>//</a:t>
              </a:r>
              <a:endParaRPr lang="en-US" sz="2800" b="1">
                <a:solidFill>
                  <a:srgbClr val="FF0000"/>
                </a:solidFill>
                <a:latin typeface="Times New Roman" panose="02020603050405020304" charset="0"/>
                <a:cs typeface="Times New Roman" panose="02020603050405020304" charset="0"/>
              </a:endParaRPr>
            </a:p>
          </p:txBody>
        </p:sp>
      </p:grpSp>
      <p:sp>
        <p:nvSpPr>
          <p:cNvPr id="11" name="Title 1"/>
          <p:cNvSpPr>
            <a:spLocks noGrp="1"/>
          </p:cNvSpPr>
          <p:nvPr>
            <p:ph type="title"/>
          </p:nvPr>
        </p:nvSpPr>
        <p:spPr>
          <a:xfrm>
            <a:off x="779775" y="236034"/>
            <a:ext cx="7717800" cy="646800"/>
          </a:xfrm>
        </p:spPr>
        <p:txBody>
          <a:bodyPr/>
          <a:lstStyle/>
          <a:p>
            <a:r>
              <a:rPr lang="en-US" altLang="en-GB" sz="5400">
                <a:latin typeface="Times New Roman" panose="02020603050405020304" charset="0"/>
                <a:cs typeface="Times New Roman" panose="02020603050405020304" charset="0"/>
              </a:rPr>
              <a:t>Luyện đọc câu</a:t>
            </a:r>
          </a:p>
        </p:txBody>
      </p:sp>
      <p:grpSp>
        <p:nvGrpSpPr>
          <p:cNvPr id="3" name="Group 2"/>
          <p:cNvGrpSpPr/>
          <p:nvPr/>
        </p:nvGrpSpPr>
        <p:grpSpPr>
          <a:xfrm>
            <a:off x="209550" y="3913207"/>
            <a:ext cx="8782050" cy="1025742"/>
            <a:chOff x="209550" y="3913207"/>
            <a:chExt cx="8782050" cy="1025742"/>
          </a:xfrm>
        </p:grpSpPr>
        <p:sp>
          <p:nvSpPr>
            <p:cNvPr id="12" name="Rectangle: Rounded Corners 24"/>
            <p:cNvSpPr/>
            <p:nvPr/>
          </p:nvSpPr>
          <p:spPr>
            <a:xfrm>
              <a:off x="209550" y="3913207"/>
              <a:ext cx="8782050" cy="1025742"/>
            </a:xfrm>
            <a:prstGeom prst="round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Rectangle 1"/>
            <p:cNvSpPr/>
            <p:nvPr/>
          </p:nvSpPr>
          <p:spPr>
            <a:xfrm>
              <a:off x="209550" y="3959790"/>
              <a:ext cx="8782050" cy="953135"/>
            </a:xfrm>
            <a:prstGeom prst="rect">
              <a:avLst/>
            </a:prstGeom>
          </p:spPr>
          <p:txBody>
            <a:bodyPr wrap="square">
              <a:spAutoFit/>
            </a:bodyPr>
            <a:lstStyle/>
            <a:p>
              <a:pPr indent="457200" algn="just"/>
              <a:r>
                <a:rPr lang="vi-VN" sz="2800">
                  <a:solidFill>
                    <a:schemeClr val="tx1"/>
                  </a:solidFill>
                  <a:latin typeface="Times New Roman" panose="02020603050405020304" charset="0"/>
                  <a:cs typeface="Times New Roman" panose="02020603050405020304" charset="0"/>
                </a:rPr>
                <a:t>Loay hoay mãi</a:t>
              </a:r>
              <a:r>
                <a:rPr lang="vi-VN" sz="2800" b="1">
                  <a:solidFill>
                    <a:srgbClr val="FF0000"/>
                  </a:solidFill>
                  <a:latin typeface="Times New Roman" panose="02020603050405020304" charset="0"/>
                  <a:cs typeface="Times New Roman" panose="02020603050405020304" charset="0"/>
                </a:rPr>
                <a:t>/</a:t>
              </a:r>
              <a:r>
                <a:rPr lang="vi-VN" sz="2800">
                  <a:solidFill>
                    <a:schemeClr val="tx1"/>
                  </a:solidFill>
                  <a:latin typeface="Times New Roman" panose="02020603050405020304" charset="0"/>
                  <a:cs typeface="Times New Roman" panose="02020603050405020304" charset="0"/>
                </a:rPr>
                <a:t> anh chàng mới dám đọc cho cụ nghe bài thơ mới làm</a:t>
              </a:r>
              <a:r>
                <a:rPr lang="vi-VN" sz="2800" b="1">
                  <a:solidFill>
                    <a:srgbClr val="FF0000"/>
                  </a:solidFill>
                  <a:latin typeface="Times New Roman" panose="02020603050405020304" charset="0"/>
                  <a:cs typeface="Times New Roman" panose="02020603050405020304" charset="0"/>
                </a:rPr>
                <a:t>/ </a:t>
              </a:r>
              <a:r>
                <a:rPr lang="vi-VN" sz="2800">
                  <a:solidFill>
                    <a:schemeClr val="tx1"/>
                  </a:solidFill>
                  <a:latin typeface="Times New Roman" panose="02020603050405020304" charset="0"/>
                  <a:cs typeface="Times New Roman" panose="02020603050405020304" charset="0"/>
                </a:rPr>
                <a:t>có nhan đề “ Nàng từ đâu tới”.</a:t>
              </a:r>
              <a:r>
                <a:rPr lang="vi-VN" sz="2800" b="1">
                  <a:solidFill>
                    <a:srgbClr val="FF0000"/>
                  </a:solidFill>
                  <a:latin typeface="Times New Roman" panose="02020603050405020304" charset="0"/>
                  <a:cs typeface="Times New Roman" panose="02020603050405020304" charset="0"/>
                </a:rPr>
                <a:t>//</a:t>
              </a:r>
              <a:r>
                <a:rPr lang="vi-VN" sz="2800">
                  <a:solidFill>
                    <a:schemeClr val="tx1"/>
                  </a:solidFill>
                  <a:latin typeface="Times New Roman" panose="02020603050405020304" charset="0"/>
                  <a:cs typeface="Times New Roman" panose="0202060305040502030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flipV="1">
            <a:off x="7414260" y="-27940"/>
            <a:ext cx="1574800" cy="607060"/>
          </a:xfrm>
          <a:prstGeom prst="rect">
            <a:avLst/>
          </a:prstGeom>
        </p:spPr>
      </p:pic>
      <p:grpSp>
        <p:nvGrpSpPr>
          <p:cNvPr id="85" name="Group 84"/>
          <p:cNvGrpSpPr/>
          <p:nvPr/>
        </p:nvGrpSpPr>
        <p:grpSpPr>
          <a:xfrm>
            <a:off x="4683760" y="2009775"/>
            <a:ext cx="4460875" cy="2573020"/>
            <a:chOff x="6051919" y="2562737"/>
            <a:chExt cx="6054062" cy="3800078"/>
          </a:xfrm>
        </p:grpSpPr>
        <p:pic>
          <p:nvPicPr>
            <p:cNvPr id="83" name="Picture 22"/>
            <p:cNvPicPr>
              <a:picLocks noChangeAspect="1"/>
            </p:cNvPicPr>
            <p:nvPr/>
          </p:nvPicPr>
          <p:blipFill>
            <a:blip r:embed="rId4"/>
            <a:srcRect/>
            <a:stretch>
              <a:fillRect/>
            </a:stretch>
          </p:blipFill>
          <p:spPr>
            <a:xfrm>
              <a:off x="10243429" y="2562737"/>
              <a:ext cx="1862552" cy="1671641"/>
            </a:xfrm>
            <a:prstGeom prst="rect">
              <a:avLst/>
            </a:prstGeom>
          </p:spPr>
        </p:pic>
        <p:grpSp>
          <p:nvGrpSpPr>
            <p:cNvPr id="77" name="Group 76"/>
            <p:cNvGrpSpPr/>
            <p:nvPr/>
          </p:nvGrpSpPr>
          <p:grpSpPr>
            <a:xfrm>
              <a:off x="6051919" y="3392193"/>
              <a:ext cx="5561110" cy="2970622"/>
              <a:chOff x="6096000" y="2983139"/>
              <a:chExt cx="5561110" cy="2970622"/>
            </a:xfrm>
          </p:grpSpPr>
          <p:sp>
            <p:nvSpPr>
              <p:cNvPr id="76" name="Rectangle: Rounded Corners 75"/>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a:solidFill>
                      <a:srgbClr val="000000"/>
                    </a:solidFill>
                    <a:latin typeface="Times New Roman" panose="02020603050405020304" charset="0"/>
                    <a:cs typeface="Times New Roman" panose="02020603050405020304" charset="0"/>
                  </a:rPr>
                  <a:t> </a:t>
                </a:r>
                <a:r>
                  <a:rPr lang="en-US" sz="2000">
                    <a:solidFill>
                      <a:srgbClr val="000000"/>
                    </a:solidFill>
                    <a:latin typeface="Times New Roman" panose="02020603050405020304" charset="0"/>
                    <a:cs typeface="Times New Roman" panose="02020603050405020304" charset="0"/>
                  </a:rPr>
                  <a:t>1. Đọc đúng.</a:t>
                </a:r>
              </a:p>
              <a:p>
                <a:pPr algn="just">
                  <a:lnSpc>
                    <a:spcPct val="110000"/>
                  </a:lnSpc>
                </a:pPr>
                <a:r>
                  <a:rPr lang="en-US" sz="2000">
                    <a:solidFill>
                      <a:srgbClr val="000000"/>
                    </a:solidFill>
                    <a:latin typeface="Times New Roman" panose="02020603050405020304" charset="0"/>
                    <a:cs typeface="Times New Roman" panose="02020603050405020304" charset="0"/>
                  </a:rPr>
                  <a:t>2. Đọc to, rõ.</a:t>
                </a:r>
              </a:p>
              <a:p>
                <a:pPr algn="just">
                  <a:lnSpc>
                    <a:spcPct val="110000"/>
                  </a:lnSpc>
                </a:pPr>
                <a:r>
                  <a:rPr lang="en-US" sz="2000">
                    <a:solidFill>
                      <a:srgbClr val="000000"/>
                    </a:solidFill>
                    <a:latin typeface="Times New Roman" panose="02020603050405020304" charset="0"/>
                    <a:cs typeface="Times New Roman" panose="02020603050405020304" charset="0"/>
                  </a:rPr>
                  <a:t>3. Ngắt, nghỉ đúng chỗ.</a:t>
                </a:r>
                <a:endParaRPr lang="en-US" sz="2000" b="0" i="0">
                  <a:solidFill>
                    <a:srgbClr val="000000"/>
                  </a:solidFill>
                  <a:effectLst/>
                  <a:latin typeface="Times New Roman" panose="02020603050405020304" charset="0"/>
                  <a:cs typeface="Times New Roman" panose="02020603050405020304" charset="0"/>
                </a:endParaRPr>
              </a:p>
            </p:txBody>
          </p:sp>
          <p:grpSp>
            <p:nvGrpSpPr>
              <p:cNvPr id="67" name="Group 66"/>
              <p:cNvGrpSpPr/>
              <p:nvPr/>
            </p:nvGrpSpPr>
            <p:grpSpPr>
              <a:xfrm>
                <a:off x="8886629" y="4104771"/>
                <a:ext cx="1487241" cy="481744"/>
                <a:chOff x="3715593" y="4297258"/>
                <a:chExt cx="1487241" cy="481744"/>
              </a:xfrm>
            </p:grpSpPr>
            <p:pic>
              <p:nvPicPr>
                <p:cNvPr id="64" name="Picture 63"/>
                <p:cNvPicPr>
                  <a:picLocks noChangeAspect="1"/>
                </p:cNvPicPr>
                <p:nvPr/>
              </p:nvPicPr>
              <p:blipFill>
                <a:blip r:embed="rId5"/>
                <a:stretch>
                  <a:fillRect/>
                </a:stretch>
              </p:blipFill>
              <p:spPr>
                <a:xfrm>
                  <a:off x="4240244" y="4297258"/>
                  <a:ext cx="469963" cy="469963"/>
                </a:xfrm>
                <a:prstGeom prst="rect">
                  <a:avLst/>
                </a:prstGeom>
              </p:spPr>
            </p:pic>
            <p:pic>
              <p:nvPicPr>
                <p:cNvPr id="65" name="Picture 64"/>
                <p:cNvPicPr>
                  <a:picLocks noChangeAspect="1"/>
                </p:cNvPicPr>
                <p:nvPr/>
              </p:nvPicPr>
              <p:blipFill>
                <a:blip r:embed="rId6"/>
                <a:stretch>
                  <a:fillRect/>
                </a:stretch>
              </p:blipFill>
              <p:spPr>
                <a:xfrm>
                  <a:off x="3715593" y="4309039"/>
                  <a:ext cx="469963" cy="469963"/>
                </a:xfrm>
                <a:prstGeom prst="rect">
                  <a:avLst/>
                </a:prstGeom>
              </p:spPr>
            </p:pic>
            <p:pic>
              <p:nvPicPr>
                <p:cNvPr id="66" name="Picture 65"/>
                <p:cNvPicPr>
                  <a:picLocks noChangeAspect="1"/>
                </p:cNvPicPr>
                <p:nvPr/>
              </p:nvPicPr>
              <p:blipFill>
                <a:blip r:embed="rId7"/>
                <a:stretch>
                  <a:fillRect/>
                </a:stretch>
              </p:blipFill>
              <p:spPr>
                <a:xfrm>
                  <a:off x="4732871" y="4297258"/>
                  <a:ext cx="469963" cy="469963"/>
                </a:xfrm>
                <a:prstGeom prst="rect">
                  <a:avLst/>
                </a:prstGeom>
              </p:spPr>
            </p:pic>
          </p:grpSp>
          <p:grpSp>
            <p:nvGrpSpPr>
              <p:cNvPr id="68" name="Group 67"/>
              <p:cNvGrpSpPr/>
              <p:nvPr/>
            </p:nvGrpSpPr>
            <p:grpSpPr>
              <a:xfrm>
                <a:off x="8642129" y="4634548"/>
                <a:ext cx="1645223" cy="479388"/>
                <a:chOff x="3364402" y="4251310"/>
                <a:chExt cx="1645223" cy="479388"/>
              </a:xfrm>
            </p:grpSpPr>
            <p:pic>
              <p:nvPicPr>
                <p:cNvPr id="69" name="Picture 68"/>
                <p:cNvPicPr>
                  <a:picLocks noChangeAspect="1"/>
                </p:cNvPicPr>
                <p:nvPr/>
              </p:nvPicPr>
              <p:blipFill>
                <a:blip r:embed="rId5"/>
                <a:stretch>
                  <a:fillRect/>
                </a:stretch>
              </p:blipFill>
              <p:spPr>
                <a:xfrm>
                  <a:off x="3952032" y="4260735"/>
                  <a:ext cx="469963" cy="469963"/>
                </a:xfrm>
                <a:prstGeom prst="rect">
                  <a:avLst/>
                </a:prstGeom>
              </p:spPr>
            </p:pic>
            <p:pic>
              <p:nvPicPr>
                <p:cNvPr id="70" name="Picture 69"/>
                <p:cNvPicPr>
                  <a:picLocks noChangeAspect="1"/>
                </p:cNvPicPr>
                <p:nvPr/>
              </p:nvPicPr>
              <p:blipFill>
                <a:blip r:embed="rId6"/>
                <a:stretch>
                  <a:fillRect/>
                </a:stretch>
              </p:blipFill>
              <p:spPr>
                <a:xfrm>
                  <a:off x="3364402" y="4251310"/>
                  <a:ext cx="469963" cy="469963"/>
                </a:xfrm>
                <a:prstGeom prst="rect">
                  <a:avLst/>
                </a:prstGeom>
              </p:spPr>
            </p:pic>
            <p:pic>
              <p:nvPicPr>
                <p:cNvPr id="71" name="Picture 70"/>
                <p:cNvPicPr>
                  <a:picLocks noChangeAspect="1"/>
                </p:cNvPicPr>
                <p:nvPr/>
              </p:nvPicPr>
              <p:blipFill>
                <a:blip r:embed="rId7"/>
                <a:stretch>
                  <a:fillRect/>
                </a:stretch>
              </p:blipFill>
              <p:spPr>
                <a:xfrm>
                  <a:off x="4539662" y="4251310"/>
                  <a:ext cx="469963" cy="469963"/>
                </a:xfrm>
                <a:prstGeom prst="rect">
                  <a:avLst/>
                </a:prstGeom>
              </p:spPr>
            </p:pic>
          </p:grpSp>
          <p:grpSp>
            <p:nvGrpSpPr>
              <p:cNvPr id="72" name="Group 71"/>
              <p:cNvGrpSpPr/>
              <p:nvPr/>
            </p:nvGrpSpPr>
            <p:grpSpPr>
              <a:xfrm>
                <a:off x="9560439" y="5109130"/>
                <a:ext cx="1693082" cy="508397"/>
                <a:chOff x="2758328" y="4140007"/>
                <a:chExt cx="1693082" cy="508397"/>
              </a:xfrm>
            </p:grpSpPr>
            <p:pic>
              <p:nvPicPr>
                <p:cNvPr id="73" name="Picture 72"/>
                <p:cNvPicPr>
                  <a:picLocks noChangeAspect="1"/>
                </p:cNvPicPr>
                <p:nvPr/>
              </p:nvPicPr>
              <p:blipFill>
                <a:blip r:embed="rId5"/>
                <a:stretch>
                  <a:fillRect/>
                </a:stretch>
              </p:blipFill>
              <p:spPr>
                <a:xfrm>
                  <a:off x="3369627" y="4140007"/>
                  <a:ext cx="469963" cy="469963"/>
                </a:xfrm>
                <a:prstGeom prst="rect">
                  <a:avLst/>
                </a:prstGeom>
              </p:spPr>
            </p:pic>
            <p:pic>
              <p:nvPicPr>
                <p:cNvPr id="74" name="Picture 73"/>
                <p:cNvPicPr>
                  <a:picLocks noChangeAspect="1"/>
                </p:cNvPicPr>
                <p:nvPr/>
              </p:nvPicPr>
              <p:blipFill>
                <a:blip r:embed="rId6"/>
                <a:stretch>
                  <a:fillRect/>
                </a:stretch>
              </p:blipFill>
              <p:spPr>
                <a:xfrm>
                  <a:off x="2758328" y="4178441"/>
                  <a:ext cx="469963" cy="469963"/>
                </a:xfrm>
                <a:prstGeom prst="rect">
                  <a:avLst/>
                </a:prstGeom>
              </p:spPr>
            </p:pic>
            <p:pic>
              <p:nvPicPr>
                <p:cNvPr id="75" name="Picture 74"/>
                <p:cNvPicPr>
                  <a:picLocks noChangeAspect="1"/>
                </p:cNvPicPr>
                <p:nvPr/>
              </p:nvPicPr>
              <p:blipFill>
                <a:blip r:embed="rId7"/>
                <a:stretch>
                  <a:fillRect/>
                </a:stretch>
              </p:blipFill>
              <p:spPr>
                <a:xfrm>
                  <a:off x="3981447" y="4177743"/>
                  <a:ext cx="469963" cy="469963"/>
                </a:xfrm>
                <a:prstGeom prst="rect">
                  <a:avLst/>
                </a:prstGeom>
              </p:spPr>
            </p:pic>
          </p:grpSp>
          <p:sp>
            <p:nvSpPr>
              <p:cNvPr id="37" name="Rectangle: Rounded Corners 36"/>
              <p:cNvSpPr/>
              <p:nvPr/>
            </p:nvSpPr>
            <p:spPr>
              <a:xfrm>
                <a:off x="6187349" y="2983139"/>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charset="0"/>
                    <a:cs typeface="Times New Roman" panose="02020603050405020304" charset="0"/>
                  </a:rPr>
                  <a:t>Tiêu</a:t>
                </a:r>
                <a:r>
                  <a:rPr lang="en-US" sz="2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charset="0"/>
                    <a:cs typeface="Times New Roman" panose="02020603050405020304" charset="0"/>
                  </a:rPr>
                  <a:t> chí đánh giá</a:t>
                </a:r>
                <a:endParaRPr lang="en-US"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charset="0"/>
                  <a:cs typeface="Times New Roman" panose="02020603050405020304" charset="0"/>
                </a:endParaRPr>
              </a:p>
            </p:txBody>
          </p:sp>
        </p:grpSp>
      </p:grpSp>
      <p:grpSp>
        <p:nvGrpSpPr>
          <p:cNvPr id="84" name="Group 83"/>
          <p:cNvGrpSpPr/>
          <p:nvPr/>
        </p:nvGrpSpPr>
        <p:grpSpPr>
          <a:xfrm>
            <a:off x="644525" y="0"/>
            <a:ext cx="4350297" cy="2384283"/>
            <a:chOff x="147132" y="2825189"/>
            <a:chExt cx="5605062" cy="3535511"/>
          </a:xfrm>
        </p:grpSpPr>
        <p:pic>
          <p:nvPicPr>
            <p:cNvPr id="82" name="Picture 21"/>
            <p:cNvPicPr>
              <a:picLocks noChangeAspect="1"/>
            </p:cNvPicPr>
            <p:nvPr/>
          </p:nvPicPr>
          <p:blipFill>
            <a:blip r:embed="rId8"/>
            <a:srcRect/>
            <a:stretch>
              <a:fillRect/>
            </a:stretch>
          </p:blipFill>
          <p:spPr>
            <a:xfrm>
              <a:off x="147132" y="2825189"/>
              <a:ext cx="1674077" cy="1533873"/>
            </a:xfrm>
            <a:prstGeom prst="rect">
              <a:avLst/>
            </a:prstGeom>
          </p:spPr>
        </p:pic>
        <p:grpSp>
          <p:nvGrpSpPr>
            <p:cNvPr id="62" name="Group 61"/>
            <p:cNvGrpSpPr/>
            <p:nvPr/>
          </p:nvGrpSpPr>
          <p:grpSpPr>
            <a:xfrm>
              <a:off x="191198" y="3560371"/>
              <a:ext cx="5560996" cy="2800329"/>
              <a:chOff x="226098" y="3153221"/>
              <a:chExt cx="5560996" cy="2800329"/>
            </a:xfrm>
          </p:grpSpPr>
          <p:sp>
            <p:nvSpPr>
              <p:cNvPr id="38" name="Rectangle: Rounded Corners 37"/>
              <p:cNvSpPr/>
              <p:nvPr/>
            </p:nvSpPr>
            <p:spPr>
              <a:xfrm>
                <a:off x="226098" y="3734190"/>
                <a:ext cx="5560996" cy="221936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2400" b="0" i="0" dirty="0" err="1">
                    <a:solidFill>
                      <a:srgbClr val="000000"/>
                    </a:solidFill>
                    <a:effectLst/>
                    <a:latin typeface="Times New Roman" panose="02020603050405020304" charset="0"/>
                    <a:cs typeface="Times New Roman" panose="02020603050405020304" charset="0"/>
                  </a:rPr>
                  <a:t>Phân</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công</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đọc</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theo</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đoạn</a:t>
                </a:r>
                <a:r>
                  <a:rPr lang="en-US" sz="2400" b="0" i="0" dirty="0">
                    <a:solidFill>
                      <a:srgbClr val="000000"/>
                    </a:solidFill>
                    <a:effectLst/>
                    <a:latin typeface="Times New Roman" panose="02020603050405020304" charset="0"/>
                    <a:cs typeface="Times New Roman" panose="02020603050405020304" charset="0"/>
                  </a:rPr>
                  <a:t>.</a:t>
                </a:r>
              </a:p>
              <a:p>
                <a:pPr marL="568325" algn="just">
                  <a:lnSpc>
                    <a:spcPct val="120000"/>
                  </a:lnSpc>
                </a:pPr>
                <a:r>
                  <a:rPr lang="en-US" sz="2400" b="0" i="0" dirty="0" err="1">
                    <a:solidFill>
                      <a:srgbClr val="000000"/>
                    </a:solidFill>
                    <a:effectLst/>
                    <a:latin typeface="Times New Roman" panose="02020603050405020304" charset="0"/>
                    <a:cs typeface="Times New Roman" panose="02020603050405020304" charset="0"/>
                  </a:rPr>
                  <a:t>Tất</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cả</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thành</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viên</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đều</a:t>
                </a:r>
                <a:r>
                  <a:rPr lang="en-US" sz="2400" b="0" i="0" dirty="0">
                    <a:solidFill>
                      <a:srgbClr val="000000"/>
                    </a:solidFill>
                    <a:effectLst/>
                    <a:latin typeface="Times New Roman" panose="02020603050405020304" charset="0"/>
                    <a:cs typeface="Times New Roman" panose="02020603050405020304" charset="0"/>
                  </a:rPr>
                  <a:t> </a:t>
                </a:r>
                <a:r>
                  <a:rPr lang="en-US" sz="2400" b="0" i="0" dirty="0" err="1">
                    <a:solidFill>
                      <a:srgbClr val="000000"/>
                    </a:solidFill>
                    <a:effectLst/>
                    <a:latin typeface="Times New Roman" panose="02020603050405020304" charset="0"/>
                    <a:cs typeface="Times New Roman" panose="02020603050405020304" charset="0"/>
                  </a:rPr>
                  <a:t>đọc</a:t>
                </a:r>
                <a:r>
                  <a:rPr lang="en-US" sz="2400" b="0" i="0" dirty="0">
                    <a:solidFill>
                      <a:srgbClr val="000000"/>
                    </a:solidFill>
                    <a:effectLst/>
                    <a:latin typeface="Times New Roman" panose="02020603050405020304" charset="0"/>
                    <a:cs typeface="Times New Roman" panose="02020603050405020304" charset="0"/>
                  </a:rPr>
                  <a:t>.</a:t>
                </a:r>
              </a:p>
            </p:txBody>
          </p:sp>
          <p:sp>
            <p:nvSpPr>
              <p:cNvPr id="58" name="Rectangle: Rounded Corners 57"/>
              <p:cNvSpPr/>
              <p:nvPr/>
            </p:nvSpPr>
            <p:spPr>
              <a:xfrm>
                <a:off x="1856285" y="315322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charset="0"/>
                    <a:cs typeface="Times New Roman" panose="02020603050405020304"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charset="0"/>
                    <a:cs typeface="Times New Roman" panose="02020603050405020304"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charset="0"/>
                    <a:cs typeface="Times New Roman" panose="02020603050405020304" charset="0"/>
                  </a:rPr>
                  <a:t>Cầu</a:t>
                </a:r>
              </a:p>
            </p:txBody>
          </p:sp>
          <p:pic>
            <p:nvPicPr>
              <p:cNvPr id="59" name="Picture 58"/>
              <p:cNvPicPr>
                <a:picLocks noChangeAspect="1"/>
              </p:cNvPicPr>
              <p:nvPr/>
            </p:nvPicPr>
            <p:blipFill>
              <a:blip r:embed="rId9"/>
              <a:stretch>
                <a:fillRect/>
              </a:stretch>
            </p:blipFill>
            <p:spPr>
              <a:xfrm flipH="1">
                <a:off x="325346" y="4180087"/>
                <a:ext cx="609091" cy="609091"/>
              </a:xfrm>
              <a:prstGeom prst="rect">
                <a:avLst/>
              </a:prstGeom>
            </p:spPr>
          </p:pic>
          <p:pic>
            <p:nvPicPr>
              <p:cNvPr id="60" name="Picture 59"/>
              <p:cNvPicPr>
                <a:picLocks noChangeAspect="1"/>
              </p:cNvPicPr>
              <p:nvPr/>
            </p:nvPicPr>
            <p:blipFill>
              <a:blip r:embed="rId9"/>
              <a:stretch>
                <a:fillRect/>
              </a:stretch>
            </p:blipFill>
            <p:spPr>
              <a:xfrm flipH="1">
                <a:off x="325346" y="4788838"/>
                <a:ext cx="609091" cy="609091"/>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433" t="50612" r="78578" b="79"/>
          <a:stretch>
            <a:fillRect/>
          </a:stretch>
        </p:blipFill>
        <p:spPr>
          <a:xfrm>
            <a:off x="-611109" y="3047572"/>
            <a:ext cx="2587028" cy="2095928"/>
          </a:xfrm>
          <a:prstGeom prst="rect">
            <a:avLst/>
          </a:prstGeom>
        </p:spPr>
      </p:pic>
      <p:grpSp>
        <p:nvGrpSpPr>
          <p:cNvPr id="5" name="Group 4"/>
          <p:cNvGrpSpPr/>
          <p:nvPr/>
        </p:nvGrpSpPr>
        <p:grpSpPr>
          <a:xfrm>
            <a:off x="1975918" y="1147527"/>
            <a:ext cx="7168082" cy="3995973"/>
            <a:chOff x="2116476" y="1190519"/>
            <a:chExt cx="10075524" cy="5667481"/>
          </a:xfrm>
        </p:grpSpPr>
        <p:sp>
          <p:nvSpPr>
            <p:cNvPr id="6" name="TextBox 5"/>
            <p:cNvSpPr txBox="1"/>
            <p:nvPr/>
          </p:nvSpPr>
          <p:spPr>
            <a:xfrm>
              <a:off x="9675688" y="4549520"/>
              <a:ext cx="2083175" cy="720256"/>
            </a:xfrm>
            <a:prstGeom prst="rect">
              <a:avLst/>
            </a:prstGeom>
            <a:noFill/>
          </p:spPr>
          <p:txBody>
            <a:bodyPr wrap="square" rtlCol="0">
              <a:spAutoFit/>
            </a:bodyPr>
            <a:lstStyle/>
            <a:p>
              <a:pPr>
                <a:buClrTx/>
                <a:buFontTx/>
                <a:buNone/>
              </a:pPr>
              <a:r>
                <a:rPr lang="en-US" sz="1350" kern="1200">
                  <a:solidFill>
                    <a:prstClr val="black"/>
                  </a:solidFill>
                  <a:latin typeface="Calibri" panose="020F0502020204030204"/>
                  <a:ea typeface="+mn-ea"/>
                </a:rPr>
                <a:t>Khánh Nhựt Nguyễn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476" y="1190519"/>
              <a:ext cx="10075524" cy="5667481"/>
            </a:xfrm>
            <a:prstGeom prst="rect">
              <a:avLst/>
            </a:prstGeom>
          </p:spPr>
        </p:pic>
      </p:grpSp>
      <p:sp>
        <p:nvSpPr>
          <p:cNvPr id="8" name="Rectangle 7"/>
          <p:cNvSpPr/>
          <p:nvPr/>
        </p:nvSpPr>
        <p:spPr>
          <a:xfrm>
            <a:off x="291975" y="581842"/>
            <a:ext cx="8412932" cy="1477328"/>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quanh năm vắng vẻ bỗng có thêm người tới định cư: cô hoa cúc áo.</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Cô cúc áo từ đâu chuyển đến không ai biết. Một sớm mai thức dậy, cụ giáo cóc thấy cô đứng khép nép bên con đường mòn. Thân hình cô mảnh mai với những chiếc lá xanh non bé xíu. Cô như lẫn vào đám cỏ dại, phải là người tinh tường như cụ giáo mới nhận ra.</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Ngày tháng qua mau. Mùa xuân ấm áp đang về. Và buổi sáng Chủ nhật tuyệt vời ấy đã tới…</a:t>
            </a:r>
          </a:p>
          <a:p>
            <a:pPr algn="just">
              <a:buClrTx/>
              <a:buFontTx/>
              <a:buNone/>
            </a:pPr>
            <a:endParaRPr lang="en-GB" altLang="en-US" sz="1500" kern="1200">
              <a:solidFill>
                <a:prstClr val="black"/>
              </a:solidFill>
              <a:latin typeface="Times New Roman" panose="02020603050405020304" charset="0"/>
              <a:ea typeface="+mn-ea"/>
              <a:cs typeface="Times New Roman" panose="02020603050405020304" charset="0"/>
            </a:endParaRPr>
          </a:p>
        </p:txBody>
      </p:sp>
      <p:sp>
        <p:nvSpPr>
          <p:cNvPr id="2" name="Rectangle 1"/>
          <p:cNvSpPr/>
          <p:nvPr/>
        </p:nvSpPr>
        <p:spPr>
          <a:xfrm>
            <a:off x="291974" y="1788122"/>
            <a:ext cx="5567882" cy="2169825"/>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Cụ giáo có thức dậy, trong mùi hương nồng nàn. Nghe tiếng lao xao, cụ chống gậy, thận trọng dò từng bước ra cửa. Chao, cô cúc áo như đã hóa thân thành người khác, phô bày tất cả vẻ lộng lẫy của mình qua những bông hoa vàng rực ngát hương.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Bên cạnh, anh dế còm đứng ngây nhìn. Bác giun đất gật gù thán phục. Vài chị cào cào áo xanh váy đỏ là người xóm bên đi ngang qua cũng dừng lại ngó nghiêng.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từ lâu thiu thiu ngủ, nay bỗng bừng tỉnh trong hương sắc mới.</a:t>
            </a:r>
          </a:p>
        </p:txBody>
      </p:sp>
      <p:sp>
        <p:nvSpPr>
          <p:cNvPr id="3" name="Rectangle 2"/>
          <p:cNvSpPr/>
          <p:nvPr/>
        </p:nvSpPr>
        <p:spPr>
          <a:xfrm>
            <a:off x="3934647" y="228398"/>
            <a:ext cx="1274708" cy="369332"/>
          </a:xfrm>
          <a:prstGeom prst="rect">
            <a:avLst/>
          </a:prstGeom>
        </p:spPr>
        <p:txBody>
          <a:bodyPr wrap="none">
            <a:spAutoFit/>
          </a:bodyPr>
          <a:lstStyle/>
          <a:p>
            <a:pPr algn="ctr">
              <a:buClrTx/>
              <a:buFontTx/>
              <a:buNone/>
            </a:pPr>
            <a:r>
              <a:rPr lang="en-GB" altLang="en-US" sz="1800" b="1" kern="1200">
                <a:solidFill>
                  <a:srgbClr val="FF0000"/>
                </a:solidFill>
                <a:latin typeface="Times New Roman" panose="02020603050405020304" charset="0"/>
                <a:ea typeface="+mn-ea"/>
                <a:cs typeface="Times New Roman" panose="02020603050405020304" charset="0"/>
              </a:rPr>
              <a:t>Hoa cúc áo</a:t>
            </a:r>
          </a:p>
        </p:txBody>
      </p:sp>
      <p:grpSp>
        <p:nvGrpSpPr>
          <p:cNvPr id="9" name="Group 8"/>
          <p:cNvGrpSpPr/>
          <p:nvPr/>
        </p:nvGrpSpPr>
        <p:grpSpPr>
          <a:xfrm>
            <a:off x="356968" y="547461"/>
            <a:ext cx="274320" cy="337535"/>
            <a:chOff x="396485" y="888945"/>
            <a:chExt cx="502920" cy="618814"/>
          </a:xfrm>
        </p:grpSpPr>
        <p:sp>
          <p:nvSpPr>
            <p:cNvPr id="10" name="Dodecagon 9"/>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441651" y="888945"/>
              <a:ext cx="435430" cy="369332"/>
            </a:xfrm>
            <a:prstGeom prst="rect">
              <a:avLst/>
            </a:prstGeom>
            <a:noFill/>
          </p:spPr>
          <p:txBody>
            <a:bodyPr wrap="square" rtlCol="0">
              <a:spAutoFit/>
            </a:bodyPr>
            <a:lstStyle/>
            <a:p>
              <a:pPr algn="ctr">
                <a:buClrTx/>
                <a:buFontTx/>
                <a:buNone/>
                <a:defRPr/>
              </a:pPr>
              <a:r>
                <a:rPr lang="en-US" sz="1800" b="1" kern="1200">
                  <a:solidFill>
                    <a:prstClr val="white"/>
                  </a:solidFill>
                  <a:latin typeface="Times New Roman" panose="02020603050405020304" charset="0"/>
                  <a:ea typeface="思源黑体 CN Medium"/>
                  <a:cs typeface="Times New Roman" panose="02020603050405020304" charset="0"/>
                </a:rPr>
                <a:t>1</a:t>
              </a:r>
              <a:endParaRPr lang="en-US" sz="1800" b="1" kern="1200" dirty="0">
                <a:solidFill>
                  <a:prstClr val="white"/>
                </a:solidFill>
                <a:latin typeface="Times New Roman" panose="02020603050405020304" charset="0"/>
                <a:ea typeface="思源黑体 CN Medium"/>
                <a:cs typeface="Times New Roman" panose="02020603050405020304"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28" y="540040"/>
            <a:ext cx="2778612" cy="42373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547" y="435505"/>
            <a:ext cx="2568835" cy="4272490"/>
          </a:xfrm>
          <a:prstGeom prst="rect">
            <a:avLst/>
          </a:prstGeom>
        </p:spPr>
      </p:pic>
      <p:sp>
        <p:nvSpPr>
          <p:cNvPr id="6" name="Text Box 14"/>
          <p:cNvSpPr txBox="1"/>
          <p:nvPr/>
        </p:nvSpPr>
        <p:spPr>
          <a:xfrm>
            <a:off x="632267" y="224429"/>
            <a:ext cx="8450848" cy="789146"/>
          </a:xfrm>
          <a:prstGeom prst="rect">
            <a:avLst/>
          </a:prstGeom>
          <a:noFill/>
        </p:spPr>
        <p:txBody>
          <a:bodyPr wrap="square" rtlCol="0" anchor="t">
            <a:noAutofit/>
          </a:bodyPr>
          <a:lstStyle/>
          <a:p>
            <a:pPr>
              <a:buClrTx/>
              <a:buFontTx/>
              <a:buNone/>
            </a:pPr>
            <a:r>
              <a:rPr lang="en-GB" altLang="en-US" sz="1500" kern="1200">
                <a:solidFill>
                  <a:prstClr val="black"/>
                </a:solidFill>
                <a:latin typeface="Times New Roman" panose="02020603050405020304" charset="0"/>
                <a:ea typeface="+mn-ea"/>
                <a:cs typeface="Times New Roman" panose="02020603050405020304" charset="0"/>
              </a:rPr>
              <a:t>Trưa hôm đó, dế còm sang chơi nhà cụ giáo cóc. Loay hoay mãi anh chàng mới dám đọc cho cụ nghe bài thơ mới làm có nhan đề “Nàng từ đâu tới”:</a:t>
            </a:r>
          </a:p>
        </p:txBody>
      </p:sp>
      <p:sp>
        <p:nvSpPr>
          <p:cNvPr id="7" name="Text Box 1"/>
          <p:cNvSpPr txBox="1"/>
          <p:nvPr/>
        </p:nvSpPr>
        <p:spPr>
          <a:xfrm>
            <a:off x="1052467" y="4330717"/>
            <a:ext cx="7645652" cy="430530"/>
          </a:xfrm>
          <a:prstGeom prst="rect">
            <a:avLst/>
          </a:prstGeom>
          <a:noFill/>
        </p:spPr>
        <p:txBody>
          <a:bodyPr wrap="square" rtlCol="0">
            <a:noAutofit/>
          </a:bodyPr>
          <a:lstStyle/>
          <a:p>
            <a:pPr>
              <a:buClrTx/>
              <a:buFontTx/>
              <a:buNone/>
            </a:pPr>
            <a:r>
              <a:rPr lang="en-GB" altLang="en-US" sz="1500" kern="1200">
                <a:solidFill>
                  <a:prstClr val="black">
                    <a:lumMod val="50000"/>
                  </a:prstClr>
                </a:solidFill>
                <a:latin typeface="Times New Roman" panose="02020603050405020304" charset="0"/>
                <a:ea typeface="+mn-ea"/>
                <a:cs typeface="Times New Roman" panose="02020603050405020304" charset="0"/>
                <a:sym typeface="+mn-ea"/>
              </a:rPr>
              <a:t>Cuộc đời kỳ diệu thế đấy: cô nàng cúc áo với những bông hoa xinh nhỏ, chỉ trong vòng buổi sáng đã biến anh dế thành nhà thơ. </a:t>
            </a: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p:txBody>
      </p:sp>
      <p:sp>
        <p:nvSpPr>
          <p:cNvPr id="8" name="Text Box 4"/>
          <p:cNvSpPr txBox="1"/>
          <p:nvPr/>
        </p:nvSpPr>
        <p:spPr>
          <a:xfrm>
            <a:off x="6894415" y="4763349"/>
            <a:ext cx="1751098" cy="323165"/>
          </a:xfrm>
          <a:prstGeom prst="rect">
            <a:avLst/>
          </a:prstGeom>
          <a:noFill/>
        </p:spPr>
        <p:txBody>
          <a:bodyPr wrap="square" rtlCol="0">
            <a:spAutoFit/>
          </a:bodyPr>
          <a:lstStyle/>
          <a:p>
            <a:pPr>
              <a:buClrTx/>
              <a:buFontTx/>
              <a:buNone/>
            </a:pPr>
            <a:r>
              <a:rPr lang="vi-VN" altLang="en-GB" sz="1500" i="1" kern="1200">
                <a:solidFill>
                  <a:prstClr val="black"/>
                </a:solidFill>
                <a:latin typeface="Times New Roman" panose="02020603050405020304" charset="0"/>
                <a:ea typeface="+mn-ea"/>
                <a:cs typeface="Times New Roman" panose="02020603050405020304" charset="0"/>
              </a:rPr>
              <a:t>Theo Trần Đức Tiến</a:t>
            </a:r>
          </a:p>
        </p:txBody>
      </p:sp>
      <p:grpSp>
        <p:nvGrpSpPr>
          <p:cNvPr id="10" name="Group 9"/>
          <p:cNvGrpSpPr/>
          <p:nvPr/>
        </p:nvGrpSpPr>
        <p:grpSpPr>
          <a:xfrm>
            <a:off x="3527241" y="683873"/>
            <a:ext cx="2089518" cy="2966505"/>
            <a:chOff x="4601604" y="1275627"/>
            <a:chExt cx="2786024" cy="3955339"/>
          </a:xfrm>
        </p:grpSpPr>
        <p:sp>
          <p:nvSpPr>
            <p:cNvPr id="2" name="Rectangle 1"/>
            <p:cNvSpPr/>
            <p:nvPr/>
          </p:nvSpPr>
          <p:spPr>
            <a:xfrm>
              <a:off x="4601604" y="1275627"/>
              <a:ext cx="2786024" cy="1354216"/>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Nàng từ đâu tới</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Nàng diện áo vàng</a:t>
              </a:r>
            </a:p>
            <a:p>
              <a:pPr>
                <a:buClrTx/>
                <a:buFontTx/>
                <a:buNone/>
              </a:pPr>
              <a:r>
                <a:rPr lang="en-US" sz="1500" kern="1200">
                  <a:solidFill>
                    <a:prstClr val="black"/>
                  </a:solidFill>
                  <a:latin typeface="Times New Roman" panose="02020603050405020304" charset="0"/>
                  <a:ea typeface="+mn-ea"/>
                  <a:cs typeface="Times New Roman" panose="02020603050405020304" charset="0"/>
                </a:rPr>
                <a:t>Vàng như nắng sớm</a:t>
              </a:r>
            </a:p>
            <a:p>
              <a:pPr>
                <a:buClrTx/>
                <a:buFontTx/>
                <a:buNone/>
              </a:pPr>
              <a:r>
                <a:rPr lang="en-US" sz="1500" kern="1200">
                  <a:solidFill>
                    <a:prstClr val="black"/>
                  </a:solidFill>
                  <a:latin typeface="Times New Roman" panose="02020603050405020304" charset="0"/>
                  <a:ea typeface="+mn-ea"/>
                  <a:cs typeface="Times New Roman" panose="02020603050405020304" charset="0"/>
                </a:rPr>
                <a:t>Hương thơm điệu đàng.</a:t>
              </a:r>
            </a:p>
          </p:txBody>
        </p:sp>
        <p:sp>
          <p:nvSpPr>
            <p:cNvPr id="3" name="Rectangle 2"/>
            <p:cNvSpPr/>
            <p:nvPr/>
          </p:nvSpPr>
          <p:spPr>
            <a:xfrm>
              <a:off x="4601604" y="3876749"/>
              <a:ext cx="2786024" cy="1354217"/>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Này ông giun đất</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chị cào cào</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cụ giáo cóc</a:t>
              </a:r>
            </a:p>
            <a:p>
              <a:pPr>
                <a:buClrTx/>
                <a:buFontTx/>
                <a:buNone/>
              </a:pPr>
              <a:r>
                <a:rPr lang="en-US" sz="1500" kern="1200">
                  <a:solidFill>
                    <a:prstClr val="black"/>
                  </a:solidFill>
                  <a:latin typeface="Times New Roman" panose="02020603050405020304" charset="0"/>
                  <a:ea typeface="+mn-ea"/>
                  <a:cs typeface="Times New Roman" panose="02020603050405020304" charset="0"/>
                </a:rPr>
                <a:t>Bây giờ tính sao?</a:t>
              </a:r>
            </a:p>
          </p:txBody>
        </p:sp>
        <p:sp>
          <p:nvSpPr>
            <p:cNvPr id="9" name="Rectangle 8"/>
            <p:cNvSpPr/>
            <p:nvPr/>
          </p:nvSpPr>
          <p:spPr>
            <a:xfrm>
              <a:off x="4601604" y="2562341"/>
              <a:ext cx="2786024" cy="1354218"/>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Tính sao thì tính </a:t>
              </a:r>
            </a:p>
            <a:p>
              <a:pPr>
                <a:buClrTx/>
                <a:buFontTx/>
                <a:buNone/>
              </a:pPr>
              <a:r>
                <a:rPr lang="en-US" sz="1500" kern="1200">
                  <a:solidFill>
                    <a:prstClr val="black"/>
                  </a:solidFill>
                  <a:latin typeface="Times New Roman" panose="02020603050405020304" charset="0"/>
                  <a:ea typeface="+mn-ea"/>
                  <a:cs typeface="Times New Roman" panose="02020603050405020304" charset="0"/>
                </a:rPr>
                <a:t>Người đẹp nhường kia</a:t>
              </a:r>
            </a:p>
            <a:p>
              <a:pPr>
                <a:buClrTx/>
                <a:buFontTx/>
                <a:buNone/>
              </a:pPr>
              <a:r>
                <a:rPr lang="en-US" sz="1500" kern="1200">
                  <a:solidFill>
                    <a:prstClr val="black"/>
                  </a:solidFill>
                  <a:latin typeface="Times New Roman" panose="02020603050405020304" charset="0"/>
                  <a:ea typeface="+mn-ea"/>
                  <a:cs typeface="Times New Roman" panose="02020603050405020304" charset="0"/>
                </a:rPr>
                <a:t>Hộ khẩu Bờ Giậu</a:t>
              </a:r>
            </a:p>
            <a:p>
              <a:pPr>
                <a:buClrTx/>
                <a:buFontTx/>
                <a:buNone/>
              </a:pPr>
              <a:r>
                <a:rPr lang="en-US" sz="1500" kern="1200">
                  <a:solidFill>
                    <a:prstClr val="black"/>
                  </a:solidFill>
                  <a:latin typeface="Times New Roman" panose="02020603050405020304" charset="0"/>
                  <a:ea typeface="+mn-ea"/>
                  <a:cs typeface="Times New Roman" panose="02020603050405020304" charset="0"/>
                </a:rPr>
                <a:t>Nhập vào miễn chê</a:t>
              </a:r>
            </a:p>
          </p:txBody>
        </p:sp>
      </p:grpSp>
      <p:sp>
        <p:nvSpPr>
          <p:cNvPr id="11" name="Rectangle 10"/>
          <p:cNvSpPr/>
          <p:nvPr/>
        </p:nvSpPr>
        <p:spPr>
          <a:xfrm>
            <a:off x="2503280" y="3606020"/>
            <a:ext cx="4626321" cy="784830"/>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Cụ giáo cóc nghe xong ho khù khụ:</a:t>
            </a:r>
          </a:p>
          <a:p>
            <a:pPr>
              <a:buClrTx/>
              <a:buFontTx/>
              <a:buNone/>
            </a:pPr>
            <a:r>
              <a:rPr lang="en-US" sz="1500" kern="1200">
                <a:solidFill>
                  <a:prstClr val="black"/>
                </a:solidFill>
                <a:latin typeface="Times New Roman" panose="02020603050405020304" charset="0"/>
                <a:ea typeface="+mn-ea"/>
                <a:cs typeface="Times New Roman" panose="02020603050405020304" charset="0"/>
              </a:rPr>
              <a:t>     - Thú vị, thú vị. Đưa được cả hộ khẩu vào thơ. Giỏi!</a:t>
            </a:r>
          </a:p>
          <a:p>
            <a:pPr>
              <a:buClrTx/>
              <a:buFontTx/>
              <a:buNone/>
            </a:pPr>
            <a:r>
              <a:rPr lang="en-US" sz="1500" kern="1200">
                <a:solidFill>
                  <a:prstClr val="black"/>
                </a:solidFill>
                <a:latin typeface="Times New Roman" panose="02020603050405020304" charset="0"/>
                <a:ea typeface="+mn-ea"/>
                <a:cs typeface="Times New Roman" panose="02020603050405020304" charset="0"/>
              </a:rPr>
              <a:t>     Nghe cụ giáo khen, dế còm sướng ngẩn người</a:t>
            </a:r>
          </a:p>
        </p:txBody>
      </p:sp>
      <p:grpSp>
        <p:nvGrpSpPr>
          <p:cNvPr id="12" name="Group 11"/>
          <p:cNvGrpSpPr/>
          <p:nvPr/>
        </p:nvGrpSpPr>
        <p:grpSpPr>
          <a:xfrm>
            <a:off x="411149" y="202911"/>
            <a:ext cx="274320" cy="369332"/>
            <a:chOff x="396485" y="914524"/>
            <a:chExt cx="502920" cy="677108"/>
          </a:xfrm>
        </p:grpSpPr>
        <p:sp>
          <p:nvSpPr>
            <p:cNvPr id="13" name="Dodecagon 12"/>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430229" y="914524"/>
              <a:ext cx="435430" cy="677108"/>
            </a:xfrm>
            <a:prstGeom prst="rect">
              <a:avLst/>
            </a:prstGeom>
            <a:noFill/>
          </p:spPr>
          <p:txBody>
            <a:bodyPr wrap="square" rtlCol="0">
              <a:spAutoFit/>
            </a:bodyPr>
            <a:lstStyle/>
            <a:p>
              <a:pPr algn="ctr">
                <a:buClrTx/>
                <a:buFontTx/>
                <a:buNone/>
                <a:defRPr/>
              </a:pPr>
              <a:r>
                <a:rPr lang="en-US" sz="1800" b="1" kern="1200">
                  <a:solidFill>
                    <a:prstClr val="white"/>
                  </a:solidFill>
                  <a:latin typeface="Times New Roman" panose="02020603050405020304" charset="0"/>
                  <a:ea typeface="思源黑体 CN Medium"/>
                  <a:cs typeface="Times New Roman" panose="02020603050405020304" charset="0"/>
                </a:rPr>
                <a:t>2</a:t>
              </a:r>
              <a:endParaRPr lang="en-US" sz="1800" b="1" kern="1200" dirty="0">
                <a:solidFill>
                  <a:prstClr val="white"/>
                </a:solidFill>
                <a:latin typeface="Times New Roman" panose="02020603050405020304" charset="0"/>
                <a:ea typeface="思源黑体 CN Medium"/>
                <a:cs typeface="Times New Roman" panose="02020603050405020304" charset="0"/>
              </a:endParaRPr>
            </a:p>
          </p:txBody>
        </p:sp>
      </p:grpSp>
      <p:grpSp>
        <p:nvGrpSpPr>
          <p:cNvPr id="15" name="Group 14"/>
          <p:cNvGrpSpPr/>
          <p:nvPr/>
        </p:nvGrpSpPr>
        <p:grpSpPr>
          <a:xfrm>
            <a:off x="797602" y="4300615"/>
            <a:ext cx="274320" cy="369332"/>
            <a:chOff x="396485" y="905328"/>
            <a:chExt cx="502920" cy="677108"/>
          </a:xfrm>
        </p:grpSpPr>
        <p:sp>
          <p:nvSpPr>
            <p:cNvPr id="16" name="Dodecagon 15"/>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2647" y="905328"/>
              <a:ext cx="435430" cy="677108"/>
            </a:xfrm>
            <a:prstGeom prst="rect">
              <a:avLst/>
            </a:prstGeom>
            <a:noFill/>
          </p:spPr>
          <p:txBody>
            <a:bodyPr wrap="square" rtlCol="0">
              <a:spAutoFit/>
            </a:bodyPr>
            <a:lstStyle/>
            <a:p>
              <a:pPr algn="ctr">
                <a:buClrTx/>
                <a:buFontTx/>
                <a:buNone/>
                <a:defRPr/>
              </a:pPr>
              <a:r>
                <a:rPr lang="en-US" sz="1800" b="1" kern="1200">
                  <a:solidFill>
                    <a:prstClr val="white"/>
                  </a:solidFill>
                  <a:latin typeface="Times New Roman" panose="02020603050405020304" charset="0"/>
                  <a:ea typeface="思源黑体 CN Medium"/>
                  <a:cs typeface="Times New Roman" panose="02020603050405020304" charset="0"/>
                </a:rPr>
                <a:t>3</a:t>
              </a:r>
              <a:endParaRPr lang="en-US" sz="1800" b="1" kern="1200" dirty="0">
                <a:solidFill>
                  <a:prstClr val="white"/>
                </a:solidFill>
                <a:latin typeface="Times New Roman" panose="02020603050405020304" charset="0"/>
                <a:ea typeface="思源黑体 CN Medium"/>
                <a:cs typeface="Times New Roman" panose="02020603050405020304" charset="0"/>
              </a:endParaRPr>
            </a:p>
          </p:txBody>
        </p:sp>
      </p:gr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 name="Text Box 12"/>
          <p:cNvSpPr txBox="1"/>
          <p:nvPr/>
        </p:nvSpPr>
        <p:spPr>
          <a:xfrm>
            <a:off x="2335851" y="1188337"/>
            <a:ext cx="6495729" cy="1015663"/>
          </a:xfrm>
          <a:prstGeom prst="rect">
            <a:avLst/>
          </a:prstGeom>
          <a:noFill/>
        </p:spPr>
        <p:txBody>
          <a:bodyPr wrap="square" rtlCol="0">
            <a:spAutoFit/>
          </a:bodyPr>
          <a:lstStyle/>
          <a:p>
            <a:pPr algn="just"/>
            <a:r>
              <a:rPr lang="vi-VN" altLang="en-GB" sz="3000">
                <a:latin typeface="Times New Roman" panose="02020603050405020304" charset="0"/>
                <a:cs typeface="Times New Roman" panose="02020603050405020304" charset="0"/>
              </a:rPr>
              <a:t>loài cây nhỏ, có hoa màu vàng, giống như cái cúc áo.</a:t>
            </a:r>
          </a:p>
        </p:txBody>
      </p:sp>
      <p:sp>
        <p:nvSpPr>
          <p:cNvPr id="16" name="Text Box 15"/>
          <p:cNvSpPr txBox="1"/>
          <p:nvPr/>
        </p:nvSpPr>
        <p:spPr>
          <a:xfrm>
            <a:off x="429037" y="3528947"/>
            <a:ext cx="1814830" cy="553998"/>
          </a:xfrm>
          <a:prstGeom prst="rect">
            <a:avLst/>
          </a:prstGeom>
          <a:noFill/>
        </p:spPr>
        <p:txBody>
          <a:bodyPr wrap="square" rtlCol="0">
            <a:spAutoFit/>
          </a:bodyPr>
          <a:lstStyle/>
          <a:p>
            <a:r>
              <a:rPr lang="vi-VN" altLang="en-GB" sz="3000">
                <a:solidFill>
                  <a:srgbClr val="FF0000"/>
                </a:solidFill>
                <a:latin typeface="Times New Roman" panose="02020603050405020304" charset="0"/>
                <a:cs typeface="Times New Roman" panose="02020603050405020304" charset="0"/>
              </a:rPr>
              <a:t>Định cư:</a:t>
            </a:r>
          </a:p>
        </p:txBody>
      </p:sp>
      <p:sp>
        <p:nvSpPr>
          <p:cNvPr id="26" name="Text Box 25"/>
          <p:cNvSpPr txBox="1"/>
          <p:nvPr/>
        </p:nvSpPr>
        <p:spPr>
          <a:xfrm>
            <a:off x="429037" y="1188337"/>
            <a:ext cx="2032223" cy="553998"/>
          </a:xfrm>
          <a:prstGeom prst="rect">
            <a:avLst/>
          </a:prstGeom>
          <a:noFill/>
        </p:spPr>
        <p:txBody>
          <a:bodyPr wrap="square" rtlCol="0">
            <a:spAutoFit/>
          </a:bodyPr>
          <a:lstStyle/>
          <a:p>
            <a:r>
              <a:rPr lang="vi-VN" altLang="en-GB" sz="3000">
                <a:solidFill>
                  <a:srgbClr val="FF0000"/>
                </a:solidFill>
                <a:latin typeface="Times New Roman" panose="02020603050405020304" charset="0"/>
                <a:cs typeface="Times New Roman" panose="02020603050405020304" charset="0"/>
              </a:rPr>
              <a:t>Hoa cúc áo: </a:t>
            </a:r>
          </a:p>
        </p:txBody>
      </p:sp>
      <p:sp>
        <p:nvSpPr>
          <p:cNvPr id="30" name="Text Box 29"/>
          <p:cNvSpPr txBox="1"/>
          <p:nvPr/>
        </p:nvSpPr>
        <p:spPr>
          <a:xfrm>
            <a:off x="429037" y="2358642"/>
            <a:ext cx="1781810" cy="553998"/>
          </a:xfrm>
          <a:prstGeom prst="rect">
            <a:avLst/>
          </a:prstGeom>
          <a:noFill/>
        </p:spPr>
        <p:txBody>
          <a:bodyPr wrap="square" rtlCol="0">
            <a:spAutoFit/>
          </a:bodyPr>
          <a:lstStyle/>
          <a:p>
            <a:r>
              <a:rPr lang="vi-VN" altLang="en-GB" sz="3000">
                <a:solidFill>
                  <a:srgbClr val="FF0000"/>
                </a:solidFill>
                <a:latin typeface="Times New Roman" panose="02020603050405020304" charset="0"/>
                <a:cs typeface="Times New Roman" panose="02020603050405020304" charset="0"/>
              </a:rPr>
              <a:t>Bờ giậu: </a:t>
            </a:r>
          </a:p>
        </p:txBody>
      </p:sp>
      <p:sp>
        <p:nvSpPr>
          <p:cNvPr id="33" name="Text Box 32"/>
          <p:cNvSpPr txBox="1"/>
          <p:nvPr/>
        </p:nvSpPr>
        <p:spPr>
          <a:xfrm>
            <a:off x="1838102" y="2358642"/>
            <a:ext cx="6993478" cy="1015663"/>
          </a:xfrm>
          <a:prstGeom prst="rect">
            <a:avLst/>
          </a:prstGeom>
          <a:noFill/>
        </p:spPr>
        <p:txBody>
          <a:bodyPr wrap="square" rtlCol="0">
            <a:spAutoFit/>
          </a:bodyPr>
          <a:lstStyle/>
          <a:p>
            <a:pPr algn="just"/>
            <a:r>
              <a:rPr lang="vi-VN" altLang="en-GB" sz="3000">
                <a:latin typeface="Times New Roman" panose="02020603050405020304" charset="0"/>
                <a:cs typeface="Times New Roman" panose="02020603050405020304" charset="0"/>
              </a:rPr>
              <a:t>hàng rào để ngăn sân, vườn bằng tấm tre, nứa hoặc hàng cây nhỏ và rậm.</a:t>
            </a:r>
          </a:p>
        </p:txBody>
      </p:sp>
      <p:sp>
        <p:nvSpPr>
          <p:cNvPr id="34" name="Text Box 33"/>
          <p:cNvSpPr txBox="1"/>
          <p:nvPr/>
        </p:nvSpPr>
        <p:spPr>
          <a:xfrm>
            <a:off x="1838102" y="3528947"/>
            <a:ext cx="6891020" cy="553998"/>
          </a:xfrm>
          <a:prstGeom prst="rect">
            <a:avLst/>
          </a:prstGeom>
          <a:noFill/>
        </p:spPr>
        <p:txBody>
          <a:bodyPr wrap="square" rtlCol="0">
            <a:spAutoFit/>
          </a:bodyPr>
          <a:lstStyle/>
          <a:p>
            <a:pPr algn="just"/>
            <a:r>
              <a:rPr lang="vi-VN" altLang="en-GB" sz="3000">
                <a:latin typeface="Times New Roman" panose="02020603050405020304" charset="0"/>
                <a:cs typeface="Times New Roman" panose="02020603050405020304" charset="0"/>
              </a:rPr>
              <a:t>sống cố định và lâu dài ở một nơi.</a:t>
            </a:r>
          </a:p>
        </p:txBody>
      </p:sp>
      <p:sp>
        <p:nvSpPr>
          <p:cNvPr id="8" name="Title 1"/>
          <p:cNvSpPr txBox="1"/>
          <p:nvPr/>
        </p:nvSpPr>
        <p:spPr>
          <a:xfrm>
            <a:off x="779775" y="236034"/>
            <a:ext cx="7717800" cy="64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Hepta Slab"/>
              <a:buNone/>
              <a:defRPr sz="6500" b="0" i="0" u="none" strike="noStrike" cap="none">
                <a:solidFill>
                  <a:schemeClr val="dk1"/>
                </a:solidFill>
                <a:latin typeface="Hepta Slab SemiBold"/>
                <a:ea typeface="Hepta Slab SemiBold"/>
                <a:cs typeface="Hepta Slab SemiBold"/>
                <a:sym typeface="Hepta Slab SemiBold"/>
              </a:defRPr>
            </a:lvl1pPr>
            <a:lvl2pPr marR="0" lvl="1"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5200"/>
              <a:buFont typeface="Hepta Slab"/>
              <a:buNone/>
              <a:defRPr sz="5200" b="0" i="0" u="none" strike="noStrike" cap="none">
                <a:solidFill>
                  <a:schemeClr val="dk1"/>
                </a:solidFill>
                <a:latin typeface="Hepta Slab"/>
                <a:ea typeface="Hepta Slab"/>
                <a:cs typeface="Hepta Slab"/>
                <a:sym typeface="Hepta Slab"/>
              </a:defRPr>
            </a:lvl9pPr>
          </a:lstStyle>
          <a:p>
            <a:r>
              <a:rPr lang="en-US" altLang="en-GB" sz="5400">
                <a:latin typeface="Times New Roman" panose="02020603050405020304" charset="0"/>
                <a:cs typeface="Times New Roman" panose="02020603050405020304" charset="0"/>
              </a:rPr>
              <a:t>Giải nghĩa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6" grpId="1"/>
      <p:bldP spid="26" grpId="0"/>
      <p:bldP spid="26" grpId="1"/>
      <p:bldP spid="30" grpId="0"/>
      <p:bldP spid="30" grpId="1"/>
      <p:bldP spid="33" grpId="0"/>
      <p:bldP spid="33" grpId="1"/>
      <p:bldP spid="34" grpId="0"/>
      <p:bldP spid="34"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433" t="50612" r="78578" b="79"/>
          <a:stretch>
            <a:fillRect/>
          </a:stretch>
        </p:blipFill>
        <p:spPr>
          <a:xfrm>
            <a:off x="-611109" y="3047572"/>
            <a:ext cx="2587028" cy="2095928"/>
          </a:xfrm>
          <a:prstGeom prst="rect">
            <a:avLst/>
          </a:prstGeom>
        </p:spPr>
      </p:pic>
      <p:grpSp>
        <p:nvGrpSpPr>
          <p:cNvPr id="5" name="Group 4"/>
          <p:cNvGrpSpPr/>
          <p:nvPr/>
        </p:nvGrpSpPr>
        <p:grpSpPr>
          <a:xfrm>
            <a:off x="1975918" y="1147527"/>
            <a:ext cx="7168082" cy="3995973"/>
            <a:chOff x="2116476" y="1190519"/>
            <a:chExt cx="10075524" cy="5667481"/>
          </a:xfrm>
        </p:grpSpPr>
        <p:sp>
          <p:nvSpPr>
            <p:cNvPr id="6" name="TextBox 5"/>
            <p:cNvSpPr txBox="1"/>
            <p:nvPr/>
          </p:nvSpPr>
          <p:spPr>
            <a:xfrm>
              <a:off x="9675688" y="4549520"/>
              <a:ext cx="2083175" cy="720256"/>
            </a:xfrm>
            <a:prstGeom prst="rect">
              <a:avLst/>
            </a:prstGeom>
            <a:noFill/>
          </p:spPr>
          <p:txBody>
            <a:bodyPr wrap="square" rtlCol="0">
              <a:spAutoFit/>
            </a:bodyPr>
            <a:lstStyle/>
            <a:p>
              <a:pPr>
                <a:buClrTx/>
                <a:buFontTx/>
                <a:buNone/>
              </a:pPr>
              <a:r>
                <a:rPr lang="en-US" sz="1350" kern="1200">
                  <a:solidFill>
                    <a:prstClr val="black"/>
                  </a:solidFill>
                  <a:latin typeface="Calibri" panose="020F0502020204030204"/>
                  <a:ea typeface="+mn-ea"/>
                </a:rPr>
                <a:t>Khánh Nhựt Nguyễn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476" y="1190519"/>
              <a:ext cx="10075524" cy="5667481"/>
            </a:xfrm>
            <a:prstGeom prst="rect">
              <a:avLst/>
            </a:prstGeom>
          </p:spPr>
        </p:pic>
      </p:grpSp>
      <p:sp>
        <p:nvSpPr>
          <p:cNvPr id="8" name="Rectangle 7"/>
          <p:cNvSpPr/>
          <p:nvPr/>
        </p:nvSpPr>
        <p:spPr>
          <a:xfrm>
            <a:off x="291975" y="581842"/>
            <a:ext cx="8412932" cy="1477328"/>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quanh năm vắng vẻ bỗng có thêm người tới định cư: cô hoa cúc áo.</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Cô cúc áo từ đâu chuyển đến không ai biết. Một sớm mai thức dậy, cụ giáo cóc thấy cô đứng khép nép bên con đường mòn. Thân hình cô mảnh mai với những chiếc lá xanh non bé xíu. Cô như lẫn vào đám cỏ dại, phải là người tinh tường như cụ giáo mới nhận ra.</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Ngày tháng qua mau. Mùa xuân ấm áp đang về. Và buổi sáng Chủ nhật tuyệt vời ấy đã tới…</a:t>
            </a:r>
          </a:p>
          <a:p>
            <a:pPr algn="just">
              <a:buClrTx/>
              <a:buFontTx/>
              <a:buNone/>
            </a:pPr>
            <a:endParaRPr lang="en-GB" altLang="en-US" sz="1500" kern="1200">
              <a:solidFill>
                <a:prstClr val="black"/>
              </a:solidFill>
              <a:latin typeface="Times New Roman" panose="02020603050405020304" charset="0"/>
              <a:ea typeface="+mn-ea"/>
              <a:cs typeface="Times New Roman" panose="02020603050405020304" charset="0"/>
            </a:endParaRPr>
          </a:p>
        </p:txBody>
      </p:sp>
      <p:sp>
        <p:nvSpPr>
          <p:cNvPr id="2" name="Rectangle 1"/>
          <p:cNvSpPr/>
          <p:nvPr/>
        </p:nvSpPr>
        <p:spPr>
          <a:xfrm>
            <a:off x="291974" y="1788122"/>
            <a:ext cx="5567882" cy="2169825"/>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Cụ giáo có thức dậy, trong mùi hương nồng nàn. Nghe tiếng lao xao, cụ chống gậy, thận trọng dò từng bước ra cửa. Chao, cô cúc áo như đã hóa thân thành người khác, phô bày tất cả vẻ lộng lẫy của mình qua những bông hoa vàng rực ngát hương.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Bên cạnh, anh dế còm đứng ngây nhìn. Bác giun đất gật gù thán phục. Vài chị cào cào áo xanh váy đỏ là người xóm bên đi ngang qua cũng dừng lại ngó nghiêng.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từ lâu thiu thiu ngủ, nay bỗng bừng tỉnh trong hương sắc mới.</a:t>
            </a:r>
          </a:p>
        </p:txBody>
      </p:sp>
      <p:sp>
        <p:nvSpPr>
          <p:cNvPr id="3" name="Rectangle 2"/>
          <p:cNvSpPr/>
          <p:nvPr/>
        </p:nvSpPr>
        <p:spPr>
          <a:xfrm>
            <a:off x="3753507" y="186518"/>
            <a:ext cx="1636988" cy="461665"/>
          </a:xfrm>
          <a:prstGeom prst="rect">
            <a:avLst/>
          </a:prstGeom>
        </p:spPr>
        <p:txBody>
          <a:bodyPr wrap="none">
            <a:spAutoFit/>
          </a:bodyPr>
          <a:lstStyle/>
          <a:p>
            <a:pPr algn="ctr">
              <a:buClrTx/>
              <a:buFontTx/>
              <a:buNone/>
            </a:pPr>
            <a:r>
              <a:rPr lang="en-GB" altLang="en-US" sz="2400" b="1" kern="1200">
                <a:solidFill>
                  <a:srgbClr val="FF0000"/>
                </a:solidFill>
                <a:latin typeface="Times New Roman" panose="02020603050405020304" charset="0"/>
                <a:ea typeface="+mn-ea"/>
                <a:cs typeface="Times New Roman" panose="02020603050405020304" charset="0"/>
              </a:rPr>
              <a:t>Hoa cúc áo</a:t>
            </a:r>
          </a:p>
        </p:txBody>
      </p:sp>
      <p:grpSp>
        <p:nvGrpSpPr>
          <p:cNvPr id="9" name="Group 8"/>
          <p:cNvGrpSpPr/>
          <p:nvPr/>
        </p:nvGrpSpPr>
        <p:grpSpPr>
          <a:xfrm>
            <a:off x="356968" y="547461"/>
            <a:ext cx="274320" cy="337535"/>
            <a:chOff x="396485" y="888945"/>
            <a:chExt cx="502920" cy="618814"/>
          </a:xfrm>
        </p:grpSpPr>
        <p:sp>
          <p:nvSpPr>
            <p:cNvPr id="10" name="Dodecagon 9"/>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441651" y="888945"/>
              <a:ext cx="4354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chemeClr val="bg1"/>
                  </a:solidFill>
                  <a:effectLst/>
                  <a:uLnTx/>
                  <a:uFillTx/>
                  <a:latin typeface="Times New Roman" panose="02020603050405020304" charset="0"/>
                  <a:ea typeface="思源黑体 CN Medium"/>
                  <a:cs typeface="Times New Roman" panose="02020603050405020304" charset="0"/>
                </a:rPr>
                <a:t>1</a:t>
              </a:r>
              <a:endParaRPr kumimoji="0" lang="en-US" sz="1800" b="1" i="0" u="none" strike="noStrike" kern="1200" cap="none" spc="0" normalizeH="0" baseline="0" noProof="0" dirty="0">
                <a:ln>
                  <a:noFill/>
                </a:ln>
                <a:solidFill>
                  <a:schemeClr val="bg1"/>
                </a:solidFill>
                <a:effectLst/>
                <a:uLnTx/>
                <a:uFillTx/>
                <a:latin typeface="Times New Roman" panose="02020603050405020304" charset="0"/>
                <a:ea typeface="思源黑体 CN Medium"/>
                <a:cs typeface="Times New Roman" panose="0202060305040502030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3"/>
          <p:cNvSpPr/>
          <p:nvPr/>
        </p:nvSpPr>
        <p:spPr>
          <a:xfrm>
            <a:off x="460375" y="240030"/>
            <a:ext cx="8222615" cy="989965"/>
          </a:xfrm>
          <a:prstGeom prst="roundRect">
            <a:avLst>
              <a:gd name="adj" fmla="val 50000"/>
            </a:avLst>
          </a:prstGeom>
          <a:solidFill>
            <a:schemeClr val="dk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Times New Roman" panose="02020603050405020304" charset="0"/>
              <a:cs typeface="Times New Roman" panose="02020603050405020304" charset="0"/>
            </a:endParaRPr>
          </a:p>
        </p:txBody>
      </p:sp>
      <p:sp>
        <p:nvSpPr>
          <p:cNvPr id="813" name="Google Shape;813;p33"/>
          <p:cNvSpPr txBox="1">
            <a:spLocks noGrp="1"/>
          </p:cNvSpPr>
          <p:nvPr>
            <p:ph type="title" idx="15"/>
          </p:nvPr>
        </p:nvSpPr>
        <p:spPr>
          <a:xfrm>
            <a:off x="645160" y="240030"/>
            <a:ext cx="7717790" cy="99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a:solidFill>
                  <a:schemeClr val="tx1"/>
                </a:solidFill>
                <a:latin typeface="Times New Roman" panose="02020603050405020304" charset="0"/>
                <a:cs typeface="Times New Roman" panose="02020603050405020304" charset="0"/>
              </a:rPr>
              <a:t>Trao đổi với bạn về tên gọi của mỗi loài hoa trong các </a:t>
            </a:r>
            <a:r>
              <a:rPr lang="vi-VN" sz="2800" b="1">
                <a:solidFill>
                  <a:srgbClr val="FF0000"/>
                </a:solidFill>
                <a:latin typeface="Times New Roman" panose="02020603050405020304" charset="0"/>
                <a:cs typeface="Times New Roman" panose="02020603050405020304" charset="0"/>
              </a:rPr>
              <a:t>bức ảnh</a:t>
            </a:r>
            <a:r>
              <a:rPr lang="vi-VN" sz="2800">
                <a:solidFill>
                  <a:schemeClr val="tx1"/>
                </a:solidFill>
                <a:latin typeface="Times New Roman" panose="02020603050405020304" charset="0"/>
                <a:cs typeface="Times New Roman" panose="02020603050405020304" charset="0"/>
              </a:rPr>
              <a:t> dưới đây:</a:t>
            </a:r>
          </a:p>
        </p:txBody>
      </p:sp>
      <p:grpSp>
        <p:nvGrpSpPr>
          <p:cNvPr id="3" name="Group 2"/>
          <p:cNvGrpSpPr/>
          <p:nvPr/>
        </p:nvGrpSpPr>
        <p:grpSpPr>
          <a:xfrm>
            <a:off x="208915" y="1425575"/>
            <a:ext cx="2778125" cy="2767965"/>
            <a:chOff x="440493" y="1438910"/>
            <a:chExt cx="2655132" cy="2501265"/>
          </a:xfrm>
        </p:grpSpPr>
        <p:pic>
          <p:nvPicPr>
            <p:cNvPr id="7" name="Picture 0"/>
            <p:cNvPicPr/>
            <p:nvPr/>
          </p:nvPicPr>
          <p:blipFill>
            <a:blip r:embed="rId3"/>
            <a:srcRect r="1858" b="4162"/>
            <a:stretch>
              <a:fillRect/>
            </a:stretch>
          </p:blipFill>
          <p:spPr>
            <a:xfrm>
              <a:off x="542925" y="1624965"/>
              <a:ext cx="2552700" cy="2315210"/>
            </a:xfrm>
            <a:prstGeom prst="roundRect">
              <a:avLst/>
            </a:prstGeom>
            <a:noFill/>
            <a:ln w="9525">
              <a:noFill/>
            </a:ln>
          </p:spPr>
        </p:pic>
        <p:sp>
          <p:nvSpPr>
            <p:cNvPr id="14" name="Dodecagon 13"/>
            <p:cNvSpPr/>
            <p:nvPr/>
          </p:nvSpPr>
          <p:spPr>
            <a:xfrm>
              <a:off x="440493" y="1449060"/>
              <a:ext cx="502920" cy="502920"/>
            </a:xfrm>
            <a:prstGeom prst="dodecagon">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74237" y="1438910"/>
              <a:ext cx="435429" cy="4716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effectLst/>
                  <a:uLnTx/>
                  <a:uFillTx/>
                  <a:latin typeface="Times New Roman" panose="02020603050405020304" charset="0"/>
                  <a:ea typeface="思源黑体 CN Medium"/>
                  <a:cs typeface="Times New Roman" panose="02020603050405020304" charset="0"/>
                </a:rPr>
                <a:t>1</a:t>
              </a:r>
              <a:endParaRPr kumimoji="0" lang="en-US" sz="2800" b="1" i="0" u="none" strike="noStrike" kern="1200" cap="none" spc="0" normalizeH="0" baseline="0" noProof="0" dirty="0">
                <a:ln>
                  <a:noFill/>
                </a:ln>
                <a:effectLst/>
                <a:uLnTx/>
                <a:uFillTx/>
                <a:latin typeface="Times New Roman" panose="02020603050405020304" charset="0"/>
                <a:ea typeface="思源黑体 CN Medium"/>
                <a:cs typeface="Times New Roman" panose="02020603050405020304" charset="0"/>
              </a:endParaRPr>
            </a:p>
          </p:txBody>
        </p:sp>
      </p:grpSp>
      <p:grpSp>
        <p:nvGrpSpPr>
          <p:cNvPr id="4" name="Group 3"/>
          <p:cNvGrpSpPr/>
          <p:nvPr/>
        </p:nvGrpSpPr>
        <p:grpSpPr>
          <a:xfrm>
            <a:off x="3159760" y="1401445"/>
            <a:ext cx="2737485" cy="2792095"/>
            <a:chOff x="3336333" y="1401445"/>
            <a:chExt cx="2566452" cy="2538730"/>
          </a:xfrm>
        </p:grpSpPr>
        <p:pic>
          <p:nvPicPr>
            <p:cNvPr id="2" name="Picture 1"/>
            <p:cNvPicPr/>
            <p:nvPr/>
          </p:nvPicPr>
          <p:blipFill>
            <a:blip r:embed="rId4"/>
            <a:srcRect l="459" t="4467" r="109" b="8619"/>
            <a:stretch>
              <a:fillRect/>
            </a:stretch>
          </p:blipFill>
          <p:spPr>
            <a:xfrm>
              <a:off x="3457400" y="1624330"/>
              <a:ext cx="2445385" cy="2315845"/>
            </a:xfrm>
            <a:prstGeom prst="roundRect">
              <a:avLst/>
            </a:prstGeom>
            <a:noFill/>
            <a:ln w="9525">
              <a:noFill/>
            </a:ln>
          </p:spPr>
        </p:pic>
        <p:sp>
          <p:nvSpPr>
            <p:cNvPr id="16" name="Dodecagon 15"/>
            <p:cNvSpPr/>
            <p:nvPr/>
          </p:nvSpPr>
          <p:spPr>
            <a:xfrm>
              <a:off x="3336333" y="1431895"/>
              <a:ext cx="502920" cy="502920"/>
            </a:xfrm>
            <a:prstGeom prst="dodecagon">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379613" y="1401445"/>
              <a:ext cx="435429" cy="4746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effectLst/>
                  <a:uLnTx/>
                  <a:uFillTx/>
                  <a:latin typeface="Times New Roman" panose="02020603050405020304" charset="0"/>
                  <a:ea typeface="思源黑体 CN Medium"/>
                  <a:cs typeface="Times New Roman" panose="02020603050405020304" charset="0"/>
                </a:rPr>
                <a:t>2</a:t>
              </a:r>
              <a:endParaRPr kumimoji="0" lang="en-US" sz="2800" b="1" i="0" u="none" strike="noStrike" kern="1200" cap="none" spc="0" normalizeH="0" baseline="0" noProof="0" dirty="0">
                <a:ln>
                  <a:noFill/>
                </a:ln>
                <a:effectLst/>
                <a:uLnTx/>
                <a:uFillTx/>
                <a:latin typeface="Times New Roman" panose="02020603050405020304" charset="0"/>
                <a:ea typeface="思源黑体 CN Medium"/>
                <a:cs typeface="Times New Roman" panose="02020603050405020304" charset="0"/>
              </a:endParaRPr>
            </a:p>
          </p:txBody>
        </p:sp>
      </p:grpSp>
      <p:grpSp>
        <p:nvGrpSpPr>
          <p:cNvPr id="5" name="Group 4"/>
          <p:cNvGrpSpPr/>
          <p:nvPr/>
        </p:nvGrpSpPr>
        <p:grpSpPr>
          <a:xfrm>
            <a:off x="6020435" y="1388110"/>
            <a:ext cx="2795905" cy="2806065"/>
            <a:chOff x="6119262" y="1401445"/>
            <a:chExt cx="2662788" cy="2538730"/>
          </a:xfrm>
        </p:grpSpPr>
        <p:pic>
          <p:nvPicPr>
            <p:cNvPr id="6" name="Picture 5"/>
            <p:cNvPicPr/>
            <p:nvPr/>
          </p:nvPicPr>
          <p:blipFill>
            <a:blip r:embed="rId5"/>
            <a:srcRect r="517" b="7335"/>
            <a:stretch>
              <a:fillRect/>
            </a:stretch>
          </p:blipFill>
          <p:spPr>
            <a:xfrm>
              <a:off x="6191914" y="1611630"/>
              <a:ext cx="2590136" cy="2328545"/>
            </a:xfrm>
            <a:prstGeom prst="roundRect">
              <a:avLst/>
            </a:prstGeom>
            <a:noFill/>
            <a:ln w="9525">
              <a:noFill/>
            </a:ln>
          </p:spPr>
        </p:pic>
        <p:sp>
          <p:nvSpPr>
            <p:cNvPr id="18" name="Dodecagon 17"/>
            <p:cNvSpPr/>
            <p:nvPr/>
          </p:nvSpPr>
          <p:spPr>
            <a:xfrm>
              <a:off x="6119262" y="1422995"/>
              <a:ext cx="502920" cy="502920"/>
            </a:xfrm>
            <a:prstGeom prst="dodecagon">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6167703" y="1401445"/>
              <a:ext cx="435429" cy="472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effectLst/>
                  <a:uLnTx/>
                  <a:uFillTx/>
                  <a:latin typeface="Times New Roman" panose="02020603050405020304" charset="0"/>
                  <a:ea typeface="思源黑体 CN Medium"/>
                  <a:cs typeface="Times New Roman" panose="02020603050405020304" charset="0"/>
                </a:rPr>
                <a:t>3</a:t>
              </a:r>
              <a:endParaRPr kumimoji="0" lang="en-US" sz="2800" b="1" i="0" u="none" strike="noStrike" kern="1200" cap="none" spc="0" normalizeH="0" baseline="0" noProof="0" dirty="0">
                <a:ln>
                  <a:noFill/>
                </a:ln>
                <a:effectLst/>
                <a:uLnTx/>
                <a:uFillTx/>
                <a:latin typeface="Times New Roman" panose="02020603050405020304" charset="0"/>
                <a:ea typeface="思源黑体 CN Medium"/>
                <a:cs typeface="Times New Roman" panose="02020603050405020304" charset="0"/>
              </a:endParaRPr>
            </a:p>
          </p:txBody>
        </p:sp>
      </p:gr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28" y="540040"/>
            <a:ext cx="2778612" cy="42373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547" y="435505"/>
            <a:ext cx="2568835" cy="4272490"/>
          </a:xfrm>
          <a:prstGeom prst="rect">
            <a:avLst/>
          </a:prstGeom>
        </p:spPr>
      </p:pic>
      <p:sp>
        <p:nvSpPr>
          <p:cNvPr id="6" name="Text Box 14"/>
          <p:cNvSpPr txBox="1"/>
          <p:nvPr/>
        </p:nvSpPr>
        <p:spPr>
          <a:xfrm>
            <a:off x="632267" y="224429"/>
            <a:ext cx="8450848" cy="789146"/>
          </a:xfrm>
          <a:prstGeom prst="rect">
            <a:avLst/>
          </a:prstGeom>
          <a:noFill/>
        </p:spPr>
        <p:txBody>
          <a:bodyPr wrap="square" rtlCol="0" anchor="t">
            <a:noAutofit/>
          </a:bodyPr>
          <a:lstStyle/>
          <a:p>
            <a:pPr>
              <a:buClrTx/>
              <a:buFontTx/>
              <a:buNone/>
            </a:pPr>
            <a:r>
              <a:rPr lang="en-GB" altLang="en-US" sz="1500" kern="1200">
                <a:solidFill>
                  <a:prstClr val="black"/>
                </a:solidFill>
                <a:latin typeface="Times New Roman" panose="02020603050405020304" charset="0"/>
                <a:ea typeface="+mn-ea"/>
                <a:cs typeface="Times New Roman" panose="02020603050405020304" charset="0"/>
              </a:rPr>
              <a:t>Trưa hôm đó, dế còm sang chơi nhà cụ giáo cóc. Loay hoay mãi anh chàng mới dám đọc cho cụ nghe bài thơ mới làm có nhan đề “Nàng từ đâu tới”:</a:t>
            </a:r>
          </a:p>
        </p:txBody>
      </p:sp>
      <p:sp>
        <p:nvSpPr>
          <p:cNvPr id="7" name="Text Box 1"/>
          <p:cNvSpPr txBox="1"/>
          <p:nvPr/>
        </p:nvSpPr>
        <p:spPr>
          <a:xfrm>
            <a:off x="1052467" y="4330717"/>
            <a:ext cx="7645652" cy="430530"/>
          </a:xfrm>
          <a:prstGeom prst="rect">
            <a:avLst/>
          </a:prstGeom>
          <a:noFill/>
        </p:spPr>
        <p:txBody>
          <a:bodyPr wrap="square" rtlCol="0">
            <a:noAutofit/>
          </a:bodyPr>
          <a:lstStyle/>
          <a:p>
            <a:pPr>
              <a:buClrTx/>
              <a:buFontTx/>
              <a:buNone/>
            </a:pPr>
            <a:r>
              <a:rPr lang="en-GB" altLang="en-US" sz="1500" kern="1200">
                <a:solidFill>
                  <a:prstClr val="black">
                    <a:lumMod val="50000"/>
                  </a:prstClr>
                </a:solidFill>
                <a:latin typeface="Times New Roman" panose="02020603050405020304" charset="0"/>
                <a:ea typeface="+mn-ea"/>
                <a:cs typeface="Times New Roman" panose="02020603050405020304" charset="0"/>
                <a:sym typeface="+mn-ea"/>
              </a:rPr>
              <a:t>Cuộc đời kỳ diệu thế đấy: cô nàng cúc áo với những bông hoa xinh nhỏ, chỉ trong vòng buổi sáng đã biến anh dế thành nhà thơ. </a:t>
            </a: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p:txBody>
      </p:sp>
      <p:sp>
        <p:nvSpPr>
          <p:cNvPr id="8" name="Text Box 4"/>
          <p:cNvSpPr txBox="1"/>
          <p:nvPr/>
        </p:nvSpPr>
        <p:spPr>
          <a:xfrm>
            <a:off x="6894415" y="4763349"/>
            <a:ext cx="1751098" cy="323165"/>
          </a:xfrm>
          <a:prstGeom prst="rect">
            <a:avLst/>
          </a:prstGeom>
          <a:noFill/>
        </p:spPr>
        <p:txBody>
          <a:bodyPr wrap="square" rtlCol="0">
            <a:spAutoFit/>
          </a:bodyPr>
          <a:lstStyle/>
          <a:p>
            <a:pPr>
              <a:buClrTx/>
              <a:buFontTx/>
              <a:buNone/>
            </a:pPr>
            <a:r>
              <a:rPr lang="vi-VN" altLang="en-GB" sz="1500" i="1" kern="1200">
                <a:solidFill>
                  <a:prstClr val="black"/>
                </a:solidFill>
                <a:latin typeface="Times New Roman" panose="02020603050405020304" charset="0"/>
                <a:ea typeface="+mn-ea"/>
                <a:cs typeface="Times New Roman" panose="02020603050405020304" charset="0"/>
              </a:rPr>
              <a:t>Theo Trần Đức Tiến</a:t>
            </a:r>
          </a:p>
        </p:txBody>
      </p:sp>
      <p:grpSp>
        <p:nvGrpSpPr>
          <p:cNvPr id="10" name="Group 9"/>
          <p:cNvGrpSpPr/>
          <p:nvPr/>
        </p:nvGrpSpPr>
        <p:grpSpPr>
          <a:xfrm>
            <a:off x="3527241" y="683873"/>
            <a:ext cx="2089518" cy="2966505"/>
            <a:chOff x="4601604" y="1275627"/>
            <a:chExt cx="2786024" cy="3955339"/>
          </a:xfrm>
        </p:grpSpPr>
        <p:sp>
          <p:nvSpPr>
            <p:cNvPr id="2" name="Rectangle 1"/>
            <p:cNvSpPr/>
            <p:nvPr/>
          </p:nvSpPr>
          <p:spPr>
            <a:xfrm>
              <a:off x="4601604" y="1275627"/>
              <a:ext cx="2786024" cy="1354216"/>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Nàng từ đâu tới</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Nàng diện áo vàng</a:t>
              </a:r>
            </a:p>
            <a:p>
              <a:pPr>
                <a:buClrTx/>
                <a:buFontTx/>
                <a:buNone/>
              </a:pPr>
              <a:r>
                <a:rPr lang="en-US" sz="1500" kern="1200">
                  <a:solidFill>
                    <a:prstClr val="black"/>
                  </a:solidFill>
                  <a:latin typeface="Times New Roman" panose="02020603050405020304" charset="0"/>
                  <a:ea typeface="+mn-ea"/>
                  <a:cs typeface="Times New Roman" panose="02020603050405020304" charset="0"/>
                </a:rPr>
                <a:t>Vàng như nắng sớm</a:t>
              </a:r>
            </a:p>
            <a:p>
              <a:pPr>
                <a:buClrTx/>
                <a:buFontTx/>
                <a:buNone/>
              </a:pPr>
              <a:r>
                <a:rPr lang="en-US" sz="1500" kern="1200">
                  <a:solidFill>
                    <a:prstClr val="black"/>
                  </a:solidFill>
                  <a:latin typeface="Times New Roman" panose="02020603050405020304" charset="0"/>
                  <a:ea typeface="+mn-ea"/>
                  <a:cs typeface="Times New Roman" panose="02020603050405020304" charset="0"/>
                </a:rPr>
                <a:t>Hương thơm điệu đàng.</a:t>
              </a:r>
            </a:p>
          </p:txBody>
        </p:sp>
        <p:sp>
          <p:nvSpPr>
            <p:cNvPr id="3" name="Rectangle 2"/>
            <p:cNvSpPr/>
            <p:nvPr/>
          </p:nvSpPr>
          <p:spPr>
            <a:xfrm>
              <a:off x="4601604" y="3876749"/>
              <a:ext cx="2786024" cy="1354217"/>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Này ông giun đất</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chị cào cào</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cụ giáo cóc</a:t>
              </a:r>
            </a:p>
            <a:p>
              <a:pPr>
                <a:buClrTx/>
                <a:buFontTx/>
                <a:buNone/>
              </a:pPr>
              <a:r>
                <a:rPr lang="en-US" sz="1500" kern="1200">
                  <a:solidFill>
                    <a:prstClr val="black"/>
                  </a:solidFill>
                  <a:latin typeface="Times New Roman" panose="02020603050405020304" charset="0"/>
                  <a:ea typeface="+mn-ea"/>
                  <a:cs typeface="Times New Roman" panose="02020603050405020304" charset="0"/>
                </a:rPr>
                <a:t>Bây giờ tính sao?</a:t>
              </a:r>
            </a:p>
          </p:txBody>
        </p:sp>
        <p:sp>
          <p:nvSpPr>
            <p:cNvPr id="9" name="Rectangle 8"/>
            <p:cNvSpPr/>
            <p:nvPr/>
          </p:nvSpPr>
          <p:spPr>
            <a:xfrm>
              <a:off x="4601604" y="2562341"/>
              <a:ext cx="2786024" cy="1354218"/>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Tính sao thì tính </a:t>
              </a:r>
            </a:p>
            <a:p>
              <a:pPr>
                <a:buClrTx/>
                <a:buFontTx/>
                <a:buNone/>
              </a:pPr>
              <a:r>
                <a:rPr lang="en-US" sz="1500" kern="1200">
                  <a:solidFill>
                    <a:prstClr val="black"/>
                  </a:solidFill>
                  <a:latin typeface="Times New Roman" panose="02020603050405020304" charset="0"/>
                  <a:ea typeface="+mn-ea"/>
                  <a:cs typeface="Times New Roman" panose="02020603050405020304" charset="0"/>
                </a:rPr>
                <a:t>Người đẹp nhường kia</a:t>
              </a:r>
            </a:p>
            <a:p>
              <a:pPr>
                <a:buClrTx/>
                <a:buFontTx/>
                <a:buNone/>
              </a:pPr>
              <a:r>
                <a:rPr lang="en-US" sz="1500" kern="1200">
                  <a:solidFill>
                    <a:prstClr val="black"/>
                  </a:solidFill>
                  <a:latin typeface="Times New Roman" panose="02020603050405020304" charset="0"/>
                  <a:ea typeface="+mn-ea"/>
                  <a:cs typeface="Times New Roman" panose="02020603050405020304" charset="0"/>
                </a:rPr>
                <a:t>Hộ khẩu Bờ Giậu</a:t>
              </a:r>
            </a:p>
            <a:p>
              <a:pPr>
                <a:buClrTx/>
                <a:buFontTx/>
                <a:buNone/>
              </a:pPr>
              <a:r>
                <a:rPr lang="en-US" sz="1500" kern="1200">
                  <a:solidFill>
                    <a:prstClr val="black"/>
                  </a:solidFill>
                  <a:latin typeface="Times New Roman" panose="02020603050405020304" charset="0"/>
                  <a:ea typeface="+mn-ea"/>
                  <a:cs typeface="Times New Roman" panose="02020603050405020304" charset="0"/>
                </a:rPr>
                <a:t>Nhập vào miễn chê</a:t>
              </a:r>
            </a:p>
          </p:txBody>
        </p:sp>
      </p:grpSp>
      <p:sp>
        <p:nvSpPr>
          <p:cNvPr id="11" name="Rectangle 10"/>
          <p:cNvSpPr/>
          <p:nvPr/>
        </p:nvSpPr>
        <p:spPr>
          <a:xfrm>
            <a:off x="2503280" y="3606020"/>
            <a:ext cx="4626321" cy="784830"/>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Cụ giáo cóc nghe xong ho khù khụ:</a:t>
            </a:r>
          </a:p>
          <a:p>
            <a:pPr>
              <a:buClrTx/>
              <a:buFontTx/>
              <a:buNone/>
            </a:pPr>
            <a:r>
              <a:rPr lang="en-US" sz="1500" kern="1200">
                <a:solidFill>
                  <a:prstClr val="black"/>
                </a:solidFill>
                <a:latin typeface="Times New Roman" panose="02020603050405020304" charset="0"/>
                <a:ea typeface="+mn-ea"/>
                <a:cs typeface="Times New Roman" panose="02020603050405020304" charset="0"/>
              </a:rPr>
              <a:t>     - Thú vị, thú vị. Đưa được cả hộ khẩu vào thơ. Giỏi!</a:t>
            </a:r>
          </a:p>
          <a:p>
            <a:pPr>
              <a:buClrTx/>
              <a:buFontTx/>
              <a:buNone/>
            </a:pPr>
            <a:r>
              <a:rPr lang="en-US" sz="1500" kern="1200">
                <a:solidFill>
                  <a:prstClr val="black"/>
                </a:solidFill>
                <a:latin typeface="Times New Roman" panose="02020603050405020304" charset="0"/>
                <a:ea typeface="+mn-ea"/>
                <a:cs typeface="Times New Roman" panose="02020603050405020304" charset="0"/>
              </a:rPr>
              <a:t>     Nghe cụ giáo khen, dế còm sướng ngẩn người</a:t>
            </a:r>
          </a:p>
        </p:txBody>
      </p:sp>
      <p:grpSp>
        <p:nvGrpSpPr>
          <p:cNvPr id="12" name="Group 11"/>
          <p:cNvGrpSpPr/>
          <p:nvPr/>
        </p:nvGrpSpPr>
        <p:grpSpPr>
          <a:xfrm>
            <a:off x="411149" y="202911"/>
            <a:ext cx="274320" cy="369332"/>
            <a:chOff x="396485" y="914524"/>
            <a:chExt cx="502920" cy="677108"/>
          </a:xfrm>
        </p:grpSpPr>
        <p:sp>
          <p:nvSpPr>
            <p:cNvPr id="13" name="Dodecagon 12"/>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430229" y="914524"/>
              <a:ext cx="435430" cy="677108"/>
            </a:xfrm>
            <a:prstGeom prst="rect">
              <a:avLst/>
            </a:prstGeom>
            <a:noFill/>
          </p:spPr>
          <p:txBody>
            <a:bodyPr wrap="square" rtlCol="0">
              <a:spAutoFit/>
            </a:bodyPr>
            <a:lstStyle/>
            <a:p>
              <a:pPr algn="ctr">
                <a:buClrTx/>
                <a:buFontTx/>
                <a:buNone/>
                <a:defRPr/>
              </a:pPr>
              <a:r>
                <a:rPr lang="en-US" sz="1800" b="1" kern="1200">
                  <a:solidFill>
                    <a:prstClr val="white"/>
                  </a:solidFill>
                  <a:latin typeface="Times New Roman" panose="02020603050405020304" charset="0"/>
                  <a:ea typeface="思源黑体 CN Medium"/>
                  <a:cs typeface="Times New Roman" panose="02020603050405020304" charset="0"/>
                </a:rPr>
                <a:t>2</a:t>
              </a:r>
              <a:endParaRPr lang="en-US" sz="1800" b="1" kern="1200" dirty="0">
                <a:solidFill>
                  <a:prstClr val="white"/>
                </a:solidFill>
                <a:latin typeface="Times New Roman" panose="02020603050405020304" charset="0"/>
                <a:ea typeface="思源黑体 CN Medium"/>
                <a:cs typeface="Times New Roman" panose="02020603050405020304" charset="0"/>
              </a:endParaRPr>
            </a:p>
          </p:txBody>
        </p:sp>
      </p:grpSp>
      <p:grpSp>
        <p:nvGrpSpPr>
          <p:cNvPr id="15" name="Group 14"/>
          <p:cNvGrpSpPr/>
          <p:nvPr/>
        </p:nvGrpSpPr>
        <p:grpSpPr>
          <a:xfrm>
            <a:off x="797602" y="4300615"/>
            <a:ext cx="274320" cy="369332"/>
            <a:chOff x="396485" y="905328"/>
            <a:chExt cx="502920" cy="677108"/>
          </a:xfrm>
        </p:grpSpPr>
        <p:sp>
          <p:nvSpPr>
            <p:cNvPr id="16" name="Dodecagon 15"/>
            <p:cNvSpPr/>
            <p:nvPr/>
          </p:nvSpPr>
          <p:spPr>
            <a:xfrm>
              <a:off x="396485" y="1004839"/>
              <a:ext cx="502920" cy="502920"/>
            </a:xfrm>
            <a:prstGeom prst="dodec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2647" y="905328"/>
              <a:ext cx="435430" cy="677108"/>
            </a:xfrm>
            <a:prstGeom prst="rect">
              <a:avLst/>
            </a:prstGeom>
            <a:noFill/>
          </p:spPr>
          <p:txBody>
            <a:bodyPr wrap="square" rtlCol="0">
              <a:spAutoFit/>
            </a:bodyPr>
            <a:lstStyle/>
            <a:p>
              <a:pPr algn="ctr">
                <a:buClrTx/>
                <a:buFontTx/>
                <a:buNone/>
                <a:defRPr/>
              </a:pPr>
              <a:r>
                <a:rPr lang="en-US" sz="1800" b="1" kern="1200">
                  <a:solidFill>
                    <a:prstClr val="white"/>
                  </a:solidFill>
                  <a:latin typeface="Times New Roman" panose="02020603050405020304" charset="0"/>
                  <a:ea typeface="思源黑体 CN Medium"/>
                  <a:cs typeface="Times New Roman" panose="02020603050405020304" charset="0"/>
                </a:rPr>
                <a:t>3</a:t>
              </a:r>
              <a:endParaRPr lang="en-US" sz="1800" b="1" kern="1200" dirty="0">
                <a:solidFill>
                  <a:prstClr val="white"/>
                </a:solidFill>
                <a:latin typeface="Times New Roman" panose="02020603050405020304" charset="0"/>
                <a:ea typeface="思源黑体 CN Medium"/>
                <a:cs typeface="Times New Roman" panose="02020603050405020304" charset="0"/>
              </a:endParaRPr>
            </a:p>
          </p:txBody>
        </p:sp>
      </p:gr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671" y="0"/>
            <a:ext cx="9179825" cy="4392203"/>
          </a:xfrm>
          <a:prstGeom prst="rect">
            <a:avLst/>
          </a:prstGeom>
        </p:spPr>
      </p:pic>
      <p:pic>
        <p:nvPicPr>
          <p:cNvPr id="2" name="Picture 1"/>
          <p:cNvPicPr>
            <a:picLocks noChangeAspect="1"/>
          </p:cNvPicPr>
          <p:nvPr/>
        </p:nvPicPr>
        <p:blipFill>
          <a:blip r:embed="rId3"/>
          <a:stretch>
            <a:fillRect/>
          </a:stretch>
        </p:blipFill>
        <p:spPr>
          <a:xfrm>
            <a:off x="-45671" y="1510657"/>
            <a:ext cx="9199518" cy="3632843"/>
          </a:xfrm>
          <a:prstGeom prst="rect">
            <a:avLst/>
          </a:prstGeom>
        </p:spPr>
      </p:pic>
      <p:pic>
        <p:nvPicPr>
          <p:cNvPr id="16" name="Picture 15"/>
          <p:cNvPicPr>
            <a:picLocks noChangeAspect="1"/>
          </p:cNvPicPr>
          <p:nvPr/>
        </p:nvPicPr>
        <p:blipFill>
          <a:blip r:embed="rId4"/>
          <a:stretch>
            <a:fillRect/>
          </a:stretch>
        </p:blipFill>
        <p:spPr>
          <a:xfrm>
            <a:off x="2108281" y="466408"/>
            <a:ext cx="4871920" cy="22490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16"/>
                                        </p:tgtEl>
                                        <p:attrNameLst>
                                          <p:attrName>r</p:attrName>
                                        </p:attrNameLst>
                                      </p:cBhvr>
                                    </p:animRot>
                                    <p:animRot by="-240000">
                                      <p:cBhvr>
                                        <p:cTn id="12" dur="600" fill="hold">
                                          <p:stCondLst>
                                            <p:cond delay="600"/>
                                          </p:stCondLst>
                                        </p:cTn>
                                        <p:tgtEl>
                                          <p:spTgt spid="16"/>
                                        </p:tgtEl>
                                        <p:attrNameLst>
                                          <p:attrName>r</p:attrName>
                                        </p:attrNameLst>
                                      </p:cBhvr>
                                    </p:animRot>
                                    <p:animRot by="240000">
                                      <p:cBhvr>
                                        <p:cTn id="13" dur="600" fill="hold">
                                          <p:stCondLst>
                                            <p:cond delay="1200"/>
                                          </p:stCondLst>
                                        </p:cTn>
                                        <p:tgtEl>
                                          <p:spTgt spid="16"/>
                                        </p:tgtEl>
                                        <p:attrNameLst>
                                          <p:attrName>r</p:attrName>
                                        </p:attrNameLst>
                                      </p:cBhvr>
                                    </p:animRot>
                                    <p:animRot by="-240000">
                                      <p:cBhvr>
                                        <p:cTn id="14" dur="600" fill="hold">
                                          <p:stCondLst>
                                            <p:cond delay="1800"/>
                                          </p:stCondLst>
                                        </p:cTn>
                                        <p:tgtEl>
                                          <p:spTgt spid="16"/>
                                        </p:tgtEl>
                                        <p:attrNameLst>
                                          <p:attrName>r</p:attrName>
                                        </p:attrNameLst>
                                      </p:cBhvr>
                                    </p:animRot>
                                    <p:animRot by="120000">
                                      <p:cBhvr>
                                        <p:cTn id="15" dur="600" fill="hold">
                                          <p:stCondLst>
                                            <p:cond delay="24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3"/>
          <p:cNvSpPr/>
          <p:nvPr/>
        </p:nvSpPr>
        <p:spPr>
          <a:xfrm>
            <a:off x="460375" y="240030"/>
            <a:ext cx="8222615" cy="989965"/>
          </a:xfrm>
          <a:prstGeom prst="roundRect">
            <a:avLst>
              <a:gd name="adj" fmla="val 50000"/>
            </a:avLst>
          </a:prstGeom>
          <a:solidFill>
            <a:schemeClr val="dk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Times New Roman" panose="02020603050405020304" charset="0"/>
              <a:cs typeface="Times New Roman" panose="02020603050405020304" charset="0"/>
            </a:endParaRPr>
          </a:p>
        </p:txBody>
      </p:sp>
      <p:sp>
        <p:nvSpPr>
          <p:cNvPr id="813" name="Google Shape;813;p33"/>
          <p:cNvSpPr txBox="1">
            <a:spLocks noGrp="1"/>
          </p:cNvSpPr>
          <p:nvPr>
            <p:ph type="title" idx="15"/>
          </p:nvPr>
        </p:nvSpPr>
        <p:spPr>
          <a:xfrm>
            <a:off x="645160" y="240030"/>
            <a:ext cx="7717790" cy="99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a:solidFill>
                  <a:schemeClr val="tx1"/>
                </a:solidFill>
                <a:latin typeface="Times New Roman" panose="02020603050405020304" charset="0"/>
                <a:cs typeface="Times New Roman" panose="02020603050405020304" charset="0"/>
              </a:rPr>
              <a:t>Trao đổi với bạn về tên gọi của mỗi loài hoa trong các </a:t>
            </a:r>
            <a:r>
              <a:rPr lang="vi-VN" sz="2800" b="1">
                <a:solidFill>
                  <a:srgbClr val="FF0000"/>
                </a:solidFill>
                <a:latin typeface="Times New Roman" panose="02020603050405020304" charset="0"/>
                <a:cs typeface="Times New Roman" panose="02020603050405020304" charset="0"/>
              </a:rPr>
              <a:t>bức ảnh</a:t>
            </a:r>
            <a:r>
              <a:rPr lang="vi-VN" sz="2800">
                <a:solidFill>
                  <a:schemeClr val="tx1"/>
                </a:solidFill>
                <a:latin typeface="Times New Roman" panose="02020603050405020304" charset="0"/>
                <a:cs typeface="Times New Roman" panose="02020603050405020304" charset="0"/>
              </a:rPr>
              <a:t> dưới đây:</a:t>
            </a:r>
          </a:p>
        </p:txBody>
      </p:sp>
      <p:pic>
        <p:nvPicPr>
          <p:cNvPr id="101" name="Picture 100"/>
          <p:cNvPicPr/>
          <p:nvPr/>
        </p:nvPicPr>
        <p:blipFill>
          <a:blip r:embed="rId3"/>
          <a:srcRect r="1858" b="4162"/>
          <a:stretch>
            <a:fillRect/>
          </a:stretch>
        </p:blipFill>
        <p:spPr>
          <a:xfrm>
            <a:off x="542925" y="1624965"/>
            <a:ext cx="2552700" cy="2315210"/>
          </a:xfrm>
          <a:prstGeom prst="roundRect">
            <a:avLst/>
          </a:prstGeom>
          <a:noFill/>
          <a:ln w="9525">
            <a:noFill/>
          </a:ln>
        </p:spPr>
      </p:pic>
      <p:pic>
        <p:nvPicPr>
          <p:cNvPr id="102" name="Picture 101"/>
          <p:cNvPicPr/>
          <p:nvPr/>
        </p:nvPicPr>
        <p:blipFill>
          <a:blip r:embed="rId4"/>
          <a:srcRect l="459" t="4467" r="109" b="8619"/>
          <a:stretch>
            <a:fillRect/>
          </a:stretch>
        </p:blipFill>
        <p:spPr>
          <a:xfrm>
            <a:off x="3281045" y="1624330"/>
            <a:ext cx="2445385" cy="2315845"/>
          </a:xfrm>
          <a:prstGeom prst="roundRect">
            <a:avLst/>
          </a:prstGeom>
          <a:noFill/>
          <a:ln w="9525">
            <a:noFill/>
          </a:ln>
        </p:spPr>
      </p:pic>
      <p:pic>
        <p:nvPicPr>
          <p:cNvPr id="103" name="Picture 102"/>
          <p:cNvPicPr/>
          <p:nvPr/>
        </p:nvPicPr>
        <p:blipFill>
          <a:blip r:embed="rId5"/>
          <a:srcRect r="517" b="7335"/>
          <a:stretch>
            <a:fillRect/>
          </a:stretch>
        </p:blipFill>
        <p:spPr>
          <a:xfrm>
            <a:off x="5927090" y="1611630"/>
            <a:ext cx="2854960" cy="2328545"/>
          </a:xfrm>
          <a:prstGeom prst="roundRect">
            <a:avLst/>
          </a:prstGeom>
          <a:noFill/>
          <a:ln w="9525">
            <a:noFill/>
          </a:ln>
        </p:spPr>
      </p:pic>
      <p:sp>
        <p:nvSpPr>
          <p:cNvPr id="20" name="Flowchart: Alternate Process 19"/>
          <p:cNvSpPr/>
          <p:nvPr/>
        </p:nvSpPr>
        <p:spPr>
          <a:xfrm>
            <a:off x="724535" y="4149725"/>
            <a:ext cx="2270760" cy="69596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GB" sz="3200">
                <a:solidFill>
                  <a:schemeClr val="tx1"/>
                </a:solidFill>
                <a:latin typeface="Times New Roman" panose="02020603050405020304" charset="0"/>
                <a:cs typeface="Times New Roman" panose="02020603050405020304" charset="0"/>
              </a:rPr>
              <a:t>Hoa loa kèn </a:t>
            </a:r>
          </a:p>
        </p:txBody>
      </p:sp>
      <p:sp>
        <p:nvSpPr>
          <p:cNvPr id="21" name="Flowchart: Alternate Process 20"/>
          <p:cNvSpPr/>
          <p:nvPr/>
        </p:nvSpPr>
        <p:spPr>
          <a:xfrm>
            <a:off x="6307455" y="4149090"/>
            <a:ext cx="2199005" cy="66040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GB" sz="3200">
                <a:solidFill>
                  <a:schemeClr val="tx1"/>
                </a:solidFill>
                <a:latin typeface="Times New Roman" panose="02020603050405020304" charset="0"/>
                <a:cs typeface="Times New Roman" panose="02020603050405020304" charset="0"/>
              </a:rPr>
              <a:t>Hoa giấy </a:t>
            </a:r>
          </a:p>
        </p:txBody>
      </p:sp>
      <p:sp>
        <p:nvSpPr>
          <p:cNvPr id="22" name="Flowchart: Alternate Process 21"/>
          <p:cNvSpPr/>
          <p:nvPr/>
        </p:nvSpPr>
        <p:spPr>
          <a:xfrm>
            <a:off x="3405505" y="4149090"/>
            <a:ext cx="2237740" cy="69723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GB" sz="3200">
                <a:solidFill>
                  <a:schemeClr val="tx1"/>
                </a:solidFill>
                <a:latin typeface="Times New Roman" panose="02020603050405020304" charset="0"/>
                <a:cs typeface="Times New Roman" panose="02020603050405020304" charset="0"/>
              </a:rPr>
              <a:t>Hoa chuông </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linds(horizontal)">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linds(horizont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amond(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21" grpId="0" bldLvl="0" animBg="1"/>
      <p:bldP spid="21" grpId="1" animBg="1"/>
      <p:bldP spid="22" grpId="0" bldLvl="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Subtitle 2"/>
          <p:cNvSpPr>
            <a:spLocks noGrp="1"/>
          </p:cNvSpPr>
          <p:nvPr>
            <p:ph type="subTitle" idx="1"/>
          </p:nvPr>
        </p:nvSpPr>
        <p:spPr/>
        <p:txBody>
          <a:bodyPr/>
          <a:lstStyle/>
          <a:p>
            <a:endParaRPr lang="en-GB" altLang="en-US"/>
          </a:p>
        </p:txBody>
      </p:sp>
      <p:pic>
        <p:nvPicPr>
          <p:cNvPr id="4" name="Picture 3"/>
          <p:cNvPicPr>
            <a:picLocks noChangeAspect="1"/>
          </p:cNvPicPr>
          <p:nvPr/>
        </p:nvPicPr>
        <p:blipFill>
          <a:blip r:embed="rId2"/>
          <a:stretch>
            <a:fillRect/>
          </a:stretch>
        </p:blipFill>
        <p:spPr>
          <a:xfrm>
            <a:off x="0" y="635"/>
            <a:ext cx="9144000" cy="51428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3" name="Text Box 2"/>
          <p:cNvSpPr txBox="1"/>
          <p:nvPr/>
        </p:nvSpPr>
        <p:spPr>
          <a:xfrm>
            <a:off x="1236980" y="717550"/>
            <a:ext cx="7907020" cy="826770"/>
          </a:xfrm>
          <a:prstGeom prst="rect">
            <a:avLst/>
          </a:prstGeom>
          <a:noFill/>
        </p:spPr>
        <p:txBody>
          <a:bodyPr wrap="square" rtlCol="0">
            <a:noAutofit/>
          </a:bodyPr>
          <a:lstStyle/>
          <a:p>
            <a:r>
              <a:rPr lang="vi-VN" altLang="en-GB" sz="3600" dirty="0">
                <a:latin typeface="Times New Roman" panose="02020603050405020304" charset="0"/>
                <a:cs typeface="Times New Roman" panose="02020603050405020304" charset="0"/>
              </a:rPr>
              <a:t>Thứ Hai</a:t>
            </a:r>
            <a:r>
              <a:rPr lang="en-US" altLang="en-GB" sz="3600" dirty="0">
                <a:latin typeface="Times New Roman" panose="02020603050405020304" charset="0"/>
                <a:cs typeface="Times New Roman" panose="02020603050405020304" charset="0"/>
              </a:rPr>
              <a:t> </a:t>
            </a:r>
            <a:r>
              <a:rPr lang="vi-VN" altLang="en-GB" sz="3600" dirty="0">
                <a:latin typeface="Times New Roman" panose="02020603050405020304" charset="0"/>
                <a:cs typeface="Times New Roman" panose="02020603050405020304" charset="0"/>
              </a:rPr>
              <a:t>ngày </a:t>
            </a:r>
            <a:r>
              <a:rPr lang="en-US" altLang="en-GB" sz="3600" dirty="0">
                <a:latin typeface="Times New Roman" panose="02020603050405020304" charset="0"/>
                <a:cs typeface="Times New Roman" panose="02020603050405020304" charset="0"/>
              </a:rPr>
              <a:t>03</a:t>
            </a:r>
            <a:r>
              <a:rPr lang="vi-VN" altLang="en-GB" sz="3600" dirty="0">
                <a:latin typeface="Times New Roman" panose="02020603050405020304" charset="0"/>
                <a:cs typeface="Times New Roman" panose="02020603050405020304" charset="0"/>
              </a:rPr>
              <a:t> tháng 3 năm 202</a:t>
            </a:r>
            <a:r>
              <a:rPr lang="en-US" altLang="en-GB" sz="3600" dirty="0">
                <a:latin typeface="Times New Roman" panose="02020603050405020304" charset="0"/>
                <a:cs typeface="Times New Roman" panose="02020603050405020304" charset="0"/>
              </a:rPr>
              <a:t>5</a:t>
            </a:r>
            <a:endParaRPr lang="vi-VN" altLang="en-GB" sz="3600" dirty="0">
              <a:latin typeface="Times New Roman" panose="02020603050405020304" charset="0"/>
              <a:cs typeface="Times New Roman" panose="02020603050405020304" charset="0"/>
            </a:endParaRPr>
          </a:p>
        </p:txBody>
      </p:sp>
      <p:sp>
        <p:nvSpPr>
          <p:cNvPr id="4" name="Text Box 3"/>
          <p:cNvSpPr txBox="1"/>
          <p:nvPr/>
        </p:nvSpPr>
        <p:spPr>
          <a:xfrm>
            <a:off x="2389505" y="1544320"/>
            <a:ext cx="4177030" cy="673735"/>
          </a:xfrm>
          <a:prstGeom prst="rect">
            <a:avLst/>
          </a:prstGeom>
          <a:noFill/>
        </p:spPr>
        <p:txBody>
          <a:bodyPr wrap="square" rtlCol="0">
            <a:noAutofit/>
          </a:bodyPr>
          <a:lstStyle/>
          <a:p>
            <a:pPr algn="ctr"/>
            <a:r>
              <a:rPr lang="vi-VN" altLang="en-GB" sz="4400" u="sng">
                <a:solidFill>
                  <a:srgbClr val="FF0000"/>
                </a:solidFill>
                <a:latin typeface="Times New Roman" panose="02020603050405020304" charset="0"/>
                <a:cs typeface="Times New Roman" panose="02020603050405020304" charset="0"/>
              </a:rPr>
              <a:t>Môn :Tiếng Việt</a:t>
            </a:r>
            <a:r>
              <a:rPr lang="vi-VN" altLang="en-GB" sz="2000">
                <a:solidFill>
                  <a:srgbClr val="FF0000"/>
                </a:solidFill>
                <a:latin typeface="Times New Roman" panose="02020603050405020304" charset="0"/>
                <a:cs typeface="Times New Roman" panose="02020603050405020304" charset="0"/>
              </a:rPr>
              <a:t> </a:t>
            </a:r>
          </a:p>
        </p:txBody>
      </p:sp>
      <p:sp>
        <p:nvSpPr>
          <p:cNvPr id="8" name="Text Box 7"/>
          <p:cNvSpPr txBox="1"/>
          <p:nvPr/>
        </p:nvSpPr>
        <p:spPr>
          <a:xfrm>
            <a:off x="335915" y="2522220"/>
            <a:ext cx="8549005" cy="707886"/>
          </a:xfrm>
          <a:prstGeom prst="rect">
            <a:avLst/>
          </a:prstGeom>
          <a:noFill/>
        </p:spPr>
        <p:txBody>
          <a:bodyPr wrap="square" rtlCol="0">
            <a:spAutoFit/>
          </a:bodyPr>
          <a:lstStyle/>
          <a:p>
            <a:pPr algn="ctr"/>
            <a:r>
              <a:rPr lang="vi-VN" altLang="en-GB" sz="40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Bài 5: Hoa cúc áo (tiết 1)  </a:t>
            </a:r>
            <a:r>
              <a:rPr lang="vi-VN" altLang="en-GB" sz="4000" dirty="0">
                <a:latin typeface="Times New Roman" panose="02020603050405020304" charset="0"/>
                <a:cs typeface="Times New Roman" panose="02020603050405020304" charset="0"/>
              </a:rPr>
              <a:t> </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grpSp>
        <p:nvGrpSpPr>
          <p:cNvPr id="928" name="Google Shape;928;p36"/>
          <p:cNvGrpSpPr/>
          <p:nvPr/>
        </p:nvGrpSpPr>
        <p:grpSpPr>
          <a:xfrm>
            <a:off x="7426242" y="1798516"/>
            <a:ext cx="2248924" cy="3378225"/>
            <a:chOff x="2748225" y="2868900"/>
            <a:chExt cx="688650" cy="1034425"/>
          </a:xfrm>
        </p:grpSpPr>
        <p:sp>
          <p:nvSpPr>
            <p:cNvPr id="929" name="Google Shape;929;p36"/>
            <p:cNvSpPr/>
            <p:nvPr/>
          </p:nvSpPr>
          <p:spPr>
            <a:xfrm>
              <a:off x="2748225" y="2868900"/>
              <a:ext cx="688650" cy="1034425"/>
            </a:xfrm>
            <a:custGeom>
              <a:avLst/>
              <a:gdLst/>
              <a:ahLst/>
              <a:cxnLst/>
              <a:rect l="l" t="t" r="r" b="b"/>
              <a:pathLst>
                <a:path w="27546" h="41377" extrusionOk="0">
                  <a:moveTo>
                    <a:pt x="14679" y="11366"/>
                  </a:moveTo>
                  <a:lnTo>
                    <a:pt x="14679" y="11366"/>
                  </a:lnTo>
                  <a:cubicBezTo>
                    <a:pt x="14824" y="11511"/>
                    <a:pt x="14984" y="11656"/>
                    <a:pt x="15143" y="11772"/>
                  </a:cubicBezTo>
                  <a:cubicBezTo>
                    <a:pt x="13969" y="13889"/>
                    <a:pt x="13156" y="16196"/>
                    <a:pt x="12750" y="18589"/>
                  </a:cubicBezTo>
                  <a:cubicBezTo>
                    <a:pt x="12533" y="19851"/>
                    <a:pt x="12402" y="21113"/>
                    <a:pt x="12358" y="22404"/>
                  </a:cubicBezTo>
                  <a:cubicBezTo>
                    <a:pt x="11097" y="20286"/>
                    <a:pt x="10081" y="18038"/>
                    <a:pt x="9312" y="15703"/>
                  </a:cubicBezTo>
                  <a:cubicBezTo>
                    <a:pt x="9414" y="15644"/>
                    <a:pt x="9501" y="15586"/>
                    <a:pt x="9588" y="15528"/>
                  </a:cubicBezTo>
                  <a:cubicBezTo>
                    <a:pt x="9922" y="15615"/>
                    <a:pt x="10270" y="15659"/>
                    <a:pt x="10618" y="15659"/>
                  </a:cubicBezTo>
                  <a:cubicBezTo>
                    <a:pt x="11024" y="15659"/>
                    <a:pt x="11430" y="15601"/>
                    <a:pt x="11822" y="15470"/>
                  </a:cubicBezTo>
                  <a:cubicBezTo>
                    <a:pt x="13606" y="14919"/>
                    <a:pt x="14781" y="13222"/>
                    <a:pt x="14679" y="11366"/>
                  </a:cubicBezTo>
                  <a:close/>
                  <a:moveTo>
                    <a:pt x="19971" y="0"/>
                  </a:moveTo>
                  <a:cubicBezTo>
                    <a:pt x="18222" y="0"/>
                    <a:pt x="16566" y="989"/>
                    <a:pt x="15767" y="2634"/>
                  </a:cubicBezTo>
                  <a:cubicBezTo>
                    <a:pt x="13243" y="3040"/>
                    <a:pt x="11735" y="5651"/>
                    <a:pt x="12620" y="8044"/>
                  </a:cubicBezTo>
                  <a:cubicBezTo>
                    <a:pt x="12445" y="7957"/>
                    <a:pt x="12271" y="7870"/>
                    <a:pt x="12097" y="7797"/>
                  </a:cubicBezTo>
                  <a:cubicBezTo>
                    <a:pt x="11604" y="5694"/>
                    <a:pt x="9748" y="4200"/>
                    <a:pt x="7586" y="4171"/>
                  </a:cubicBezTo>
                  <a:lnTo>
                    <a:pt x="7543" y="4171"/>
                  </a:lnTo>
                  <a:cubicBezTo>
                    <a:pt x="5425" y="4171"/>
                    <a:pt x="3554" y="5593"/>
                    <a:pt x="3017" y="7652"/>
                  </a:cubicBezTo>
                  <a:cubicBezTo>
                    <a:pt x="1045" y="8436"/>
                    <a:pt x="0" y="10611"/>
                    <a:pt x="624" y="12642"/>
                  </a:cubicBezTo>
                  <a:cubicBezTo>
                    <a:pt x="1155" y="14373"/>
                    <a:pt x="2761" y="15503"/>
                    <a:pt x="4508" y="15503"/>
                  </a:cubicBezTo>
                  <a:cubicBezTo>
                    <a:pt x="4811" y="15503"/>
                    <a:pt x="5118" y="15469"/>
                    <a:pt x="5425" y="15398"/>
                  </a:cubicBezTo>
                  <a:cubicBezTo>
                    <a:pt x="5730" y="15659"/>
                    <a:pt x="6078" y="15848"/>
                    <a:pt x="6440" y="15993"/>
                  </a:cubicBezTo>
                  <a:cubicBezTo>
                    <a:pt x="6789" y="16109"/>
                    <a:pt x="7166" y="16181"/>
                    <a:pt x="7528" y="16181"/>
                  </a:cubicBezTo>
                  <a:cubicBezTo>
                    <a:pt x="8660" y="19691"/>
                    <a:pt x="10270" y="23013"/>
                    <a:pt x="12344" y="26059"/>
                  </a:cubicBezTo>
                  <a:cubicBezTo>
                    <a:pt x="12562" y="33050"/>
                    <a:pt x="13940" y="40477"/>
                    <a:pt x="13954" y="40564"/>
                  </a:cubicBezTo>
                  <a:lnTo>
                    <a:pt x="14099" y="41376"/>
                  </a:lnTo>
                  <a:lnTo>
                    <a:pt x="16014" y="40738"/>
                  </a:lnTo>
                  <a:lnTo>
                    <a:pt x="15912" y="40114"/>
                  </a:lnTo>
                  <a:cubicBezTo>
                    <a:pt x="15898" y="40085"/>
                    <a:pt x="15492" y="37677"/>
                    <a:pt x="15100" y="34399"/>
                  </a:cubicBezTo>
                  <a:cubicBezTo>
                    <a:pt x="15898" y="30527"/>
                    <a:pt x="18001" y="26625"/>
                    <a:pt x="19756" y="23869"/>
                  </a:cubicBezTo>
                  <a:cubicBezTo>
                    <a:pt x="20032" y="23956"/>
                    <a:pt x="20322" y="23985"/>
                    <a:pt x="20612" y="23985"/>
                  </a:cubicBezTo>
                  <a:lnTo>
                    <a:pt x="20728" y="23985"/>
                  </a:lnTo>
                  <a:cubicBezTo>
                    <a:pt x="21439" y="24754"/>
                    <a:pt x="22425" y="25189"/>
                    <a:pt x="23469" y="25203"/>
                  </a:cubicBezTo>
                  <a:cubicBezTo>
                    <a:pt x="25123" y="25189"/>
                    <a:pt x="26573" y="24101"/>
                    <a:pt x="27038" y="22520"/>
                  </a:cubicBezTo>
                  <a:cubicBezTo>
                    <a:pt x="27357" y="21446"/>
                    <a:pt x="27168" y="20301"/>
                    <a:pt x="26530" y="19387"/>
                  </a:cubicBezTo>
                  <a:cubicBezTo>
                    <a:pt x="27545" y="16616"/>
                    <a:pt x="25486" y="13672"/>
                    <a:pt x="22541" y="13672"/>
                  </a:cubicBezTo>
                  <a:cubicBezTo>
                    <a:pt x="21497" y="13672"/>
                    <a:pt x="20510" y="14049"/>
                    <a:pt x="19727" y="14731"/>
                  </a:cubicBezTo>
                  <a:cubicBezTo>
                    <a:pt x="19455" y="14667"/>
                    <a:pt x="19179" y="14637"/>
                    <a:pt x="18905" y="14637"/>
                  </a:cubicBezTo>
                  <a:cubicBezTo>
                    <a:pt x="18111" y="14637"/>
                    <a:pt x="17328" y="14895"/>
                    <a:pt x="16681" y="15369"/>
                  </a:cubicBezTo>
                  <a:cubicBezTo>
                    <a:pt x="14331" y="17138"/>
                    <a:pt x="14868" y="20808"/>
                    <a:pt x="17638" y="21838"/>
                  </a:cubicBezTo>
                  <a:cubicBezTo>
                    <a:pt x="17740" y="22157"/>
                    <a:pt x="17899" y="22462"/>
                    <a:pt x="18102" y="22737"/>
                  </a:cubicBezTo>
                  <a:cubicBezTo>
                    <a:pt x="16710" y="24841"/>
                    <a:pt x="15535" y="27074"/>
                    <a:pt x="14592" y="29424"/>
                  </a:cubicBezTo>
                  <a:cubicBezTo>
                    <a:pt x="14230" y="24971"/>
                    <a:pt x="14230" y="21432"/>
                    <a:pt x="14592" y="19111"/>
                  </a:cubicBezTo>
                  <a:cubicBezTo>
                    <a:pt x="14955" y="16732"/>
                    <a:pt x="15767" y="14455"/>
                    <a:pt x="16986" y="12381"/>
                  </a:cubicBezTo>
                  <a:lnTo>
                    <a:pt x="17044" y="12381"/>
                  </a:lnTo>
                  <a:cubicBezTo>
                    <a:pt x="17261" y="12381"/>
                    <a:pt x="17479" y="12366"/>
                    <a:pt x="17682" y="12323"/>
                  </a:cubicBezTo>
                  <a:cubicBezTo>
                    <a:pt x="18326" y="13161"/>
                    <a:pt x="19278" y="13578"/>
                    <a:pt x="20231" y="13578"/>
                  </a:cubicBezTo>
                  <a:cubicBezTo>
                    <a:pt x="21207" y="13578"/>
                    <a:pt x="22185" y="13139"/>
                    <a:pt x="22831" y="12265"/>
                  </a:cubicBezTo>
                  <a:cubicBezTo>
                    <a:pt x="26298" y="11670"/>
                    <a:pt x="27415" y="7232"/>
                    <a:pt x="24644" y="5056"/>
                  </a:cubicBezTo>
                  <a:cubicBezTo>
                    <a:pt x="24818" y="2822"/>
                    <a:pt x="23382" y="762"/>
                    <a:pt x="21207" y="168"/>
                  </a:cubicBezTo>
                  <a:cubicBezTo>
                    <a:pt x="20796" y="55"/>
                    <a:pt x="20381" y="0"/>
                    <a:pt x="199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0" name="Google Shape;930;p36"/>
            <p:cNvSpPr/>
            <p:nvPr/>
          </p:nvSpPr>
          <p:spPr>
            <a:xfrm>
              <a:off x="2765250" y="2886350"/>
              <a:ext cx="653850" cy="993025"/>
            </a:xfrm>
            <a:custGeom>
              <a:avLst/>
              <a:gdLst/>
              <a:ahLst/>
              <a:cxnLst/>
              <a:rect l="l" t="t" r="r" b="b"/>
              <a:pathLst>
                <a:path w="26154" h="39721" extrusionOk="0">
                  <a:moveTo>
                    <a:pt x="19291" y="1"/>
                  </a:moveTo>
                  <a:cubicBezTo>
                    <a:pt x="17671" y="1"/>
                    <a:pt x="16165" y="1009"/>
                    <a:pt x="15594" y="2603"/>
                  </a:cubicBezTo>
                  <a:cubicBezTo>
                    <a:pt x="12388" y="2748"/>
                    <a:pt x="11228" y="6896"/>
                    <a:pt x="13882" y="8695"/>
                  </a:cubicBezTo>
                  <a:cubicBezTo>
                    <a:pt x="13969" y="9638"/>
                    <a:pt x="14593" y="10450"/>
                    <a:pt x="15478" y="10784"/>
                  </a:cubicBezTo>
                  <a:cubicBezTo>
                    <a:pt x="14433" y="12452"/>
                    <a:pt x="13375" y="14801"/>
                    <a:pt x="12794" y="18007"/>
                  </a:cubicBezTo>
                  <a:cubicBezTo>
                    <a:pt x="12475" y="19791"/>
                    <a:pt x="12359" y="21880"/>
                    <a:pt x="12374" y="24041"/>
                  </a:cubicBezTo>
                  <a:cubicBezTo>
                    <a:pt x="11706" y="23171"/>
                    <a:pt x="9400" y="19907"/>
                    <a:pt x="7732" y="14613"/>
                  </a:cubicBezTo>
                  <a:cubicBezTo>
                    <a:pt x="8109" y="14497"/>
                    <a:pt x="8457" y="14279"/>
                    <a:pt x="8747" y="14004"/>
                  </a:cubicBezTo>
                  <a:cubicBezTo>
                    <a:pt x="9114" y="14133"/>
                    <a:pt x="9489" y="14194"/>
                    <a:pt x="9857" y="14194"/>
                  </a:cubicBezTo>
                  <a:cubicBezTo>
                    <a:pt x="11264" y="14194"/>
                    <a:pt x="12581" y="13297"/>
                    <a:pt x="13041" y="11871"/>
                  </a:cubicBezTo>
                  <a:cubicBezTo>
                    <a:pt x="13607" y="10087"/>
                    <a:pt x="12577" y="8173"/>
                    <a:pt x="10778" y="7650"/>
                  </a:cubicBezTo>
                  <a:cubicBezTo>
                    <a:pt x="10532" y="5707"/>
                    <a:pt x="8892" y="4227"/>
                    <a:pt x="6934" y="4198"/>
                  </a:cubicBezTo>
                  <a:cubicBezTo>
                    <a:pt x="6905" y="4198"/>
                    <a:pt x="6876" y="4197"/>
                    <a:pt x="6847" y="4197"/>
                  </a:cubicBezTo>
                  <a:cubicBezTo>
                    <a:pt x="4926" y="4197"/>
                    <a:pt x="3274" y="5605"/>
                    <a:pt x="2960" y="7520"/>
                  </a:cubicBezTo>
                  <a:cubicBezTo>
                    <a:pt x="1103" y="7970"/>
                    <a:pt x="1" y="9899"/>
                    <a:pt x="567" y="11741"/>
                  </a:cubicBezTo>
                  <a:cubicBezTo>
                    <a:pt x="1010" y="13174"/>
                    <a:pt x="2328" y="14090"/>
                    <a:pt x="3743" y="14090"/>
                  </a:cubicBezTo>
                  <a:cubicBezTo>
                    <a:pt x="4133" y="14090"/>
                    <a:pt x="4530" y="14020"/>
                    <a:pt x="4918" y="13873"/>
                  </a:cubicBezTo>
                  <a:cubicBezTo>
                    <a:pt x="5426" y="14441"/>
                    <a:pt x="6137" y="14748"/>
                    <a:pt x="6878" y="14748"/>
                  </a:cubicBezTo>
                  <a:cubicBezTo>
                    <a:pt x="7045" y="14748"/>
                    <a:pt x="7215" y="14732"/>
                    <a:pt x="7384" y="14700"/>
                  </a:cubicBezTo>
                  <a:cubicBezTo>
                    <a:pt x="8501" y="18413"/>
                    <a:pt x="10183" y="21923"/>
                    <a:pt x="12388" y="25114"/>
                  </a:cubicBezTo>
                  <a:cubicBezTo>
                    <a:pt x="12577" y="32193"/>
                    <a:pt x="13984" y="39721"/>
                    <a:pt x="13984" y="39721"/>
                  </a:cubicBezTo>
                  <a:lnTo>
                    <a:pt x="14506" y="39547"/>
                  </a:lnTo>
                  <a:cubicBezTo>
                    <a:pt x="14506" y="39547"/>
                    <a:pt x="14085" y="37067"/>
                    <a:pt x="13679" y="33687"/>
                  </a:cubicBezTo>
                  <a:cubicBezTo>
                    <a:pt x="14535" y="29350"/>
                    <a:pt x="17015" y="24984"/>
                    <a:pt x="18785" y="22271"/>
                  </a:cubicBezTo>
                  <a:cubicBezTo>
                    <a:pt x="19133" y="22462"/>
                    <a:pt x="19528" y="22559"/>
                    <a:pt x="19924" y="22559"/>
                  </a:cubicBezTo>
                  <a:cubicBezTo>
                    <a:pt x="20072" y="22559"/>
                    <a:pt x="20220" y="22546"/>
                    <a:pt x="20366" y="22518"/>
                  </a:cubicBezTo>
                  <a:cubicBezTo>
                    <a:pt x="20951" y="23332"/>
                    <a:pt x="21864" y="23760"/>
                    <a:pt x="22787" y="23760"/>
                  </a:cubicBezTo>
                  <a:cubicBezTo>
                    <a:pt x="23444" y="23760"/>
                    <a:pt x="24105" y="23544"/>
                    <a:pt x="24660" y="23098"/>
                  </a:cubicBezTo>
                  <a:cubicBezTo>
                    <a:pt x="25994" y="22039"/>
                    <a:pt x="26154" y="20067"/>
                    <a:pt x="25008" y="18790"/>
                  </a:cubicBezTo>
                  <a:cubicBezTo>
                    <a:pt x="25791" y="17224"/>
                    <a:pt x="25298" y="15309"/>
                    <a:pt x="23847" y="14323"/>
                  </a:cubicBezTo>
                  <a:cubicBezTo>
                    <a:pt x="23241" y="13904"/>
                    <a:pt x="22545" y="13701"/>
                    <a:pt x="21854" y="13701"/>
                  </a:cubicBezTo>
                  <a:cubicBezTo>
                    <a:pt x="20893" y="13701"/>
                    <a:pt x="19941" y="14094"/>
                    <a:pt x="19249" y="14845"/>
                  </a:cubicBezTo>
                  <a:cubicBezTo>
                    <a:pt x="18911" y="14720"/>
                    <a:pt x="18565" y="14661"/>
                    <a:pt x="18226" y="14661"/>
                  </a:cubicBezTo>
                  <a:cubicBezTo>
                    <a:pt x="16947" y="14661"/>
                    <a:pt x="15754" y="15497"/>
                    <a:pt x="15376" y="16803"/>
                  </a:cubicBezTo>
                  <a:cubicBezTo>
                    <a:pt x="14883" y="18457"/>
                    <a:pt x="15898" y="20168"/>
                    <a:pt x="17567" y="20560"/>
                  </a:cubicBezTo>
                  <a:cubicBezTo>
                    <a:pt x="17625" y="20937"/>
                    <a:pt x="17784" y="21314"/>
                    <a:pt x="18031" y="21619"/>
                  </a:cubicBezTo>
                  <a:cubicBezTo>
                    <a:pt x="18118" y="21749"/>
                    <a:pt x="18219" y="21865"/>
                    <a:pt x="18350" y="21967"/>
                  </a:cubicBezTo>
                  <a:cubicBezTo>
                    <a:pt x="16203" y="25085"/>
                    <a:pt x="14578" y="28509"/>
                    <a:pt x="13505" y="32120"/>
                  </a:cubicBezTo>
                  <a:cubicBezTo>
                    <a:pt x="12997" y="27566"/>
                    <a:pt x="12620" y="21923"/>
                    <a:pt x="13186" y="18283"/>
                  </a:cubicBezTo>
                  <a:cubicBezTo>
                    <a:pt x="13592" y="15672"/>
                    <a:pt x="14520" y="13162"/>
                    <a:pt x="15913" y="10914"/>
                  </a:cubicBezTo>
                  <a:cubicBezTo>
                    <a:pt x="16059" y="10941"/>
                    <a:pt x="16206" y="10954"/>
                    <a:pt x="16352" y="10954"/>
                  </a:cubicBezTo>
                  <a:cubicBezTo>
                    <a:pt x="16687" y="10954"/>
                    <a:pt x="17017" y="10886"/>
                    <a:pt x="17320" y="10755"/>
                  </a:cubicBezTo>
                  <a:cubicBezTo>
                    <a:pt x="17774" y="11678"/>
                    <a:pt x="18660" y="12143"/>
                    <a:pt x="19549" y="12143"/>
                  </a:cubicBezTo>
                  <a:cubicBezTo>
                    <a:pt x="20391" y="12143"/>
                    <a:pt x="21235" y="11725"/>
                    <a:pt x="21715" y="10885"/>
                  </a:cubicBezTo>
                  <a:lnTo>
                    <a:pt x="21802" y="10885"/>
                  </a:lnTo>
                  <a:cubicBezTo>
                    <a:pt x="23224" y="10726"/>
                    <a:pt x="24384" y="9681"/>
                    <a:pt x="24703" y="8289"/>
                  </a:cubicBezTo>
                  <a:cubicBezTo>
                    <a:pt x="25008" y="6896"/>
                    <a:pt x="24398" y="5460"/>
                    <a:pt x="23180" y="4721"/>
                  </a:cubicBezTo>
                  <a:cubicBezTo>
                    <a:pt x="23572" y="2690"/>
                    <a:pt x="22353" y="703"/>
                    <a:pt x="20366" y="151"/>
                  </a:cubicBezTo>
                  <a:cubicBezTo>
                    <a:pt x="20008" y="50"/>
                    <a:pt x="19647" y="1"/>
                    <a:pt x="19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1" name="Google Shape;931;p36"/>
            <p:cNvSpPr/>
            <p:nvPr/>
          </p:nvSpPr>
          <p:spPr>
            <a:xfrm>
              <a:off x="3213450" y="3228550"/>
              <a:ext cx="198400" cy="176900"/>
            </a:xfrm>
            <a:custGeom>
              <a:avLst/>
              <a:gdLst/>
              <a:ahLst/>
              <a:cxnLst/>
              <a:rect l="l" t="t" r="r" b="b"/>
              <a:pathLst>
                <a:path w="7936" h="7076" extrusionOk="0">
                  <a:moveTo>
                    <a:pt x="3920" y="1"/>
                  </a:moveTo>
                  <a:cubicBezTo>
                    <a:pt x="1858" y="1"/>
                    <a:pt x="0" y="1876"/>
                    <a:pt x="451" y="4217"/>
                  </a:cubicBezTo>
                  <a:cubicBezTo>
                    <a:pt x="811" y="6045"/>
                    <a:pt x="2369" y="7075"/>
                    <a:pt x="3945" y="7075"/>
                  </a:cubicBezTo>
                  <a:cubicBezTo>
                    <a:pt x="5033" y="7075"/>
                    <a:pt x="6130" y="6584"/>
                    <a:pt x="6848" y="5523"/>
                  </a:cubicBezTo>
                  <a:cubicBezTo>
                    <a:pt x="7935" y="3898"/>
                    <a:pt x="7515" y="1708"/>
                    <a:pt x="5890" y="620"/>
                  </a:cubicBezTo>
                  <a:cubicBezTo>
                    <a:pt x="5258" y="192"/>
                    <a:pt x="4579" y="1"/>
                    <a:pt x="3920"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2" name="Google Shape;932;p36"/>
            <p:cNvSpPr/>
            <p:nvPr/>
          </p:nvSpPr>
          <p:spPr>
            <a:xfrm>
              <a:off x="3281200" y="3318700"/>
              <a:ext cx="34925" cy="29475"/>
            </a:xfrm>
            <a:custGeom>
              <a:avLst/>
              <a:gdLst/>
              <a:ahLst/>
              <a:cxnLst/>
              <a:rect l="l" t="t" r="r" b="b"/>
              <a:pathLst>
                <a:path w="1397" h="1179" extrusionOk="0">
                  <a:moveTo>
                    <a:pt x="779" y="0"/>
                  </a:moveTo>
                  <a:cubicBezTo>
                    <a:pt x="288" y="0"/>
                    <a:pt x="1" y="596"/>
                    <a:pt x="337" y="974"/>
                  </a:cubicBezTo>
                  <a:cubicBezTo>
                    <a:pt x="462" y="1115"/>
                    <a:pt x="625" y="1179"/>
                    <a:pt x="784" y="1179"/>
                  </a:cubicBezTo>
                  <a:cubicBezTo>
                    <a:pt x="1067" y="1179"/>
                    <a:pt x="1339" y="975"/>
                    <a:pt x="1367" y="641"/>
                  </a:cubicBezTo>
                  <a:cubicBezTo>
                    <a:pt x="1396" y="307"/>
                    <a:pt x="1150" y="31"/>
                    <a:pt x="830" y="2"/>
                  </a:cubicBezTo>
                  <a:cubicBezTo>
                    <a:pt x="813" y="1"/>
                    <a:pt x="796" y="0"/>
                    <a:pt x="779" y="0"/>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3" name="Google Shape;933;p36"/>
            <p:cNvSpPr/>
            <p:nvPr/>
          </p:nvSpPr>
          <p:spPr>
            <a:xfrm>
              <a:off x="3240675" y="3331100"/>
              <a:ext cx="180825" cy="149525"/>
            </a:xfrm>
            <a:custGeom>
              <a:avLst/>
              <a:gdLst/>
              <a:ahLst/>
              <a:cxnLst/>
              <a:rect l="l" t="t" r="r" b="b"/>
              <a:pathLst>
                <a:path w="7233" h="5981" extrusionOk="0">
                  <a:moveTo>
                    <a:pt x="3774" y="0"/>
                  </a:moveTo>
                  <a:cubicBezTo>
                    <a:pt x="3300" y="0"/>
                    <a:pt x="2810" y="117"/>
                    <a:pt x="2335" y="377"/>
                  </a:cubicBezTo>
                  <a:cubicBezTo>
                    <a:pt x="0" y="1653"/>
                    <a:pt x="392" y="5120"/>
                    <a:pt x="2945" y="5859"/>
                  </a:cubicBezTo>
                  <a:lnTo>
                    <a:pt x="2930" y="5859"/>
                  </a:lnTo>
                  <a:cubicBezTo>
                    <a:pt x="3209" y="5941"/>
                    <a:pt x="3491" y="5980"/>
                    <a:pt x="3768" y="5980"/>
                  </a:cubicBezTo>
                  <a:cubicBezTo>
                    <a:pt x="5062" y="5980"/>
                    <a:pt x="6261" y="5131"/>
                    <a:pt x="6643" y="3829"/>
                  </a:cubicBezTo>
                  <a:cubicBezTo>
                    <a:pt x="7233" y="1795"/>
                    <a:pt x="5631" y="0"/>
                    <a:pt x="3774"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4" name="Google Shape;934;p36"/>
            <p:cNvSpPr/>
            <p:nvPr/>
          </p:nvSpPr>
          <p:spPr>
            <a:xfrm>
              <a:off x="3123525" y="3252900"/>
              <a:ext cx="195350" cy="149350"/>
            </a:xfrm>
            <a:custGeom>
              <a:avLst/>
              <a:gdLst/>
              <a:ahLst/>
              <a:cxnLst/>
              <a:rect l="l" t="t" r="r" b="b"/>
              <a:pathLst>
                <a:path w="7814" h="5974" extrusionOk="0">
                  <a:moveTo>
                    <a:pt x="3909" y="0"/>
                  </a:moveTo>
                  <a:cubicBezTo>
                    <a:pt x="3285" y="0"/>
                    <a:pt x="2656" y="196"/>
                    <a:pt x="2119" y="604"/>
                  </a:cubicBezTo>
                  <a:cubicBezTo>
                    <a:pt x="1" y="2199"/>
                    <a:pt x="871" y="5564"/>
                    <a:pt x="3497" y="5941"/>
                  </a:cubicBezTo>
                  <a:cubicBezTo>
                    <a:pt x="3649" y="5963"/>
                    <a:pt x="3799" y="5974"/>
                    <a:pt x="3946" y="5974"/>
                  </a:cubicBezTo>
                  <a:cubicBezTo>
                    <a:pt x="6330" y="5974"/>
                    <a:pt x="7814" y="3193"/>
                    <a:pt x="6311" y="1198"/>
                  </a:cubicBezTo>
                  <a:cubicBezTo>
                    <a:pt x="5717" y="416"/>
                    <a:pt x="4818" y="0"/>
                    <a:pt x="3909"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5" name="Google Shape;935;p36"/>
            <p:cNvSpPr/>
            <p:nvPr/>
          </p:nvSpPr>
          <p:spPr>
            <a:xfrm>
              <a:off x="3094150" y="3368775"/>
              <a:ext cx="188600" cy="374275"/>
            </a:xfrm>
            <a:custGeom>
              <a:avLst/>
              <a:gdLst/>
              <a:ahLst/>
              <a:cxnLst/>
              <a:rect l="l" t="t" r="r" b="b"/>
              <a:pathLst>
                <a:path w="7544" h="14971" extrusionOk="0">
                  <a:moveTo>
                    <a:pt x="7268" y="1"/>
                  </a:moveTo>
                  <a:cubicBezTo>
                    <a:pt x="1626" y="6427"/>
                    <a:pt x="1" y="14129"/>
                    <a:pt x="1" y="14129"/>
                  </a:cubicBezTo>
                  <a:lnTo>
                    <a:pt x="422" y="14970"/>
                  </a:lnTo>
                  <a:cubicBezTo>
                    <a:pt x="1611" y="7761"/>
                    <a:pt x="7544" y="262"/>
                    <a:pt x="7544" y="262"/>
                  </a:cubicBezTo>
                  <a:lnTo>
                    <a:pt x="7268"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6" name="Google Shape;936;p36"/>
            <p:cNvSpPr/>
            <p:nvPr/>
          </p:nvSpPr>
          <p:spPr>
            <a:xfrm>
              <a:off x="2858775" y="3122325"/>
              <a:ext cx="160700" cy="133075"/>
            </a:xfrm>
            <a:custGeom>
              <a:avLst/>
              <a:gdLst/>
              <a:ahLst/>
              <a:cxnLst/>
              <a:rect l="l" t="t" r="r" b="b"/>
              <a:pathLst>
                <a:path w="6428" h="5323" extrusionOk="0">
                  <a:moveTo>
                    <a:pt x="3153" y="0"/>
                  </a:moveTo>
                  <a:cubicBezTo>
                    <a:pt x="2055" y="0"/>
                    <a:pt x="1032" y="681"/>
                    <a:pt x="655" y="1765"/>
                  </a:cubicBezTo>
                  <a:cubicBezTo>
                    <a:pt x="0" y="3598"/>
                    <a:pt x="1425" y="5323"/>
                    <a:pt x="3144" y="5323"/>
                  </a:cubicBezTo>
                  <a:cubicBezTo>
                    <a:pt x="3520" y="5323"/>
                    <a:pt x="3910" y="5240"/>
                    <a:pt x="4296" y="5058"/>
                  </a:cubicBezTo>
                  <a:cubicBezTo>
                    <a:pt x="6428" y="4042"/>
                    <a:pt x="6268" y="953"/>
                    <a:pt x="4049" y="155"/>
                  </a:cubicBezTo>
                  <a:cubicBezTo>
                    <a:pt x="3753" y="50"/>
                    <a:pt x="3450" y="0"/>
                    <a:pt x="3153"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7" name="Google Shape;937;p36"/>
            <p:cNvSpPr/>
            <p:nvPr/>
          </p:nvSpPr>
          <p:spPr>
            <a:xfrm>
              <a:off x="3178025" y="3064900"/>
              <a:ext cx="151875" cy="124975"/>
            </a:xfrm>
            <a:custGeom>
              <a:avLst/>
              <a:gdLst/>
              <a:ahLst/>
              <a:cxnLst/>
              <a:rect l="l" t="t" r="r" b="b"/>
              <a:pathLst>
                <a:path w="6075" h="4999" extrusionOk="0">
                  <a:moveTo>
                    <a:pt x="3031" y="1"/>
                  </a:moveTo>
                  <a:cubicBezTo>
                    <a:pt x="1345" y="1"/>
                    <a:pt x="1" y="1772"/>
                    <a:pt x="765" y="3511"/>
                  </a:cubicBezTo>
                  <a:cubicBezTo>
                    <a:pt x="1174" y="4446"/>
                    <a:pt x="2083" y="4998"/>
                    <a:pt x="3040" y="4998"/>
                  </a:cubicBezTo>
                  <a:cubicBezTo>
                    <a:pt x="3375" y="4998"/>
                    <a:pt x="3716" y="4930"/>
                    <a:pt x="4044" y="4787"/>
                  </a:cubicBezTo>
                  <a:cubicBezTo>
                    <a:pt x="6074" y="3888"/>
                    <a:pt x="6016" y="987"/>
                    <a:pt x="3942" y="175"/>
                  </a:cubicBezTo>
                  <a:cubicBezTo>
                    <a:pt x="3634" y="56"/>
                    <a:pt x="3327" y="1"/>
                    <a:pt x="3031" y="1"/>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8" name="Google Shape;938;p36"/>
            <p:cNvSpPr/>
            <p:nvPr/>
          </p:nvSpPr>
          <p:spPr>
            <a:xfrm>
              <a:off x="3104675" y="3035225"/>
              <a:ext cx="134325" cy="125175"/>
            </a:xfrm>
            <a:custGeom>
              <a:avLst/>
              <a:gdLst/>
              <a:ahLst/>
              <a:cxnLst/>
              <a:rect l="l" t="t" r="r" b="b"/>
              <a:pathLst>
                <a:path w="5373" h="5007" extrusionOk="0">
                  <a:moveTo>
                    <a:pt x="2774" y="0"/>
                  </a:moveTo>
                  <a:cubicBezTo>
                    <a:pt x="2208" y="0"/>
                    <a:pt x="1628" y="196"/>
                    <a:pt x="1132" y="637"/>
                  </a:cubicBezTo>
                  <a:cubicBezTo>
                    <a:pt x="102" y="1550"/>
                    <a:pt x="1" y="3131"/>
                    <a:pt x="914" y="4161"/>
                  </a:cubicBezTo>
                  <a:cubicBezTo>
                    <a:pt x="1431" y="4744"/>
                    <a:pt x="2102" y="5006"/>
                    <a:pt x="2763" y="5006"/>
                  </a:cubicBezTo>
                  <a:cubicBezTo>
                    <a:pt x="3993" y="5006"/>
                    <a:pt x="5186" y="4097"/>
                    <a:pt x="5280" y="2653"/>
                  </a:cubicBezTo>
                  <a:cubicBezTo>
                    <a:pt x="5372" y="1094"/>
                    <a:pt x="4111" y="0"/>
                    <a:pt x="2774" y="0"/>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39" name="Google Shape;939;p36"/>
            <p:cNvSpPr/>
            <p:nvPr/>
          </p:nvSpPr>
          <p:spPr>
            <a:xfrm>
              <a:off x="3120625" y="2886875"/>
              <a:ext cx="234650" cy="197750"/>
            </a:xfrm>
            <a:custGeom>
              <a:avLst/>
              <a:gdLst/>
              <a:ahLst/>
              <a:cxnLst/>
              <a:rect l="l" t="t" r="r" b="b"/>
              <a:pathLst>
                <a:path w="9386" h="7910" extrusionOk="0">
                  <a:moveTo>
                    <a:pt x="5043" y="0"/>
                  </a:moveTo>
                  <a:cubicBezTo>
                    <a:pt x="2040" y="0"/>
                    <a:pt x="1" y="3433"/>
                    <a:pt x="1770" y="6121"/>
                  </a:cubicBezTo>
                  <a:cubicBezTo>
                    <a:pt x="2576" y="7342"/>
                    <a:pt x="3824" y="7909"/>
                    <a:pt x="5060" y="7909"/>
                  </a:cubicBezTo>
                  <a:cubicBezTo>
                    <a:pt x="6804" y="7909"/>
                    <a:pt x="8526" y="6778"/>
                    <a:pt x="8950" y="4758"/>
                  </a:cubicBezTo>
                  <a:cubicBezTo>
                    <a:pt x="9386" y="2625"/>
                    <a:pt x="8008" y="537"/>
                    <a:pt x="5875" y="87"/>
                  </a:cubicBezTo>
                  <a:cubicBezTo>
                    <a:pt x="5591" y="28"/>
                    <a:pt x="5313" y="0"/>
                    <a:pt x="5043"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0" name="Google Shape;940;p36"/>
            <p:cNvSpPr/>
            <p:nvPr/>
          </p:nvSpPr>
          <p:spPr>
            <a:xfrm>
              <a:off x="3191950" y="2991600"/>
              <a:ext cx="197425" cy="167050"/>
            </a:xfrm>
            <a:custGeom>
              <a:avLst/>
              <a:gdLst/>
              <a:ahLst/>
              <a:cxnLst/>
              <a:rect l="l" t="t" r="r" b="b"/>
              <a:pathLst>
                <a:path w="7897" h="6682" extrusionOk="0">
                  <a:moveTo>
                    <a:pt x="4365" y="1"/>
                  </a:moveTo>
                  <a:cubicBezTo>
                    <a:pt x="3430" y="1"/>
                    <a:pt x="2482" y="391"/>
                    <a:pt x="1789" y="1250"/>
                  </a:cubicBezTo>
                  <a:cubicBezTo>
                    <a:pt x="0" y="3455"/>
                    <a:pt x="1619" y="6681"/>
                    <a:pt x="4351" y="6681"/>
                  </a:cubicBezTo>
                  <a:cubicBezTo>
                    <a:pt x="4476" y="6681"/>
                    <a:pt x="4604" y="6675"/>
                    <a:pt x="4734" y="6661"/>
                  </a:cubicBezTo>
                  <a:cubicBezTo>
                    <a:pt x="6562" y="6472"/>
                    <a:pt x="7896" y="4833"/>
                    <a:pt x="7708" y="2991"/>
                  </a:cubicBezTo>
                  <a:cubicBezTo>
                    <a:pt x="7507" y="1128"/>
                    <a:pt x="5954" y="1"/>
                    <a:pt x="4365"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1" name="Google Shape;941;p36"/>
            <p:cNvSpPr/>
            <p:nvPr/>
          </p:nvSpPr>
          <p:spPr>
            <a:xfrm>
              <a:off x="3053000" y="2951275"/>
              <a:ext cx="212350" cy="167100"/>
            </a:xfrm>
            <a:custGeom>
              <a:avLst/>
              <a:gdLst/>
              <a:ahLst/>
              <a:cxnLst/>
              <a:rect l="l" t="t" r="r" b="b"/>
              <a:pathLst>
                <a:path w="8494" h="6684" extrusionOk="0">
                  <a:moveTo>
                    <a:pt x="4241" y="0"/>
                  </a:moveTo>
                  <a:cubicBezTo>
                    <a:pt x="3104" y="0"/>
                    <a:pt x="1996" y="583"/>
                    <a:pt x="1371" y="1630"/>
                  </a:cubicBezTo>
                  <a:cubicBezTo>
                    <a:pt x="1" y="3928"/>
                    <a:pt x="1755" y="6683"/>
                    <a:pt x="4213" y="6683"/>
                  </a:cubicBezTo>
                  <a:cubicBezTo>
                    <a:pt x="4486" y="6683"/>
                    <a:pt x="4768" y="6649"/>
                    <a:pt x="5056" y="6577"/>
                  </a:cubicBezTo>
                  <a:cubicBezTo>
                    <a:pt x="7942" y="5837"/>
                    <a:pt x="8493" y="1993"/>
                    <a:pt x="5940" y="470"/>
                  </a:cubicBezTo>
                  <a:cubicBezTo>
                    <a:pt x="5407" y="152"/>
                    <a:pt x="4820" y="0"/>
                    <a:pt x="4241"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2" name="Google Shape;942;p36"/>
            <p:cNvSpPr/>
            <p:nvPr/>
          </p:nvSpPr>
          <p:spPr>
            <a:xfrm>
              <a:off x="3225075" y="2984025"/>
              <a:ext cx="31575" cy="95425"/>
            </a:xfrm>
            <a:custGeom>
              <a:avLst/>
              <a:gdLst/>
              <a:ahLst/>
              <a:cxnLst/>
              <a:rect l="l" t="t" r="r" b="b"/>
              <a:pathLst>
                <a:path w="1263" h="3817" extrusionOk="0">
                  <a:moveTo>
                    <a:pt x="903" y="1"/>
                  </a:moveTo>
                  <a:cubicBezTo>
                    <a:pt x="765" y="1"/>
                    <a:pt x="430" y="262"/>
                    <a:pt x="218" y="1292"/>
                  </a:cubicBezTo>
                  <a:lnTo>
                    <a:pt x="218" y="1278"/>
                  </a:lnTo>
                  <a:cubicBezTo>
                    <a:pt x="0" y="2322"/>
                    <a:pt x="0" y="3773"/>
                    <a:pt x="131" y="3816"/>
                  </a:cubicBezTo>
                  <a:cubicBezTo>
                    <a:pt x="132" y="3816"/>
                    <a:pt x="133" y="3816"/>
                    <a:pt x="135" y="3816"/>
                  </a:cubicBezTo>
                  <a:cubicBezTo>
                    <a:pt x="259" y="3816"/>
                    <a:pt x="829" y="2485"/>
                    <a:pt x="1045" y="1452"/>
                  </a:cubicBezTo>
                  <a:cubicBezTo>
                    <a:pt x="1262" y="407"/>
                    <a:pt x="1045" y="16"/>
                    <a:pt x="914" y="1"/>
                  </a:cubicBezTo>
                  <a:cubicBezTo>
                    <a:pt x="911" y="1"/>
                    <a:pt x="907" y="1"/>
                    <a:pt x="903"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3" name="Google Shape;943;p36"/>
            <p:cNvSpPr/>
            <p:nvPr/>
          </p:nvSpPr>
          <p:spPr>
            <a:xfrm>
              <a:off x="3225800" y="3059975"/>
              <a:ext cx="76525" cy="22250"/>
            </a:xfrm>
            <a:custGeom>
              <a:avLst/>
              <a:gdLst/>
              <a:ahLst/>
              <a:cxnLst/>
              <a:rect l="l" t="t" r="r" b="b"/>
              <a:pathLst>
                <a:path w="3061" h="890" extrusionOk="0">
                  <a:moveTo>
                    <a:pt x="2270" y="1"/>
                  </a:moveTo>
                  <a:cubicBezTo>
                    <a:pt x="2165" y="1"/>
                    <a:pt x="2047" y="8"/>
                    <a:pt x="1915" y="24"/>
                  </a:cubicBezTo>
                  <a:cubicBezTo>
                    <a:pt x="1074" y="111"/>
                    <a:pt x="0" y="531"/>
                    <a:pt x="15" y="662"/>
                  </a:cubicBezTo>
                  <a:cubicBezTo>
                    <a:pt x="26" y="767"/>
                    <a:pt x="756" y="890"/>
                    <a:pt x="1478" y="890"/>
                  </a:cubicBezTo>
                  <a:cubicBezTo>
                    <a:pt x="1657" y="890"/>
                    <a:pt x="1835" y="882"/>
                    <a:pt x="2002" y="865"/>
                  </a:cubicBezTo>
                  <a:cubicBezTo>
                    <a:pt x="2843" y="764"/>
                    <a:pt x="3061" y="459"/>
                    <a:pt x="3046" y="314"/>
                  </a:cubicBezTo>
                  <a:cubicBezTo>
                    <a:pt x="3034" y="204"/>
                    <a:pt x="2836" y="1"/>
                    <a:pt x="2270"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4" name="Google Shape;944;p36"/>
            <p:cNvSpPr/>
            <p:nvPr/>
          </p:nvSpPr>
          <p:spPr>
            <a:xfrm>
              <a:off x="3162700" y="3036825"/>
              <a:ext cx="69650" cy="41425"/>
            </a:xfrm>
            <a:custGeom>
              <a:avLst/>
              <a:gdLst/>
              <a:ahLst/>
              <a:cxnLst/>
              <a:rect l="l" t="t" r="r" b="b"/>
              <a:pathLst>
                <a:path w="2786" h="1657" extrusionOk="0">
                  <a:moveTo>
                    <a:pt x="355" y="1"/>
                  </a:moveTo>
                  <a:cubicBezTo>
                    <a:pt x="189" y="1"/>
                    <a:pt x="92" y="55"/>
                    <a:pt x="58" y="108"/>
                  </a:cubicBezTo>
                  <a:cubicBezTo>
                    <a:pt x="0" y="225"/>
                    <a:pt x="73" y="587"/>
                    <a:pt x="798" y="1022"/>
                  </a:cubicBezTo>
                  <a:cubicBezTo>
                    <a:pt x="1430" y="1382"/>
                    <a:pt x="2338" y="1656"/>
                    <a:pt x="2625" y="1656"/>
                  </a:cubicBezTo>
                  <a:cubicBezTo>
                    <a:pt x="2674" y="1656"/>
                    <a:pt x="2704" y="1648"/>
                    <a:pt x="2713" y="1631"/>
                  </a:cubicBezTo>
                  <a:cubicBezTo>
                    <a:pt x="2785" y="1515"/>
                    <a:pt x="1944" y="703"/>
                    <a:pt x="1219" y="283"/>
                  </a:cubicBezTo>
                  <a:lnTo>
                    <a:pt x="1219" y="297"/>
                  </a:lnTo>
                  <a:cubicBezTo>
                    <a:pt x="831" y="72"/>
                    <a:pt x="547" y="1"/>
                    <a:pt x="355"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5" name="Google Shape;945;p36"/>
            <p:cNvSpPr/>
            <p:nvPr/>
          </p:nvSpPr>
          <p:spPr>
            <a:xfrm>
              <a:off x="3179750" y="3074950"/>
              <a:ext cx="52225" cy="40625"/>
            </a:xfrm>
            <a:custGeom>
              <a:avLst/>
              <a:gdLst/>
              <a:ahLst/>
              <a:cxnLst/>
              <a:rect l="l" t="t" r="r" b="b"/>
              <a:pathLst>
                <a:path w="2089" h="1625" extrusionOk="0">
                  <a:moveTo>
                    <a:pt x="2030" y="0"/>
                  </a:moveTo>
                  <a:cubicBezTo>
                    <a:pt x="1908" y="0"/>
                    <a:pt x="1144" y="436"/>
                    <a:pt x="624" y="846"/>
                  </a:cubicBezTo>
                  <a:cubicBezTo>
                    <a:pt x="73" y="1296"/>
                    <a:pt x="0" y="1542"/>
                    <a:pt x="44" y="1601"/>
                  </a:cubicBezTo>
                  <a:cubicBezTo>
                    <a:pt x="55" y="1615"/>
                    <a:pt x="79" y="1625"/>
                    <a:pt x="118" y="1625"/>
                  </a:cubicBezTo>
                  <a:cubicBezTo>
                    <a:pt x="236" y="1625"/>
                    <a:pt x="486" y="1535"/>
                    <a:pt x="899" y="1209"/>
                  </a:cubicBezTo>
                  <a:cubicBezTo>
                    <a:pt x="1451" y="759"/>
                    <a:pt x="2089" y="63"/>
                    <a:pt x="2045" y="5"/>
                  </a:cubicBezTo>
                  <a:cubicBezTo>
                    <a:pt x="2043" y="2"/>
                    <a:pt x="2038" y="0"/>
                    <a:pt x="2030"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6" name="Google Shape;946;p36"/>
            <p:cNvSpPr/>
            <p:nvPr/>
          </p:nvSpPr>
          <p:spPr>
            <a:xfrm>
              <a:off x="3227250" y="3074675"/>
              <a:ext cx="34100" cy="56725"/>
            </a:xfrm>
            <a:custGeom>
              <a:avLst/>
              <a:gdLst/>
              <a:ahLst/>
              <a:cxnLst/>
              <a:rect l="l" t="t" r="r" b="b"/>
              <a:pathLst>
                <a:path w="1364" h="2269" extrusionOk="0">
                  <a:moveTo>
                    <a:pt x="63" y="1"/>
                  </a:moveTo>
                  <a:cubicBezTo>
                    <a:pt x="61" y="1"/>
                    <a:pt x="60" y="1"/>
                    <a:pt x="58" y="1"/>
                  </a:cubicBezTo>
                  <a:cubicBezTo>
                    <a:pt x="0" y="30"/>
                    <a:pt x="305" y="930"/>
                    <a:pt x="639" y="1553"/>
                  </a:cubicBezTo>
                  <a:cubicBezTo>
                    <a:pt x="942" y="2121"/>
                    <a:pt x="1162" y="2268"/>
                    <a:pt x="1242" y="2268"/>
                  </a:cubicBezTo>
                  <a:cubicBezTo>
                    <a:pt x="1250" y="2268"/>
                    <a:pt x="1257" y="2267"/>
                    <a:pt x="1262" y="2264"/>
                  </a:cubicBezTo>
                  <a:cubicBezTo>
                    <a:pt x="1320" y="2235"/>
                    <a:pt x="1364" y="1960"/>
                    <a:pt x="1030" y="1350"/>
                  </a:cubicBezTo>
                  <a:cubicBezTo>
                    <a:pt x="703" y="738"/>
                    <a:pt x="152" y="1"/>
                    <a:pt x="63"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7" name="Google Shape;947;p36"/>
            <p:cNvSpPr/>
            <p:nvPr/>
          </p:nvSpPr>
          <p:spPr>
            <a:xfrm>
              <a:off x="3049925" y="3072875"/>
              <a:ext cx="178425" cy="806500"/>
            </a:xfrm>
            <a:custGeom>
              <a:avLst/>
              <a:gdLst/>
              <a:ahLst/>
              <a:cxnLst/>
              <a:rect l="l" t="t" r="r" b="b"/>
              <a:pathLst>
                <a:path w="7137" h="32260" extrusionOk="0">
                  <a:moveTo>
                    <a:pt x="7064" y="1"/>
                  </a:moveTo>
                  <a:cubicBezTo>
                    <a:pt x="7064" y="1"/>
                    <a:pt x="2814" y="2757"/>
                    <a:pt x="1407" y="10561"/>
                  </a:cubicBezTo>
                  <a:cubicBezTo>
                    <a:pt x="0" y="18350"/>
                    <a:pt x="2597" y="32260"/>
                    <a:pt x="2597" y="32260"/>
                  </a:cubicBezTo>
                  <a:lnTo>
                    <a:pt x="3119" y="32086"/>
                  </a:lnTo>
                  <a:cubicBezTo>
                    <a:pt x="3119" y="32086"/>
                    <a:pt x="711" y="17798"/>
                    <a:pt x="1799" y="10822"/>
                  </a:cubicBezTo>
                  <a:cubicBezTo>
                    <a:pt x="2901" y="3845"/>
                    <a:pt x="7137" y="219"/>
                    <a:pt x="7137" y="219"/>
                  </a:cubicBezTo>
                  <a:lnTo>
                    <a:pt x="7064"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8" name="Google Shape;948;p36"/>
            <p:cNvSpPr/>
            <p:nvPr/>
          </p:nvSpPr>
          <p:spPr>
            <a:xfrm>
              <a:off x="2805000" y="2991300"/>
              <a:ext cx="231175" cy="197625"/>
            </a:xfrm>
            <a:custGeom>
              <a:avLst/>
              <a:gdLst/>
              <a:ahLst/>
              <a:cxnLst/>
              <a:rect l="l" t="t" r="r" b="b"/>
              <a:pathLst>
                <a:path w="9247" h="7905" extrusionOk="0">
                  <a:moveTo>
                    <a:pt x="5265" y="0"/>
                  </a:moveTo>
                  <a:cubicBezTo>
                    <a:pt x="1778" y="0"/>
                    <a:pt x="0" y="4215"/>
                    <a:pt x="2458" y="6716"/>
                  </a:cubicBezTo>
                  <a:cubicBezTo>
                    <a:pt x="3260" y="7537"/>
                    <a:pt x="4258" y="7905"/>
                    <a:pt x="5238" y="7905"/>
                  </a:cubicBezTo>
                  <a:cubicBezTo>
                    <a:pt x="7254" y="7905"/>
                    <a:pt x="9198" y="6351"/>
                    <a:pt x="9217" y="3989"/>
                  </a:cubicBezTo>
                  <a:cubicBezTo>
                    <a:pt x="9246" y="1799"/>
                    <a:pt x="7491" y="15"/>
                    <a:pt x="5301" y="0"/>
                  </a:cubicBezTo>
                  <a:cubicBezTo>
                    <a:pt x="5289" y="0"/>
                    <a:pt x="5277" y="0"/>
                    <a:pt x="5265"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49" name="Google Shape;949;p36"/>
            <p:cNvSpPr/>
            <p:nvPr/>
          </p:nvSpPr>
          <p:spPr>
            <a:xfrm>
              <a:off x="2909400" y="3074975"/>
              <a:ext cx="197475" cy="167150"/>
            </a:xfrm>
            <a:custGeom>
              <a:avLst/>
              <a:gdLst/>
              <a:ahLst/>
              <a:cxnLst/>
              <a:rect l="l" t="t" r="r" b="b"/>
              <a:pathLst>
                <a:path w="7899" h="6686" extrusionOk="0">
                  <a:moveTo>
                    <a:pt x="4158" y="0"/>
                  </a:moveTo>
                  <a:cubicBezTo>
                    <a:pt x="3007" y="0"/>
                    <a:pt x="1849" y="579"/>
                    <a:pt x="1212" y="1788"/>
                  </a:cubicBezTo>
                  <a:cubicBezTo>
                    <a:pt x="0" y="4096"/>
                    <a:pt x="1771" y="6685"/>
                    <a:pt x="4149" y="6685"/>
                  </a:cubicBezTo>
                  <a:cubicBezTo>
                    <a:pt x="4476" y="6685"/>
                    <a:pt x="4814" y="6636"/>
                    <a:pt x="5157" y="6531"/>
                  </a:cubicBezTo>
                  <a:cubicBezTo>
                    <a:pt x="6912" y="5980"/>
                    <a:pt x="7899" y="4109"/>
                    <a:pt x="7347" y="2354"/>
                  </a:cubicBezTo>
                  <a:cubicBezTo>
                    <a:pt x="6876" y="812"/>
                    <a:pt x="5521" y="0"/>
                    <a:pt x="4158" y="0"/>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0" name="Google Shape;950;p36"/>
            <p:cNvSpPr/>
            <p:nvPr/>
          </p:nvSpPr>
          <p:spPr>
            <a:xfrm>
              <a:off x="2760325" y="3071750"/>
              <a:ext cx="201875" cy="167225"/>
            </a:xfrm>
            <a:custGeom>
              <a:avLst/>
              <a:gdLst/>
              <a:ahLst/>
              <a:cxnLst/>
              <a:rect l="l" t="t" r="r" b="b"/>
              <a:pathLst>
                <a:path w="8075" h="6689" extrusionOk="0">
                  <a:moveTo>
                    <a:pt x="3970" y="1"/>
                  </a:moveTo>
                  <a:cubicBezTo>
                    <a:pt x="2593" y="1"/>
                    <a:pt x="1302" y="850"/>
                    <a:pt x="822" y="2222"/>
                  </a:cubicBezTo>
                  <a:cubicBezTo>
                    <a:pt x="0" y="4519"/>
                    <a:pt x="1796" y="6689"/>
                    <a:pt x="3950" y="6689"/>
                  </a:cubicBezTo>
                  <a:cubicBezTo>
                    <a:pt x="4421" y="6689"/>
                    <a:pt x="4909" y="6585"/>
                    <a:pt x="5391" y="6356"/>
                  </a:cubicBezTo>
                  <a:cubicBezTo>
                    <a:pt x="8074" y="5079"/>
                    <a:pt x="7886" y="1192"/>
                    <a:pt x="5086" y="191"/>
                  </a:cubicBezTo>
                  <a:cubicBezTo>
                    <a:pt x="4717" y="62"/>
                    <a:pt x="4341" y="1"/>
                    <a:pt x="3970"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1" name="Google Shape;951;p36"/>
            <p:cNvSpPr/>
            <p:nvPr/>
          </p:nvSpPr>
          <p:spPr>
            <a:xfrm>
              <a:off x="2925900" y="3091375"/>
              <a:ext cx="21425" cy="97575"/>
            </a:xfrm>
            <a:custGeom>
              <a:avLst/>
              <a:gdLst/>
              <a:ahLst/>
              <a:cxnLst/>
              <a:rect l="l" t="t" r="r" b="b"/>
              <a:pathLst>
                <a:path w="857" h="3903" extrusionOk="0">
                  <a:moveTo>
                    <a:pt x="421" y="1"/>
                  </a:moveTo>
                  <a:cubicBezTo>
                    <a:pt x="291" y="1"/>
                    <a:pt x="1" y="334"/>
                    <a:pt x="15" y="1408"/>
                  </a:cubicBezTo>
                  <a:cubicBezTo>
                    <a:pt x="15" y="2481"/>
                    <a:pt x="305" y="3903"/>
                    <a:pt x="450" y="3903"/>
                  </a:cubicBezTo>
                  <a:cubicBezTo>
                    <a:pt x="581" y="3903"/>
                    <a:pt x="856" y="2481"/>
                    <a:pt x="856" y="1408"/>
                  </a:cubicBezTo>
                  <a:cubicBezTo>
                    <a:pt x="842" y="320"/>
                    <a:pt x="552" y="1"/>
                    <a:pt x="421"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2" name="Google Shape;952;p36"/>
            <p:cNvSpPr/>
            <p:nvPr/>
          </p:nvSpPr>
          <p:spPr>
            <a:xfrm>
              <a:off x="2933150" y="3158100"/>
              <a:ext cx="74725" cy="30250"/>
            </a:xfrm>
            <a:custGeom>
              <a:avLst/>
              <a:gdLst/>
              <a:ahLst/>
              <a:cxnLst/>
              <a:rect l="l" t="t" r="r" b="b"/>
              <a:pathLst>
                <a:path w="2989" h="1210" extrusionOk="0">
                  <a:moveTo>
                    <a:pt x="2475" y="0"/>
                  </a:moveTo>
                  <a:cubicBezTo>
                    <a:pt x="2299" y="0"/>
                    <a:pt x="2068" y="36"/>
                    <a:pt x="1770" y="131"/>
                  </a:cubicBezTo>
                  <a:cubicBezTo>
                    <a:pt x="973" y="392"/>
                    <a:pt x="1" y="1030"/>
                    <a:pt x="44" y="1146"/>
                  </a:cubicBezTo>
                  <a:cubicBezTo>
                    <a:pt x="58" y="1188"/>
                    <a:pt x="186" y="1209"/>
                    <a:pt x="380" y="1209"/>
                  </a:cubicBezTo>
                  <a:cubicBezTo>
                    <a:pt x="790" y="1209"/>
                    <a:pt x="1495" y="1116"/>
                    <a:pt x="2046" y="929"/>
                  </a:cubicBezTo>
                  <a:cubicBezTo>
                    <a:pt x="2844" y="668"/>
                    <a:pt x="2989" y="305"/>
                    <a:pt x="2945" y="189"/>
                  </a:cubicBezTo>
                  <a:cubicBezTo>
                    <a:pt x="2918" y="106"/>
                    <a:pt x="2779" y="0"/>
                    <a:pt x="2475"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3" name="Google Shape;953;p36"/>
            <p:cNvSpPr/>
            <p:nvPr/>
          </p:nvSpPr>
          <p:spPr>
            <a:xfrm>
              <a:off x="2864975" y="3158725"/>
              <a:ext cx="75100" cy="29650"/>
            </a:xfrm>
            <a:custGeom>
              <a:avLst/>
              <a:gdLst/>
              <a:ahLst/>
              <a:cxnLst/>
              <a:rect l="l" t="t" r="r" b="b"/>
              <a:pathLst>
                <a:path w="3004" h="1186" extrusionOk="0">
                  <a:moveTo>
                    <a:pt x="531" y="0"/>
                  </a:moveTo>
                  <a:cubicBezTo>
                    <a:pt x="215" y="0"/>
                    <a:pt x="72" y="109"/>
                    <a:pt x="44" y="193"/>
                  </a:cubicBezTo>
                  <a:cubicBezTo>
                    <a:pt x="1" y="324"/>
                    <a:pt x="160" y="672"/>
                    <a:pt x="973" y="933"/>
                  </a:cubicBezTo>
                  <a:cubicBezTo>
                    <a:pt x="1508" y="1098"/>
                    <a:pt x="2200" y="1185"/>
                    <a:pt x="2610" y="1185"/>
                  </a:cubicBezTo>
                  <a:cubicBezTo>
                    <a:pt x="2812" y="1185"/>
                    <a:pt x="2945" y="1164"/>
                    <a:pt x="2960" y="1121"/>
                  </a:cubicBezTo>
                  <a:cubicBezTo>
                    <a:pt x="3003" y="1005"/>
                    <a:pt x="2017" y="382"/>
                    <a:pt x="1219" y="121"/>
                  </a:cubicBezTo>
                  <a:cubicBezTo>
                    <a:pt x="931" y="33"/>
                    <a:pt x="705" y="0"/>
                    <a:pt x="531"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4" name="Google Shape;954;p36"/>
            <p:cNvSpPr/>
            <p:nvPr/>
          </p:nvSpPr>
          <p:spPr>
            <a:xfrm>
              <a:off x="2896900" y="3184150"/>
              <a:ext cx="43175" cy="50050"/>
            </a:xfrm>
            <a:custGeom>
              <a:avLst/>
              <a:gdLst/>
              <a:ahLst/>
              <a:cxnLst/>
              <a:rect l="l" t="t" r="r" b="b"/>
              <a:pathLst>
                <a:path w="1727" h="2002" extrusionOk="0">
                  <a:moveTo>
                    <a:pt x="1660" y="1"/>
                  </a:moveTo>
                  <a:cubicBezTo>
                    <a:pt x="1563" y="1"/>
                    <a:pt x="885" y="601"/>
                    <a:pt x="450" y="1134"/>
                  </a:cubicBezTo>
                  <a:cubicBezTo>
                    <a:pt x="15" y="1686"/>
                    <a:pt x="0" y="1947"/>
                    <a:pt x="44" y="1990"/>
                  </a:cubicBezTo>
                  <a:cubicBezTo>
                    <a:pt x="53" y="1997"/>
                    <a:pt x="68" y="2002"/>
                    <a:pt x="88" y="2002"/>
                  </a:cubicBezTo>
                  <a:cubicBezTo>
                    <a:pt x="192" y="2002"/>
                    <a:pt x="434" y="1886"/>
                    <a:pt x="798" y="1424"/>
                  </a:cubicBezTo>
                  <a:lnTo>
                    <a:pt x="813" y="1424"/>
                  </a:lnTo>
                  <a:cubicBezTo>
                    <a:pt x="1248" y="873"/>
                    <a:pt x="1726" y="61"/>
                    <a:pt x="1668" y="3"/>
                  </a:cubicBezTo>
                  <a:cubicBezTo>
                    <a:pt x="1666" y="2"/>
                    <a:pt x="1664" y="1"/>
                    <a:pt x="1660"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5" name="Google Shape;955;p36"/>
            <p:cNvSpPr/>
            <p:nvPr/>
          </p:nvSpPr>
          <p:spPr>
            <a:xfrm>
              <a:off x="2935325" y="3184150"/>
              <a:ext cx="43900" cy="49675"/>
            </a:xfrm>
            <a:custGeom>
              <a:avLst/>
              <a:gdLst/>
              <a:ahLst/>
              <a:cxnLst/>
              <a:rect l="l" t="t" r="r" b="b"/>
              <a:pathLst>
                <a:path w="1756" h="1987" extrusionOk="0">
                  <a:moveTo>
                    <a:pt x="67" y="1"/>
                  </a:moveTo>
                  <a:cubicBezTo>
                    <a:pt x="63" y="1"/>
                    <a:pt x="61" y="2"/>
                    <a:pt x="59" y="3"/>
                  </a:cubicBezTo>
                  <a:cubicBezTo>
                    <a:pt x="1" y="61"/>
                    <a:pt x="479" y="873"/>
                    <a:pt x="944" y="1410"/>
                  </a:cubicBezTo>
                  <a:cubicBezTo>
                    <a:pt x="1325" y="1865"/>
                    <a:pt x="1560" y="1986"/>
                    <a:pt x="1658" y="1986"/>
                  </a:cubicBezTo>
                  <a:cubicBezTo>
                    <a:pt x="1676" y="1986"/>
                    <a:pt x="1689" y="1982"/>
                    <a:pt x="1698" y="1976"/>
                  </a:cubicBezTo>
                  <a:cubicBezTo>
                    <a:pt x="1756" y="1932"/>
                    <a:pt x="1741" y="1671"/>
                    <a:pt x="1277" y="1120"/>
                  </a:cubicBezTo>
                  <a:cubicBezTo>
                    <a:pt x="842" y="601"/>
                    <a:pt x="164" y="1"/>
                    <a:pt x="67" y="1"/>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6" name="Google Shape;956;p36"/>
            <p:cNvSpPr/>
            <p:nvPr/>
          </p:nvSpPr>
          <p:spPr>
            <a:xfrm>
              <a:off x="2933875" y="3184575"/>
              <a:ext cx="145450" cy="329650"/>
            </a:xfrm>
            <a:custGeom>
              <a:avLst/>
              <a:gdLst/>
              <a:ahLst/>
              <a:cxnLst/>
              <a:rect l="l" t="t" r="r" b="b"/>
              <a:pathLst>
                <a:path w="5818" h="13186" extrusionOk="0">
                  <a:moveTo>
                    <a:pt x="247" y="0"/>
                  </a:moveTo>
                  <a:lnTo>
                    <a:pt x="1" y="29"/>
                  </a:lnTo>
                  <a:cubicBezTo>
                    <a:pt x="1" y="29"/>
                    <a:pt x="813" y="6136"/>
                    <a:pt x="5643" y="13185"/>
                  </a:cubicBezTo>
                  <a:lnTo>
                    <a:pt x="5817" y="12359"/>
                  </a:lnTo>
                  <a:cubicBezTo>
                    <a:pt x="5817" y="12359"/>
                    <a:pt x="2133" y="7949"/>
                    <a:pt x="247"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57" name="Google Shape;957;p36"/>
            <p:cNvSpPr/>
            <p:nvPr/>
          </p:nvSpPr>
          <p:spPr>
            <a:xfrm>
              <a:off x="3185175" y="3331700"/>
              <a:ext cx="155550" cy="119000"/>
            </a:xfrm>
            <a:custGeom>
              <a:avLst/>
              <a:gdLst/>
              <a:ahLst/>
              <a:cxnLst/>
              <a:rect l="l" t="t" r="r" b="b"/>
              <a:pathLst>
                <a:path w="6222" h="4760" extrusionOk="0">
                  <a:moveTo>
                    <a:pt x="3124" y="1"/>
                  </a:moveTo>
                  <a:cubicBezTo>
                    <a:pt x="2626" y="1"/>
                    <a:pt x="2124" y="157"/>
                    <a:pt x="1698" y="483"/>
                  </a:cubicBezTo>
                  <a:cubicBezTo>
                    <a:pt x="1" y="1745"/>
                    <a:pt x="697" y="4443"/>
                    <a:pt x="2786" y="4733"/>
                  </a:cubicBezTo>
                  <a:cubicBezTo>
                    <a:pt x="2909" y="4751"/>
                    <a:pt x="3030" y="4760"/>
                    <a:pt x="3148" y="4760"/>
                  </a:cubicBezTo>
                  <a:cubicBezTo>
                    <a:pt x="5045" y="4760"/>
                    <a:pt x="6222" y="2545"/>
                    <a:pt x="5034" y="947"/>
                  </a:cubicBezTo>
                  <a:cubicBezTo>
                    <a:pt x="4562" y="329"/>
                    <a:pt x="3846" y="1"/>
                    <a:pt x="3124" y="1"/>
                  </a:cubicBezTo>
                  <a:close/>
                </a:path>
              </a:pathLst>
            </a:custGeom>
            <a:solidFill>
              <a:srgbClr val="F7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grpSp>
        <p:nvGrpSpPr>
          <p:cNvPr id="958" name="Google Shape;958;p36"/>
          <p:cNvGrpSpPr/>
          <p:nvPr/>
        </p:nvGrpSpPr>
        <p:grpSpPr>
          <a:xfrm>
            <a:off x="-466758" y="-619213"/>
            <a:ext cx="2868995" cy="3363188"/>
            <a:chOff x="-466758" y="-619213"/>
            <a:chExt cx="2868995" cy="3363188"/>
          </a:xfrm>
        </p:grpSpPr>
        <p:sp>
          <p:nvSpPr>
            <p:cNvPr id="959" name="Google Shape;959;p36"/>
            <p:cNvSpPr/>
            <p:nvPr/>
          </p:nvSpPr>
          <p:spPr>
            <a:xfrm rot="9623509" flipH="1">
              <a:off x="-48042" y="-360866"/>
              <a:ext cx="2031562" cy="2846493"/>
            </a:xfrm>
            <a:custGeom>
              <a:avLst/>
              <a:gdLst/>
              <a:ahLst/>
              <a:cxnLst/>
              <a:rect l="l" t="t" r="r" b="b"/>
              <a:pathLst>
                <a:path w="29070" h="40731" extrusionOk="0">
                  <a:moveTo>
                    <a:pt x="14042" y="1"/>
                  </a:moveTo>
                  <a:cubicBezTo>
                    <a:pt x="13259" y="1"/>
                    <a:pt x="12852" y="538"/>
                    <a:pt x="12606" y="857"/>
                  </a:cubicBezTo>
                  <a:cubicBezTo>
                    <a:pt x="12548" y="958"/>
                    <a:pt x="12461" y="1045"/>
                    <a:pt x="12374" y="1118"/>
                  </a:cubicBezTo>
                  <a:cubicBezTo>
                    <a:pt x="11968" y="1234"/>
                    <a:pt x="9502" y="2032"/>
                    <a:pt x="8254" y="4498"/>
                  </a:cubicBezTo>
                  <a:cubicBezTo>
                    <a:pt x="7587" y="4889"/>
                    <a:pt x="7152" y="5658"/>
                    <a:pt x="6934" y="6760"/>
                  </a:cubicBezTo>
                  <a:cubicBezTo>
                    <a:pt x="6688" y="8051"/>
                    <a:pt x="6992" y="9458"/>
                    <a:pt x="7805" y="10836"/>
                  </a:cubicBezTo>
                  <a:cubicBezTo>
                    <a:pt x="8138" y="12258"/>
                    <a:pt x="9357" y="13882"/>
                    <a:pt x="10532" y="14999"/>
                  </a:cubicBezTo>
                  <a:cubicBezTo>
                    <a:pt x="10488" y="15753"/>
                    <a:pt x="10778" y="16653"/>
                    <a:pt x="11808" y="17015"/>
                  </a:cubicBezTo>
                  <a:lnTo>
                    <a:pt x="11823" y="17015"/>
                  </a:lnTo>
                  <a:cubicBezTo>
                    <a:pt x="11823" y="17088"/>
                    <a:pt x="11794" y="17204"/>
                    <a:pt x="11779" y="17276"/>
                  </a:cubicBezTo>
                  <a:cubicBezTo>
                    <a:pt x="11765" y="17392"/>
                    <a:pt x="11750" y="17494"/>
                    <a:pt x="11736" y="17610"/>
                  </a:cubicBezTo>
                  <a:cubicBezTo>
                    <a:pt x="11663" y="18089"/>
                    <a:pt x="11083" y="22817"/>
                    <a:pt x="14491" y="27488"/>
                  </a:cubicBezTo>
                  <a:cubicBezTo>
                    <a:pt x="15246" y="28532"/>
                    <a:pt x="15666" y="29765"/>
                    <a:pt x="15884" y="31042"/>
                  </a:cubicBezTo>
                  <a:cubicBezTo>
                    <a:pt x="15130" y="30215"/>
                    <a:pt x="14085" y="29693"/>
                    <a:pt x="12968" y="29591"/>
                  </a:cubicBezTo>
                  <a:cubicBezTo>
                    <a:pt x="12562" y="29548"/>
                    <a:pt x="11968" y="29519"/>
                    <a:pt x="11213" y="29519"/>
                  </a:cubicBezTo>
                  <a:cubicBezTo>
                    <a:pt x="9574" y="29519"/>
                    <a:pt x="7123" y="29620"/>
                    <a:pt x="4657" y="29780"/>
                  </a:cubicBezTo>
                  <a:cubicBezTo>
                    <a:pt x="552" y="30041"/>
                    <a:pt x="451" y="30171"/>
                    <a:pt x="218" y="30432"/>
                  </a:cubicBezTo>
                  <a:lnTo>
                    <a:pt x="1" y="30693"/>
                  </a:lnTo>
                  <a:lnTo>
                    <a:pt x="59" y="31027"/>
                  </a:lnTo>
                  <a:cubicBezTo>
                    <a:pt x="117" y="31332"/>
                    <a:pt x="160" y="31680"/>
                    <a:pt x="2336" y="32391"/>
                  </a:cubicBezTo>
                  <a:cubicBezTo>
                    <a:pt x="3105" y="32637"/>
                    <a:pt x="4570" y="33058"/>
                    <a:pt x="5861" y="33087"/>
                  </a:cubicBezTo>
                  <a:cubicBezTo>
                    <a:pt x="6630" y="33101"/>
                    <a:pt x="7021" y="33290"/>
                    <a:pt x="7529" y="33551"/>
                  </a:cubicBezTo>
                  <a:cubicBezTo>
                    <a:pt x="8331" y="33987"/>
                    <a:pt x="9230" y="34219"/>
                    <a:pt x="10130" y="34219"/>
                  </a:cubicBezTo>
                  <a:cubicBezTo>
                    <a:pt x="10158" y="34219"/>
                    <a:pt x="10185" y="34219"/>
                    <a:pt x="10212" y="34218"/>
                  </a:cubicBezTo>
                  <a:cubicBezTo>
                    <a:pt x="10358" y="34218"/>
                    <a:pt x="10503" y="34218"/>
                    <a:pt x="10662" y="34204"/>
                  </a:cubicBezTo>
                  <a:cubicBezTo>
                    <a:pt x="12620" y="34102"/>
                    <a:pt x="13520" y="32913"/>
                    <a:pt x="13853" y="31868"/>
                  </a:cubicBezTo>
                  <a:cubicBezTo>
                    <a:pt x="16363" y="33174"/>
                    <a:pt x="15565" y="38265"/>
                    <a:pt x="15521" y="38555"/>
                  </a:cubicBezTo>
                  <a:cubicBezTo>
                    <a:pt x="15347" y="39309"/>
                    <a:pt x="15202" y="39774"/>
                    <a:pt x="15202" y="39774"/>
                  </a:cubicBezTo>
                  <a:lnTo>
                    <a:pt x="14927" y="40731"/>
                  </a:lnTo>
                  <a:lnTo>
                    <a:pt x="17001" y="40731"/>
                  </a:lnTo>
                  <a:lnTo>
                    <a:pt x="17160" y="40223"/>
                  </a:lnTo>
                  <a:cubicBezTo>
                    <a:pt x="18132" y="37105"/>
                    <a:pt x="18640" y="32826"/>
                    <a:pt x="17581" y="29257"/>
                  </a:cubicBezTo>
                  <a:lnTo>
                    <a:pt x="17581" y="29257"/>
                  </a:lnTo>
                  <a:lnTo>
                    <a:pt x="18176" y="29562"/>
                  </a:lnTo>
                  <a:lnTo>
                    <a:pt x="16841" y="27386"/>
                  </a:lnTo>
                  <a:cubicBezTo>
                    <a:pt x="16725" y="27169"/>
                    <a:pt x="16595" y="26937"/>
                    <a:pt x="16435" y="26690"/>
                  </a:cubicBezTo>
                  <a:cubicBezTo>
                    <a:pt x="15579" y="25037"/>
                    <a:pt x="15275" y="23615"/>
                    <a:pt x="15608" y="22759"/>
                  </a:cubicBezTo>
                  <a:cubicBezTo>
                    <a:pt x="15753" y="22339"/>
                    <a:pt x="16116" y="22034"/>
                    <a:pt x="16566" y="21976"/>
                  </a:cubicBezTo>
                  <a:cubicBezTo>
                    <a:pt x="16769" y="23136"/>
                    <a:pt x="17247" y="24210"/>
                    <a:pt x="17958" y="25138"/>
                  </a:cubicBezTo>
                  <a:cubicBezTo>
                    <a:pt x="19322" y="26995"/>
                    <a:pt x="21904" y="27473"/>
                    <a:pt x="23789" y="27836"/>
                  </a:cubicBezTo>
                  <a:cubicBezTo>
                    <a:pt x="24355" y="27938"/>
                    <a:pt x="24834" y="28039"/>
                    <a:pt x="25182" y="28141"/>
                  </a:cubicBezTo>
                  <a:cubicBezTo>
                    <a:pt x="26125" y="28431"/>
                    <a:pt x="27009" y="29069"/>
                    <a:pt x="27488" y="29417"/>
                  </a:cubicBezTo>
                  <a:cubicBezTo>
                    <a:pt x="27851" y="29678"/>
                    <a:pt x="28025" y="29794"/>
                    <a:pt x="28300" y="29794"/>
                  </a:cubicBezTo>
                  <a:cubicBezTo>
                    <a:pt x="28503" y="29794"/>
                    <a:pt x="28706" y="29722"/>
                    <a:pt x="28851" y="29577"/>
                  </a:cubicBezTo>
                  <a:lnTo>
                    <a:pt x="29069" y="29330"/>
                  </a:lnTo>
                  <a:lnTo>
                    <a:pt x="29055" y="29011"/>
                  </a:lnTo>
                  <a:cubicBezTo>
                    <a:pt x="29011" y="28257"/>
                    <a:pt x="28286" y="27604"/>
                    <a:pt x="25211" y="24862"/>
                  </a:cubicBezTo>
                  <a:lnTo>
                    <a:pt x="25153" y="24819"/>
                  </a:lnTo>
                  <a:cubicBezTo>
                    <a:pt x="23949" y="23760"/>
                    <a:pt x="22672" y="22788"/>
                    <a:pt x="21338" y="21918"/>
                  </a:cubicBezTo>
                  <a:lnTo>
                    <a:pt x="21468" y="21874"/>
                  </a:lnTo>
                  <a:lnTo>
                    <a:pt x="19960" y="21019"/>
                  </a:lnTo>
                  <a:cubicBezTo>
                    <a:pt x="19945" y="21004"/>
                    <a:pt x="19757" y="20903"/>
                    <a:pt x="19467" y="20772"/>
                  </a:cubicBezTo>
                  <a:cubicBezTo>
                    <a:pt x="18799" y="20409"/>
                    <a:pt x="18060" y="20206"/>
                    <a:pt x="17291" y="20163"/>
                  </a:cubicBezTo>
                  <a:cubicBezTo>
                    <a:pt x="17146" y="20148"/>
                    <a:pt x="17001" y="20148"/>
                    <a:pt x="16856" y="20148"/>
                  </a:cubicBezTo>
                  <a:cubicBezTo>
                    <a:pt x="16823" y="20147"/>
                    <a:pt x="16790" y="20147"/>
                    <a:pt x="16757" y="20147"/>
                  </a:cubicBezTo>
                  <a:cubicBezTo>
                    <a:pt x="15806" y="20147"/>
                    <a:pt x="14891" y="20550"/>
                    <a:pt x="14274" y="21265"/>
                  </a:cubicBezTo>
                  <a:cubicBezTo>
                    <a:pt x="14216" y="21338"/>
                    <a:pt x="14158" y="21410"/>
                    <a:pt x="14100" y="21483"/>
                  </a:cubicBezTo>
                  <a:cubicBezTo>
                    <a:pt x="13868" y="20293"/>
                    <a:pt x="13795" y="19075"/>
                    <a:pt x="13911" y="17857"/>
                  </a:cubicBezTo>
                  <a:lnTo>
                    <a:pt x="13911" y="17842"/>
                  </a:lnTo>
                  <a:lnTo>
                    <a:pt x="13911" y="17813"/>
                  </a:lnTo>
                  <a:lnTo>
                    <a:pt x="13911" y="17624"/>
                  </a:lnTo>
                  <a:cubicBezTo>
                    <a:pt x="13911" y="17494"/>
                    <a:pt x="13926" y="17349"/>
                    <a:pt x="13940" y="17218"/>
                  </a:cubicBezTo>
                  <a:cubicBezTo>
                    <a:pt x="14695" y="17073"/>
                    <a:pt x="15405" y="16406"/>
                    <a:pt x="15521" y="15333"/>
                  </a:cubicBezTo>
                  <a:cubicBezTo>
                    <a:pt x="16812" y="14564"/>
                    <a:pt x="18103" y="13476"/>
                    <a:pt x="18814" y="12591"/>
                  </a:cubicBezTo>
                  <a:cubicBezTo>
                    <a:pt x="20540" y="11184"/>
                    <a:pt x="21338" y="9603"/>
                    <a:pt x="21135" y="7993"/>
                  </a:cubicBezTo>
                  <a:cubicBezTo>
                    <a:pt x="20990" y="6978"/>
                    <a:pt x="20627" y="6238"/>
                    <a:pt x="20047" y="5774"/>
                  </a:cubicBezTo>
                  <a:cubicBezTo>
                    <a:pt x="19742" y="3845"/>
                    <a:pt x="18393" y="2365"/>
                    <a:pt x="16000" y="1379"/>
                  </a:cubicBezTo>
                  <a:lnTo>
                    <a:pt x="15869" y="1335"/>
                  </a:lnTo>
                  <a:cubicBezTo>
                    <a:pt x="15768" y="1292"/>
                    <a:pt x="15681" y="1161"/>
                    <a:pt x="15550" y="958"/>
                  </a:cubicBezTo>
                  <a:cubicBezTo>
                    <a:pt x="15318" y="610"/>
                    <a:pt x="14927" y="45"/>
                    <a:pt x="141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0" name="Google Shape;960;p36"/>
            <p:cNvSpPr/>
            <p:nvPr/>
          </p:nvSpPr>
          <p:spPr>
            <a:xfrm rot="9623509" flipH="1">
              <a:off x="7136" y="-309649"/>
              <a:ext cx="1923799" cy="2744251"/>
            </a:xfrm>
            <a:custGeom>
              <a:avLst/>
              <a:gdLst/>
              <a:ahLst/>
              <a:cxnLst/>
              <a:rect l="l" t="t" r="r" b="b"/>
              <a:pathLst>
                <a:path w="27528" h="39268" extrusionOk="0">
                  <a:moveTo>
                    <a:pt x="13258" y="1"/>
                  </a:moveTo>
                  <a:cubicBezTo>
                    <a:pt x="12525" y="1"/>
                    <a:pt x="12441" y="864"/>
                    <a:pt x="11832" y="1090"/>
                  </a:cubicBezTo>
                  <a:cubicBezTo>
                    <a:pt x="11832" y="1090"/>
                    <a:pt x="9192" y="1772"/>
                    <a:pt x="8032" y="4296"/>
                  </a:cubicBezTo>
                  <a:cubicBezTo>
                    <a:pt x="7524" y="4513"/>
                    <a:pt x="7104" y="5064"/>
                    <a:pt x="6886" y="6167"/>
                  </a:cubicBezTo>
                  <a:cubicBezTo>
                    <a:pt x="6639" y="7443"/>
                    <a:pt x="7046" y="8705"/>
                    <a:pt x="7727" y="9837"/>
                  </a:cubicBezTo>
                  <a:cubicBezTo>
                    <a:pt x="8003" y="11215"/>
                    <a:pt x="9381" y="12955"/>
                    <a:pt x="10541" y="13985"/>
                  </a:cubicBezTo>
                  <a:cubicBezTo>
                    <a:pt x="10541" y="13985"/>
                    <a:pt x="10208" y="15218"/>
                    <a:pt x="11296" y="15595"/>
                  </a:cubicBezTo>
                  <a:cubicBezTo>
                    <a:pt x="12064" y="15856"/>
                    <a:pt x="11731" y="16538"/>
                    <a:pt x="11702" y="16973"/>
                  </a:cubicBezTo>
                  <a:cubicBezTo>
                    <a:pt x="11702" y="16973"/>
                    <a:pt x="10948" y="21702"/>
                    <a:pt x="14327" y="26343"/>
                  </a:cubicBezTo>
                  <a:cubicBezTo>
                    <a:pt x="15937" y="28562"/>
                    <a:pt x="16198" y="31638"/>
                    <a:pt x="16024" y="34219"/>
                  </a:cubicBezTo>
                  <a:cubicBezTo>
                    <a:pt x="15763" y="31579"/>
                    <a:pt x="14182" y="29781"/>
                    <a:pt x="12137" y="29592"/>
                  </a:cubicBezTo>
                  <a:cubicBezTo>
                    <a:pt x="11725" y="29553"/>
                    <a:pt x="11132" y="29536"/>
                    <a:pt x="10427" y="29536"/>
                  </a:cubicBezTo>
                  <a:cubicBezTo>
                    <a:pt x="6743" y="29536"/>
                    <a:pt x="1" y="30004"/>
                    <a:pt x="25" y="30187"/>
                  </a:cubicBezTo>
                  <a:cubicBezTo>
                    <a:pt x="54" y="30390"/>
                    <a:pt x="3057" y="31594"/>
                    <a:pt x="5116" y="31623"/>
                  </a:cubicBezTo>
                  <a:cubicBezTo>
                    <a:pt x="7062" y="31664"/>
                    <a:pt x="7209" y="32766"/>
                    <a:pt x="9443" y="32766"/>
                  </a:cubicBezTo>
                  <a:cubicBezTo>
                    <a:pt x="9575" y="32766"/>
                    <a:pt x="9713" y="32762"/>
                    <a:pt x="9860" y="32754"/>
                  </a:cubicBezTo>
                  <a:cubicBezTo>
                    <a:pt x="12485" y="32609"/>
                    <a:pt x="12529" y="30187"/>
                    <a:pt x="12529" y="30187"/>
                  </a:cubicBezTo>
                  <a:cubicBezTo>
                    <a:pt x="16692" y="30999"/>
                    <a:pt x="15473" y="37976"/>
                    <a:pt x="15473" y="37976"/>
                  </a:cubicBezTo>
                  <a:cubicBezTo>
                    <a:pt x="15299" y="38788"/>
                    <a:pt x="15154" y="39267"/>
                    <a:pt x="15154" y="39267"/>
                  </a:cubicBezTo>
                  <a:lnTo>
                    <a:pt x="15676" y="39267"/>
                  </a:lnTo>
                  <a:cubicBezTo>
                    <a:pt x="16575" y="36323"/>
                    <a:pt x="17431" y="30985"/>
                    <a:pt x="15415" y="27025"/>
                  </a:cubicBezTo>
                  <a:cubicBezTo>
                    <a:pt x="15299" y="26778"/>
                    <a:pt x="15168" y="26561"/>
                    <a:pt x="15023" y="26329"/>
                  </a:cubicBezTo>
                  <a:cubicBezTo>
                    <a:pt x="14458" y="25270"/>
                    <a:pt x="13573" y="23210"/>
                    <a:pt x="14139" y="21760"/>
                  </a:cubicBezTo>
                  <a:cubicBezTo>
                    <a:pt x="14528" y="20786"/>
                    <a:pt x="15348" y="20486"/>
                    <a:pt x="16161" y="20486"/>
                  </a:cubicBezTo>
                  <a:cubicBezTo>
                    <a:pt x="16256" y="20486"/>
                    <a:pt x="16351" y="20490"/>
                    <a:pt x="16445" y="20498"/>
                  </a:cubicBezTo>
                  <a:cubicBezTo>
                    <a:pt x="16445" y="21078"/>
                    <a:pt x="16604" y="22383"/>
                    <a:pt x="17765" y="23964"/>
                  </a:cubicBezTo>
                  <a:cubicBezTo>
                    <a:pt x="19346" y="26111"/>
                    <a:pt x="23030" y="26213"/>
                    <a:pt x="24611" y="26706"/>
                  </a:cubicBezTo>
                  <a:cubicBezTo>
                    <a:pt x="26101" y="27171"/>
                    <a:pt x="27385" y="28344"/>
                    <a:pt x="27516" y="28344"/>
                  </a:cubicBezTo>
                  <a:cubicBezTo>
                    <a:pt x="27524" y="28344"/>
                    <a:pt x="27528" y="28340"/>
                    <a:pt x="27527" y="28330"/>
                  </a:cubicBezTo>
                  <a:cubicBezTo>
                    <a:pt x="27512" y="27866"/>
                    <a:pt x="26482" y="26952"/>
                    <a:pt x="23872" y="24632"/>
                  </a:cubicBezTo>
                  <a:lnTo>
                    <a:pt x="23843" y="24632"/>
                  </a:lnTo>
                  <a:cubicBezTo>
                    <a:pt x="22261" y="23254"/>
                    <a:pt x="20550" y="22021"/>
                    <a:pt x="18737" y="20947"/>
                  </a:cubicBezTo>
                  <a:lnTo>
                    <a:pt x="18780" y="20933"/>
                  </a:lnTo>
                  <a:cubicBezTo>
                    <a:pt x="18780" y="20933"/>
                    <a:pt x="18606" y="20831"/>
                    <a:pt x="18316" y="20701"/>
                  </a:cubicBezTo>
                  <a:cubicBezTo>
                    <a:pt x="17736" y="20382"/>
                    <a:pt x="17098" y="20208"/>
                    <a:pt x="16445" y="20179"/>
                  </a:cubicBezTo>
                  <a:cubicBezTo>
                    <a:pt x="16310" y="20165"/>
                    <a:pt x="16173" y="20157"/>
                    <a:pt x="16036" y="20157"/>
                  </a:cubicBezTo>
                  <a:cubicBezTo>
                    <a:pt x="15307" y="20157"/>
                    <a:pt x="14572" y="20373"/>
                    <a:pt x="14023" y="21020"/>
                  </a:cubicBezTo>
                  <a:cubicBezTo>
                    <a:pt x="13239" y="21934"/>
                    <a:pt x="13428" y="23326"/>
                    <a:pt x="13834" y="24501"/>
                  </a:cubicBezTo>
                  <a:cubicBezTo>
                    <a:pt x="11876" y="20831"/>
                    <a:pt x="12384" y="17046"/>
                    <a:pt x="12384" y="17046"/>
                  </a:cubicBezTo>
                  <a:cubicBezTo>
                    <a:pt x="12427" y="16494"/>
                    <a:pt x="12384" y="15856"/>
                    <a:pt x="12964" y="15784"/>
                  </a:cubicBezTo>
                  <a:cubicBezTo>
                    <a:pt x="13442" y="15726"/>
                    <a:pt x="14081" y="15232"/>
                    <a:pt x="14037" y="14174"/>
                  </a:cubicBezTo>
                  <a:cubicBezTo>
                    <a:pt x="15357" y="13434"/>
                    <a:pt x="16808" y="12259"/>
                    <a:pt x="17504" y="11345"/>
                  </a:cubicBezTo>
                  <a:cubicBezTo>
                    <a:pt x="18838" y="10272"/>
                    <a:pt x="19825" y="8894"/>
                    <a:pt x="19622" y="7356"/>
                  </a:cubicBezTo>
                  <a:cubicBezTo>
                    <a:pt x="19491" y="6283"/>
                    <a:pt x="19085" y="5732"/>
                    <a:pt x="18577" y="5471"/>
                  </a:cubicBezTo>
                  <a:cubicBezTo>
                    <a:pt x="18345" y="2541"/>
                    <a:pt x="15386" y="1525"/>
                    <a:pt x="14806" y="1264"/>
                  </a:cubicBezTo>
                  <a:cubicBezTo>
                    <a:pt x="14124" y="974"/>
                    <a:pt x="14110" y="46"/>
                    <a:pt x="13312" y="2"/>
                  </a:cubicBezTo>
                  <a:cubicBezTo>
                    <a:pt x="13293" y="1"/>
                    <a:pt x="13275" y="1"/>
                    <a:pt x="13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1" name="Google Shape;961;p36"/>
            <p:cNvSpPr/>
            <p:nvPr/>
          </p:nvSpPr>
          <p:spPr>
            <a:xfrm rot="9623509" flipH="1">
              <a:off x="742342" y="327739"/>
              <a:ext cx="1054358" cy="571311"/>
            </a:xfrm>
            <a:custGeom>
              <a:avLst/>
              <a:gdLst/>
              <a:ahLst/>
              <a:cxnLst/>
              <a:rect l="l" t="t" r="r" b="b"/>
              <a:pathLst>
                <a:path w="15087" h="8175" extrusionOk="0">
                  <a:moveTo>
                    <a:pt x="3609" y="0"/>
                  </a:moveTo>
                  <a:cubicBezTo>
                    <a:pt x="2880" y="0"/>
                    <a:pt x="2145" y="216"/>
                    <a:pt x="1596" y="863"/>
                  </a:cubicBezTo>
                  <a:cubicBezTo>
                    <a:pt x="0" y="2734"/>
                    <a:pt x="2451" y="6563"/>
                    <a:pt x="2451" y="6563"/>
                  </a:cubicBezTo>
                  <a:lnTo>
                    <a:pt x="2974" y="6868"/>
                  </a:lnTo>
                  <a:cubicBezTo>
                    <a:pt x="2974" y="6868"/>
                    <a:pt x="885" y="3633"/>
                    <a:pt x="1697" y="1603"/>
                  </a:cubicBezTo>
                  <a:cubicBezTo>
                    <a:pt x="2087" y="629"/>
                    <a:pt x="2907" y="329"/>
                    <a:pt x="3719" y="329"/>
                  </a:cubicBezTo>
                  <a:cubicBezTo>
                    <a:pt x="3814" y="329"/>
                    <a:pt x="3909" y="333"/>
                    <a:pt x="4003" y="341"/>
                  </a:cubicBezTo>
                  <a:cubicBezTo>
                    <a:pt x="4003" y="921"/>
                    <a:pt x="4148" y="2226"/>
                    <a:pt x="5323" y="3807"/>
                  </a:cubicBezTo>
                  <a:cubicBezTo>
                    <a:pt x="6904" y="5954"/>
                    <a:pt x="10589" y="6056"/>
                    <a:pt x="12170" y="6549"/>
                  </a:cubicBezTo>
                  <a:cubicBezTo>
                    <a:pt x="13652" y="7011"/>
                    <a:pt x="14931" y="8175"/>
                    <a:pt x="15072" y="8175"/>
                  </a:cubicBezTo>
                  <a:cubicBezTo>
                    <a:pt x="15082" y="8175"/>
                    <a:pt x="15086" y="8170"/>
                    <a:pt x="15085" y="8159"/>
                  </a:cubicBezTo>
                  <a:cubicBezTo>
                    <a:pt x="15056" y="7709"/>
                    <a:pt x="14026" y="6795"/>
                    <a:pt x="11430" y="4475"/>
                  </a:cubicBezTo>
                  <a:lnTo>
                    <a:pt x="11416" y="4475"/>
                  </a:lnTo>
                  <a:cubicBezTo>
                    <a:pt x="9834" y="3097"/>
                    <a:pt x="8123" y="1864"/>
                    <a:pt x="6310" y="790"/>
                  </a:cubicBezTo>
                  <a:lnTo>
                    <a:pt x="6353" y="776"/>
                  </a:lnTo>
                  <a:cubicBezTo>
                    <a:pt x="6353" y="776"/>
                    <a:pt x="6179" y="674"/>
                    <a:pt x="5889" y="544"/>
                  </a:cubicBezTo>
                  <a:cubicBezTo>
                    <a:pt x="5309" y="225"/>
                    <a:pt x="4671" y="51"/>
                    <a:pt x="4018" y="22"/>
                  </a:cubicBezTo>
                  <a:cubicBezTo>
                    <a:pt x="3883" y="8"/>
                    <a:pt x="3746" y="0"/>
                    <a:pt x="3609"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2" name="Google Shape;962;p36"/>
            <p:cNvSpPr/>
            <p:nvPr/>
          </p:nvSpPr>
          <p:spPr>
            <a:xfrm rot="9623509" flipH="1">
              <a:off x="822143" y="1516315"/>
              <a:ext cx="865738" cy="873984"/>
            </a:xfrm>
            <a:custGeom>
              <a:avLst/>
              <a:gdLst/>
              <a:ahLst/>
              <a:cxnLst/>
              <a:rect l="l" t="t" r="r" b="b"/>
              <a:pathLst>
                <a:path w="12388" h="12506" extrusionOk="0">
                  <a:moveTo>
                    <a:pt x="6095" y="1"/>
                  </a:moveTo>
                  <a:cubicBezTo>
                    <a:pt x="5349" y="1"/>
                    <a:pt x="5266" y="863"/>
                    <a:pt x="4671" y="1076"/>
                  </a:cubicBezTo>
                  <a:lnTo>
                    <a:pt x="4671" y="1090"/>
                  </a:lnTo>
                  <a:cubicBezTo>
                    <a:pt x="4671" y="1090"/>
                    <a:pt x="696" y="2120"/>
                    <a:pt x="348" y="6312"/>
                  </a:cubicBezTo>
                  <a:cubicBezTo>
                    <a:pt x="0" y="10489"/>
                    <a:pt x="4279" y="12360"/>
                    <a:pt x="5324" y="12491"/>
                  </a:cubicBezTo>
                  <a:cubicBezTo>
                    <a:pt x="5393" y="12501"/>
                    <a:pt x="5475" y="12506"/>
                    <a:pt x="5566" y="12506"/>
                  </a:cubicBezTo>
                  <a:cubicBezTo>
                    <a:pt x="6858" y="12506"/>
                    <a:pt x="10143" y="11475"/>
                    <a:pt x="11227" y="7356"/>
                  </a:cubicBezTo>
                  <a:cubicBezTo>
                    <a:pt x="12388" y="2961"/>
                    <a:pt x="8326" y="1569"/>
                    <a:pt x="7644" y="1279"/>
                  </a:cubicBezTo>
                  <a:cubicBezTo>
                    <a:pt x="6948" y="974"/>
                    <a:pt x="6934" y="46"/>
                    <a:pt x="6150" y="2"/>
                  </a:cubicBezTo>
                  <a:cubicBezTo>
                    <a:pt x="6132" y="1"/>
                    <a:pt x="6113" y="1"/>
                    <a:pt x="6095" y="1"/>
                  </a:cubicBezTo>
                  <a:close/>
                </a:path>
              </a:pathLst>
            </a:custGeom>
            <a:solidFill>
              <a:srgbClr val="78A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3" name="Google Shape;963;p36"/>
            <p:cNvSpPr/>
            <p:nvPr/>
          </p:nvSpPr>
          <p:spPr>
            <a:xfrm rot="9623509" flipH="1">
              <a:off x="693642" y="1457819"/>
              <a:ext cx="970356" cy="656292"/>
            </a:xfrm>
            <a:custGeom>
              <a:avLst/>
              <a:gdLst/>
              <a:ahLst/>
              <a:cxnLst/>
              <a:rect l="l" t="t" r="r" b="b"/>
              <a:pathLst>
                <a:path w="13885" h="9391" extrusionOk="0">
                  <a:moveTo>
                    <a:pt x="7259" y="1"/>
                  </a:moveTo>
                  <a:cubicBezTo>
                    <a:pt x="6116" y="1"/>
                    <a:pt x="5476" y="977"/>
                    <a:pt x="4980" y="977"/>
                  </a:cubicBezTo>
                  <a:cubicBezTo>
                    <a:pt x="4929" y="977"/>
                    <a:pt x="4879" y="966"/>
                    <a:pt x="4831" y="943"/>
                  </a:cubicBezTo>
                  <a:cubicBezTo>
                    <a:pt x="4524" y="811"/>
                    <a:pt x="3444" y="8"/>
                    <a:pt x="2443" y="8"/>
                  </a:cubicBezTo>
                  <a:cubicBezTo>
                    <a:pt x="1690" y="8"/>
                    <a:pt x="981" y="463"/>
                    <a:pt x="682" y="2002"/>
                  </a:cubicBezTo>
                  <a:cubicBezTo>
                    <a:pt x="0" y="5585"/>
                    <a:pt x="4439" y="9240"/>
                    <a:pt x="6005" y="9385"/>
                  </a:cubicBezTo>
                  <a:cubicBezTo>
                    <a:pt x="6053" y="9389"/>
                    <a:pt x="6103" y="9391"/>
                    <a:pt x="6156" y="9391"/>
                  </a:cubicBezTo>
                  <a:cubicBezTo>
                    <a:pt x="8178" y="9391"/>
                    <a:pt x="13884" y="6698"/>
                    <a:pt x="13432" y="3192"/>
                  </a:cubicBezTo>
                  <a:cubicBezTo>
                    <a:pt x="13218" y="1513"/>
                    <a:pt x="12346" y="1101"/>
                    <a:pt x="11452" y="1101"/>
                  </a:cubicBezTo>
                  <a:cubicBezTo>
                    <a:pt x="10588" y="1101"/>
                    <a:pt x="9704" y="1486"/>
                    <a:pt x="9372" y="1486"/>
                  </a:cubicBezTo>
                  <a:cubicBezTo>
                    <a:pt x="9350" y="1486"/>
                    <a:pt x="9330" y="1484"/>
                    <a:pt x="9313" y="1480"/>
                  </a:cubicBezTo>
                  <a:cubicBezTo>
                    <a:pt x="8790" y="1379"/>
                    <a:pt x="8544" y="30"/>
                    <a:pt x="7282" y="1"/>
                  </a:cubicBezTo>
                  <a:cubicBezTo>
                    <a:pt x="7274" y="1"/>
                    <a:pt x="7267" y="1"/>
                    <a:pt x="7259" y="1"/>
                  </a:cubicBezTo>
                  <a:close/>
                </a:path>
              </a:pathLst>
            </a:custGeom>
            <a:solidFill>
              <a:srgbClr val="D4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4" name="Google Shape;964;p36"/>
            <p:cNvSpPr/>
            <p:nvPr/>
          </p:nvSpPr>
          <p:spPr>
            <a:xfrm rot="9623509" flipH="1">
              <a:off x="821070" y="1256487"/>
              <a:ext cx="269687" cy="221885"/>
            </a:xfrm>
            <a:custGeom>
              <a:avLst/>
              <a:gdLst/>
              <a:ahLst/>
              <a:cxnLst/>
              <a:rect l="l" t="t" r="r" b="b"/>
              <a:pathLst>
                <a:path w="3859" h="3175" extrusionOk="0">
                  <a:moveTo>
                    <a:pt x="319" y="1"/>
                  </a:moveTo>
                  <a:cubicBezTo>
                    <a:pt x="319" y="1"/>
                    <a:pt x="0" y="1233"/>
                    <a:pt x="1074" y="1596"/>
                  </a:cubicBezTo>
                  <a:cubicBezTo>
                    <a:pt x="1842" y="1872"/>
                    <a:pt x="1509" y="2539"/>
                    <a:pt x="1480" y="2989"/>
                  </a:cubicBezTo>
                  <a:cubicBezTo>
                    <a:pt x="1471" y="3099"/>
                    <a:pt x="1707" y="3175"/>
                    <a:pt x="1906" y="3175"/>
                  </a:cubicBezTo>
                  <a:cubicBezTo>
                    <a:pt x="2047" y="3175"/>
                    <a:pt x="2170" y="3137"/>
                    <a:pt x="2176" y="3047"/>
                  </a:cubicBezTo>
                  <a:cubicBezTo>
                    <a:pt x="2205" y="2495"/>
                    <a:pt x="2176" y="1857"/>
                    <a:pt x="2756" y="1785"/>
                  </a:cubicBezTo>
                  <a:cubicBezTo>
                    <a:pt x="3235" y="1727"/>
                    <a:pt x="3859" y="1233"/>
                    <a:pt x="3815" y="175"/>
                  </a:cubicBezTo>
                  <a:lnTo>
                    <a:pt x="319" y="1"/>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5" name="Google Shape;965;p36"/>
            <p:cNvSpPr/>
            <p:nvPr/>
          </p:nvSpPr>
          <p:spPr>
            <a:xfrm rot="9623509" flipH="1">
              <a:off x="721817" y="1379408"/>
              <a:ext cx="787676" cy="525537"/>
            </a:xfrm>
            <a:custGeom>
              <a:avLst/>
              <a:gdLst/>
              <a:ahLst/>
              <a:cxnLst/>
              <a:rect l="l" t="t" r="r" b="b"/>
              <a:pathLst>
                <a:path w="11271" h="7520" extrusionOk="0">
                  <a:moveTo>
                    <a:pt x="1960" y="0"/>
                  </a:moveTo>
                  <a:cubicBezTo>
                    <a:pt x="1955" y="0"/>
                    <a:pt x="1949" y="0"/>
                    <a:pt x="1944" y="0"/>
                  </a:cubicBezTo>
                  <a:cubicBezTo>
                    <a:pt x="1161" y="15"/>
                    <a:pt x="0" y="377"/>
                    <a:pt x="363" y="2408"/>
                  </a:cubicBezTo>
                  <a:cubicBezTo>
                    <a:pt x="725" y="4482"/>
                    <a:pt x="3656" y="7412"/>
                    <a:pt x="4598" y="7514"/>
                  </a:cubicBezTo>
                  <a:cubicBezTo>
                    <a:pt x="4638" y="7518"/>
                    <a:pt x="4680" y="7520"/>
                    <a:pt x="4723" y="7520"/>
                  </a:cubicBezTo>
                  <a:cubicBezTo>
                    <a:pt x="6183" y="7520"/>
                    <a:pt x="9398" y="5180"/>
                    <a:pt x="10328" y="3757"/>
                  </a:cubicBezTo>
                  <a:cubicBezTo>
                    <a:pt x="11271" y="2307"/>
                    <a:pt x="10589" y="1262"/>
                    <a:pt x="9400" y="1132"/>
                  </a:cubicBezTo>
                  <a:cubicBezTo>
                    <a:pt x="9322" y="1122"/>
                    <a:pt x="9249" y="1118"/>
                    <a:pt x="9179" y="1118"/>
                  </a:cubicBezTo>
                  <a:cubicBezTo>
                    <a:pt x="8233" y="1118"/>
                    <a:pt x="7993" y="1936"/>
                    <a:pt x="7331" y="1936"/>
                  </a:cubicBezTo>
                  <a:cubicBezTo>
                    <a:pt x="7297" y="1936"/>
                    <a:pt x="7261" y="1934"/>
                    <a:pt x="7224" y="1929"/>
                  </a:cubicBezTo>
                  <a:cubicBezTo>
                    <a:pt x="6426" y="1828"/>
                    <a:pt x="7006" y="856"/>
                    <a:pt x="5773" y="755"/>
                  </a:cubicBezTo>
                  <a:cubicBezTo>
                    <a:pt x="5713" y="749"/>
                    <a:pt x="5655" y="746"/>
                    <a:pt x="5602" y="746"/>
                  </a:cubicBezTo>
                  <a:cubicBezTo>
                    <a:pt x="4720" y="746"/>
                    <a:pt x="4713" y="1435"/>
                    <a:pt x="4134" y="1435"/>
                  </a:cubicBezTo>
                  <a:cubicBezTo>
                    <a:pt x="4089" y="1435"/>
                    <a:pt x="4041" y="1431"/>
                    <a:pt x="3989" y="1422"/>
                  </a:cubicBezTo>
                  <a:cubicBezTo>
                    <a:pt x="3239" y="1292"/>
                    <a:pt x="2948" y="0"/>
                    <a:pt x="1960"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6" name="Google Shape;966;p36"/>
            <p:cNvSpPr/>
            <p:nvPr/>
          </p:nvSpPr>
          <p:spPr>
            <a:xfrm rot="9623509" flipH="1">
              <a:off x="570015" y="-287793"/>
              <a:ext cx="470397" cy="1558090"/>
            </a:xfrm>
            <a:custGeom>
              <a:avLst/>
              <a:gdLst/>
              <a:ahLst/>
              <a:cxnLst/>
              <a:rect l="l" t="t" r="r" b="b"/>
              <a:pathLst>
                <a:path w="6731" h="22295" extrusionOk="0">
                  <a:moveTo>
                    <a:pt x="740" y="0"/>
                  </a:moveTo>
                  <a:lnTo>
                    <a:pt x="740" y="0"/>
                  </a:lnTo>
                  <a:cubicBezTo>
                    <a:pt x="740" y="0"/>
                    <a:pt x="0" y="4729"/>
                    <a:pt x="3365" y="9370"/>
                  </a:cubicBezTo>
                  <a:cubicBezTo>
                    <a:pt x="6730" y="13997"/>
                    <a:pt x="4192" y="22294"/>
                    <a:pt x="4192" y="22294"/>
                  </a:cubicBezTo>
                  <a:lnTo>
                    <a:pt x="4714" y="22294"/>
                  </a:lnTo>
                  <a:cubicBezTo>
                    <a:pt x="5730" y="19045"/>
                    <a:pt x="6658" y="12866"/>
                    <a:pt x="3728" y="8863"/>
                  </a:cubicBezTo>
                  <a:cubicBezTo>
                    <a:pt x="798" y="4859"/>
                    <a:pt x="1436" y="73"/>
                    <a:pt x="1436" y="73"/>
                  </a:cubicBezTo>
                  <a:lnTo>
                    <a:pt x="740" y="0"/>
                  </a:ln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67" name="Google Shape;967;p36"/>
            <p:cNvSpPr/>
            <p:nvPr/>
          </p:nvSpPr>
          <p:spPr>
            <a:xfrm rot="9623509" flipH="1">
              <a:off x="-303870" y="-34658"/>
              <a:ext cx="1167502" cy="590879"/>
            </a:xfrm>
            <a:custGeom>
              <a:avLst/>
              <a:gdLst/>
              <a:ahLst/>
              <a:cxnLst/>
              <a:rect l="l" t="t" r="r" b="b"/>
              <a:pathLst>
                <a:path w="16706" h="8455" extrusionOk="0">
                  <a:moveTo>
                    <a:pt x="10470" y="0"/>
                  </a:moveTo>
                  <a:cubicBezTo>
                    <a:pt x="6799" y="0"/>
                    <a:pt x="1" y="482"/>
                    <a:pt x="25" y="665"/>
                  </a:cubicBezTo>
                  <a:cubicBezTo>
                    <a:pt x="54" y="868"/>
                    <a:pt x="3057" y="2057"/>
                    <a:pt x="5116" y="2101"/>
                  </a:cubicBezTo>
                  <a:cubicBezTo>
                    <a:pt x="7062" y="2128"/>
                    <a:pt x="7209" y="3230"/>
                    <a:pt x="9443" y="3230"/>
                  </a:cubicBezTo>
                  <a:cubicBezTo>
                    <a:pt x="9574" y="3230"/>
                    <a:pt x="9713" y="3226"/>
                    <a:pt x="9860" y="3218"/>
                  </a:cubicBezTo>
                  <a:cubicBezTo>
                    <a:pt x="12500" y="3087"/>
                    <a:pt x="12529" y="665"/>
                    <a:pt x="12529" y="665"/>
                  </a:cubicBezTo>
                  <a:cubicBezTo>
                    <a:pt x="16706" y="1477"/>
                    <a:pt x="15473" y="8454"/>
                    <a:pt x="15473" y="8454"/>
                  </a:cubicBezTo>
                  <a:lnTo>
                    <a:pt x="15937" y="6917"/>
                  </a:lnTo>
                  <a:cubicBezTo>
                    <a:pt x="16575" y="3087"/>
                    <a:pt x="14704" y="302"/>
                    <a:pt x="12137" y="56"/>
                  </a:cubicBezTo>
                  <a:cubicBezTo>
                    <a:pt x="11734" y="17"/>
                    <a:pt x="11157" y="0"/>
                    <a:pt x="10470" y="0"/>
                  </a:cubicBezTo>
                  <a:close/>
                </a:path>
              </a:pathLst>
            </a:custGeom>
            <a:solidFill>
              <a:srgbClr val="D6E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grpSp>
        <p:nvGrpSpPr>
          <p:cNvPr id="7" name="Group 6"/>
          <p:cNvGrpSpPr/>
          <p:nvPr/>
        </p:nvGrpSpPr>
        <p:grpSpPr>
          <a:xfrm>
            <a:off x="1574800" y="1396365"/>
            <a:ext cx="6025515" cy="2861310"/>
            <a:chOff x="5250004" y="6585062"/>
            <a:chExt cx="13208089" cy="5344071"/>
          </a:xfrm>
        </p:grpSpPr>
        <p:sp>
          <p:nvSpPr>
            <p:cNvPr id="8" name="TextBox 7"/>
            <p:cNvSpPr txBox="1"/>
            <p:nvPr/>
          </p:nvSpPr>
          <p:spPr>
            <a:xfrm>
              <a:off x="5250004" y="6585062"/>
              <a:ext cx="13208089" cy="53440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6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LUYỆN ĐỌC THÀNH TIẾNG</a:t>
              </a:r>
              <a:endParaRPr kumimoji="0" lang="en-US" sz="6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endParaRPr>
            </a:p>
          </p:txBody>
        </p:sp>
        <p:sp>
          <p:nvSpPr>
            <p:cNvPr id="9" name="TextBox 8"/>
            <p:cNvSpPr txBox="1"/>
            <p:nvPr/>
          </p:nvSpPr>
          <p:spPr>
            <a:xfrm>
              <a:off x="5250004" y="6585062"/>
              <a:ext cx="13208089" cy="53440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L</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U</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Y</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Ệ</a:t>
              </a:r>
              <a:r>
                <a:rPr kumimoji="0" lang="en-US" sz="6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N</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 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Ọ</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C </a:t>
              </a:r>
              <a:r>
                <a:rPr kumimoji="0" lang="en-US" sz="6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T</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H</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À</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N</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H</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 T</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I</a:t>
              </a:r>
              <a:r>
                <a:rPr kumimoji="0" lang="en-US" sz="6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Ế</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N</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rPr>
                <a:t>G</a:t>
              </a:r>
              <a:endParaRPr kumimoji="0" lang="en-US" sz="6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charset="0"/>
                <a:ea typeface="+mn-ea"/>
                <a:cs typeface="Times New Roman" panose="02020603050405020304" charset="0"/>
              </a:endParaRPr>
            </a:p>
          </p:txBody>
        </p:sp>
      </p:grpSp>
      <p:grpSp>
        <p:nvGrpSpPr>
          <p:cNvPr id="12" name="Group 11"/>
          <p:cNvGrpSpPr/>
          <p:nvPr/>
        </p:nvGrpSpPr>
        <p:grpSpPr>
          <a:xfrm>
            <a:off x="1206500" y="734695"/>
            <a:ext cx="4034790" cy="706755"/>
            <a:chOff x="33127" y="542776"/>
            <a:chExt cx="4930277" cy="913932"/>
          </a:xfrm>
        </p:grpSpPr>
        <p:sp>
          <p:nvSpPr>
            <p:cNvPr id="11" name="文本框 18"/>
            <p:cNvSpPr txBox="1"/>
            <p:nvPr/>
          </p:nvSpPr>
          <p:spPr>
            <a:xfrm>
              <a:off x="33127" y="542776"/>
              <a:ext cx="4930277" cy="913932"/>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charset="0"/>
                  <a:ea typeface="等线" panose="02010600030101010101" pitchFamily="2" charset="-122"/>
                  <a:cs typeface="Times New Roman" panose="02020603050405020304" charset="0"/>
                </a:rPr>
                <a:t>Hoạt động:</a:t>
              </a:r>
              <a:endParaRPr kumimoji="0" lang="en-US" altLang="zh-CN" sz="40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charset="0"/>
                <a:ea typeface="等线" panose="02010600030101010101" pitchFamily="2" charset="-122"/>
                <a:cs typeface="Times New Roman" panose="02020603050405020304" charset="0"/>
              </a:endParaRPr>
            </a:p>
          </p:txBody>
        </p:sp>
        <p:sp>
          <p:nvSpPr>
            <p:cNvPr id="10" name="文本框 18"/>
            <p:cNvSpPr txBox="1"/>
            <p:nvPr/>
          </p:nvSpPr>
          <p:spPr>
            <a:xfrm>
              <a:off x="155713" y="542776"/>
              <a:ext cx="4484914" cy="913932"/>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a:noFill/>
                  </a:ln>
                  <a:solidFill>
                    <a:srgbClr val="FFAD24"/>
                  </a:solidFill>
                  <a:effectLst/>
                  <a:uLnTx/>
                  <a:uFillTx/>
                  <a:latin typeface="Times New Roman" panose="02020603050405020304" charset="0"/>
                  <a:ea typeface="字魂65号-时光手札体" panose="00000500000000000000" pitchFamily="2" charset="-122"/>
                  <a:cs typeface="Times New Roman" panose="02020603050405020304" charset="0"/>
                </a:rPr>
                <a:t>Hoạt động:</a:t>
              </a:r>
              <a:endParaRPr kumimoji="0" lang="en-US" altLang="zh-CN" sz="4000" b="1" i="0" u="none" strike="noStrike" kern="1200" cap="none" spc="0" normalizeH="0" baseline="0" noProof="0" dirty="0">
                <a:ln>
                  <a:noFill/>
                </a:ln>
                <a:solidFill>
                  <a:srgbClr val="FFAD24"/>
                </a:solidFill>
                <a:effectLst/>
                <a:uLnTx/>
                <a:uFillTx/>
                <a:latin typeface="Times New Roman" panose="02020603050405020304" charset="0"/>
                <a:ea typeface="字魂65号-时光手札体" panose="00000500000000000000" pitchFamily="2" charset="-122"/>
                <a:cs typeface="Times New Roman" panose="0202060305040502030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96879" y="718248"/>
            <a:ext cx="3323590" cy="1195577"/>
            <a:chOff x="1803039" y="84206"/>
            <a:chExt cx="7576944" cy="1594103"/>
          </a:xfrm>
        </p:grpSpPr>
        <p:sp>
          <p:nvSpPr>
            <p:cNvPr id="3" name="TextBox 2"/>
            <p:cNvSpPr txBox="1"/>
            <p:nvPr/>
          </p:nvSpPr>
          <p:spPr>
            <a:xfrm>
              <a:off x="2114282" y="108649"/>
              <a:ext cx="7265377" cy="156966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Đọc</a:t>
              </a:r>
              <a:r>
                <a:rPr kumimoji="0" lang="en-US" sz="7200" b="1" i="0" u="none" strike="noStrike" kern="1200" cap="none" spc="0" normalizeH="0" baseline="0" noProof="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mẫu</a:t>
              </a:r>
              <a:endParaRPr kumimoji="0" lang="en-US" sz="72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4" name="TextBox 3"/>
            <p:cNvSpPr txBox="1"/>
            <p:nvPr/>
          </p:nvSpPr>
          <p:spPr>
            <a:xfrm>
              <a:off x="1803039" y="84206"/>
              <a:ext cx="7576944" cy="156972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imes New Roman" panose="02020603050405020304" charset="0"/>
                  <a:ea typeface="LNTH-LuoLuoNotangYuanTi 1" pitchFamily="2" charset="-128"/>
                  <a:cs typeface="Times New Roman" panose="02020603050405020304" charset="0"/>
                </a:rPr>
                <a:t>Đọc</a:t>
              </a:r>
              <a:r>
                <a:rPr kumimoji="0" lang="en-US" sz="72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imes New Roman" panose="02020603050405020304" charset="0"/>
                  <a:ea typeface="LNTH-LuoLuoNotangYuanTi 1" pitchFamily="2" charset="-128"/>
                  <a:cs typeface="Times New Roman" panose="02020603050405020304" charset="0"/>
                </a:rPr>
                <a:t> mẫu</a:t>
              </a:r>
              <a:endParaRPr kumimoji="0" lang="en-US" sz="72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imes New Roman" panose="02020603050405020304" charset="0"/>
                <a:ea typeface="LNTH-LuoLuoNotangYuanTi 1" pitchFamily="2" charset="-128"/>
                <a:cs typeface="Times New Roman" panose="02020603050405020304" charset="0"/>
              </a:endParaRPr>
            </a:p>
          </p:txBody>
        </p:sp>
      </p:grpSp>
      <p:grpSp>
        <p:nvGrpSpPr>
          <p:cNvPr id="6" name="Group 5"/>
          <p:cNvGrpSpPr/>
          <p:nvPr/>
        </p:nvGrpSpPr>
        <p:grpSpPr>
          <a:xfrm>
            <a:off x="517579" y="1592588"/>
            <a:ext cx="2379306" cy="1227071"/>
            <a:chOff x="139959" y="1387023"/>
            <a:chExt cx="3172408" cy="1636095"/>
          </a:xfrm>
        </p:grpSpPr>
        <p:sp>
          <p:nvSpPr>
            <p:cNvPr id="10" name="Rectangle: Rounded Corners 14"/>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Mắt</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dõi</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pic>
          <p:nvPicPr>
            <p:cNvPr id="11" name="Picture 10"/>
            <p:cNvPicPr>
              <a:picLocks noChangeAspect="1"/>
            </p:cNvPicPr>
            <p:nvPr/>
          </p:nvPicPr>
          <p:blipFill>
            <a:blip r:embed="rId3"/>
            <a:stretch>
              <a:fillRect/>
            </a:stretch>
          </p:blipFill>
          <p:spPr>
            <a:xfrm>
              <a:off x="139959" y="1387023"/>
              <a:ext cx="947057" cy="947057"/>
            </a:xfrm>
            <a:prstGeom prst="rect">
              <a:avLst/>
            </a:prstGeom>
          </p:spPr>
        </p:pic>
      </p:grpSp>
      <p:grpSp>
        <p:nvGrpSpPr>
          <p:cNvPr id="12" name="Group 11"/>
          <p:cNvGrpSpPr/>
          <p:nvPr/>
        </p:nvGrpSpPr>
        <p:grpSpPr>
          <a:xfrm>
            <a:off x="3444010" y="1664568"/>
            <a:ext cx="2548076" cy="1169594"/>
            <a:chOff x="4424729" y="3902060"/>
            <a:chExt cx="3397434" cy="1559458"/>
          </a:xfrm>
        </p:grpSpPr>
        <p:sp>
          <p:nvSpPr>
            <p:cNvPr id="13" name="Rectangle: Rounded Corners 20"/>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Tai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nghe</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pic>
          <p:nvPicPr>
            <p:cNvPr id="14" name="Picture 13"/>
            <p:cNvPicPr>
              <a:picLocks noChangeAspect="1"/>
            </p:cNvPicPr>
            <p:nvPr/>
          </p:nvPicPr>
          <p:blipFill>
            <a:blip r:embed="rId4"/>
            <a:stretch>
              <a:fillRect/>
            </a:stretch>
          </p:blipFill>
          <p:spPr>
            <a:xfrm>
              <a:off x="4424729" y="3902060"/>
              <a:ext cx="1083597" cy="1083597"/>
            </a:xfrm>
            <a:prstGeom prst="rect">
              <a:avLst/>
            </a:prstGeom>
          </p:spPr>
        </p:pic>
      </p:grpSp>
      <p:grpSp>
        <p:nvGrpSpPr>
          <p:cNvPr id="15" name="Group 14"/>
          <p:cNvGrpSpPr/>
          <p:nvPr/>
        </p:nvGrpSpPr>
        <p:grpSpPr>
          <a:xfrm>
            <a:off x="1826021" y="3241510"/>
            <a:ext cx="2496873" cy="1028759"/>
            <a:chOff x="8110962" y="1828720"/>
            <a:chExt cx="3329164" cy="1371679"/>
          </a:xfrm>
        </p:grpSpPr>
        <p:sp>
          <p:nvSpPr>
            <p:cNvPr id="16" name="Rectangle: Rounded Corners 26"/>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Tay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dò</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pic>
          <p:nvPicPr>
            <p:cNvPr id="17" name="Picture 16"/>
            <p:cNvPicPr>
              <a:picLocks noChangeAspect="1"/>
            </p:cNvPicPr>
            <p:nvPr/>
          </p:nvPicPr>
          <p:blipFill>
            <a:blip r:embed="rId5"/>
            <a:stretch>
              <a:fillRect/>
            </a:stretch>
          </p:blipFill>
          <p:spPr>
            <a:xfrm>
              <a:off x="8110962" y="1828720"/>
              <a:ext cx="1023707" cy="1023707"/>
            </a:xfrm>
            <a:prstGeom prst="rect">
              <a:avLst/>
            </a:prstGeom>
          </p:spPr>
        </p:pic>
      </p:grpSp>
      <p:pic>
        <p:nvPicPr>
          <p:cNvPr id="19" name="Picture 18"/>
          <p:cNvPicPr>
            <a:picLocks noChangeAspect="1"/>
          </p:cNvPicPr>
          <p:nvPr/>
        </p:nvPicPr>
        <p:blipFill>
          <a:blip r:embed="rId6"/>
          <a:stretch>
            <a:fillRect/>
          </a:stretch>
        </p:blipFill>
        <p:spPr>
          <a:xfrm>
            <a:off x="488032" y="326461"/>
            <a:ext cx="2438400" cy="939800"/>
          </a:xfrm>
          <a:prstGeom prst="rect">
            <a:avLst/>
          </a:prstGeom>
        </p:spPr>
      </p:pic>
      <p:pic>
        <p:nvPicPr>
          <p:cNvPr id="20" name="Picture 19"/>
          <p:cNvPicPr>
            <a:picLocks noChangeAspect="1"/>
          </p:cNvPicPr>
          <p:nvPr/>
        </p:nvPicPr>
        <p:blipFill>
          <a:blip r:embed="rId6"/>
          <a:stretch>
            <a:fillRect/>
          </a:stretch>
        </p:blipFill>
        <p:spPr>
          <a:xfrm flipH="1" flipV="1">
            <a:off x="6242429" y="561348"/>
            <a:ext cx="2438400" cy="939800"/>
          </a:xfrm>
          <a:prstGeom prst="rect">
            <a:avLst/>
          </a:prstGeom>
        </p:spPr>
      </p:pic>
      <p:pic>
        <p:nvPicPr>
          <p:cNvPr id="24" name="Picture 36"/>
          <p:cNvPicPr>
            <a:picLocks noChangeAspect="1"/>
          </p:cNvPicPr>
          <p:nvPr/>
        </p:nvPicPr>
        <p:blipFill>
          <a:blip r:embed="rId7"/>
          <a:srcRect/>
          <a:stretch>
            <a:fillRect/>
          </a:stretch>
        </p:blipFill>
        <p:spPr>
          <a:xfrm>
            <a:off x="6140067" y="796361"/>
            <a:ext cx="2750021" cy="4255352"/>
          </a:xfrm>
          <a:prstGeom prst="rect">
            <a:avLst/>
          </a:prstGeom>
        </p:spPr>
      </p:pic>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6000">
                                          <p:cBhvr additive="base">
                                            <p:cTn id="16"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66000">
                                          <p:cBhvr additive="base">
                                            <p:cTn id="21"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8"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433" t="50612" r="78578" b="79"/>
          <a:stretch>
            <a:fillRect/>
          </a:stretch>
        </p:blipFill>
        <p:spPr>
          <a:xfrm>
            <a:off x="-611109" y="3047572"/>
            <a:ext cx="2587028" cy="2095928"/>
          </a:xfrm>
          <a:prstGeom prst="rect">
            <a:avLst/>
          </a:prstGeom>
        </p:spPr>
      </p:pic>
      <p:grpSp>
        <p:nvGrpSpPr>
          <p:cNvPr id="5" name="Group 4"/>
          <p:cNvGrpSpPr/>
          <p:nvPr/>
        </p:nvGrpSpPr>
        <p:grpSpPr>
          <a:xfrm>
            <a:off x="1975918" y="1147527"/>
            <a:ext cx="7168082" cy="3995973"/>
            <a:chOff x="2116476" y="1190519"/>
            <a:chExt cx="10075524" cy="5667481"/>
          </a:xfrm>
        </p:grpSpPr>
        <p:sp>
          <p:nvSpPr>
            <p:cNvPr id="6" name="TextBox 5"/>
            <p:cNvSpPr txBox="1"/>
            <p:nvPr/>
          </p:nvSpPr>
          <p:spPr>
            <a:xfrm>
              <a:off x="9675688" y="4549520"/>
              <a:ext cx="2083175" cy="720256"/>
            </a:xfrm>
            <a:prstGeom prst="rect">
              <a:avLst/>
            </a:prstGeom>
            <a:noFill/>
          </p:spPr>
          <p:txBody>
            <a:bodyPr wrap="square" rtlCol="0">
              <a:spAutoFit/>
            </a:bodyPr>
            <a:lstStyle/>
            <a:p>
              <a:pPr>
                <a:buClrTx/>
                <a:buFontTx/>
                <a:buNone/>
              </a:pPr>
              <a:r>
                <a:rPr lang="en-US" sz="1350" kern="1200">
                  <a:solidFill>
                    <a:prstClr val="black"/>
                  </a:solidFill>
                  <a:latin typeface="Calibri" panose="020F0502020204030204"/>
                  <a:ea typeface="+mn-ea"/>
                  <a:cs typeface="+mn-cs"/>
                </a:rPr>
                <a:t>Khánh Nhựt Nguyễn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476" y="1190519"/>
              <a:ext cx="10075524" cy="5667481"/>
            </a:xfrm>
            <a:prstGeom prst="rect">
              <a:avLst/>
            </a:prstGeom>
          </p:spPr>
        </p:pic>
      </p:grpSp>
      <p:sp>
        <p:nvSpPr>
          <p:cNvPr id="8" name="Rectangle 7"/>
          <p:cNvSpPr/>
          <p:nvPr/>
        </p:nvSpPr>
        <p:spPr>
          <a:xfrm>
            <a:off x="291975" y="581842"/>
            <a:ext cx="8412932" cy="1477328"/>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quanh năm vắng vẻ bỗng có thêm người tới định cư: cô hoa cúc áo.</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Cô cúc áo từ đâu chuyển đến không ai biết. Một sớm mai thức dậy, cụ giáo cóc thấy cô đứng khép nép bên con đường mòn. Thân hình cô mảnh mai với những chiếc lá xanh non bé xíu. Cô như lẫn vào đám cỏ dại, phải là người tinh tường như cụ giáo mới nhận ra.</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Ngày tháng qua mau. Mùa xuân ấm áp đang về. Và buổi sáng Chủ nhật tuyệt vời ấy đã tới…</a:t>
            </a:r>
          </a:p>
          <a:p>
            <a:pPr algn="just">
              <a:buClrTx/>
              <a:buFontTx/>
              <a:buNone/>
            </a:pPr>
            <a:endParaRPr lang="en-GB" altLang="en-US" sz="1500" kern="1200">
              <a:solidFill>
                <a:prstClr val="black"/>
              </a:solidFill>
              <a:latin typeface="Times New Roman" panose="02020603050405020304" charset="0"/>
              <a:ea typeface="+mn-ea"/>
              <a:cs typeface="Times New Roman" panose="02020603050405020304" charset="0"/>
            </a:endParaRPr>
          </a:p>
        </p:txBody>
      </p:sp>
      <p:sp>
        <p:nvSpPr>
          <p:cNvPr id="2" name="Rectangle 1"/>
          <p:cNvSpPr/>
          <p:nvPr/>
        </p:nvSpPr>
        <p:spPr>
          <a:xfrm>
            <a:off x="291974" y="1788122"/>
            <a:ext cx="5567882" cy="2168525"/>
          </a:xfrm>
          <a:prstGeom prst="rect">
            <a:avLst/>
          </a:prstGeom>
        </p:spPr>
        <p:txBody>
          <a:bodyPr wrap="square">
            <a:spAutoFit/>
          </a:bodyPr>
          <a:lstStyle/>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Cụ giáo có</a:t>
            </a:r>
            <a:r>
              <a:rPr lang="vi-VN" altLang="en-GB" sz="1500" kern="1200">
                <a:solidFill>
                  <a:prstClr val="black"/>
                </a:solidFill>
                <a:latin typeface="Times New Roman" panose="02020603050405020304" charset="0"/>
                <a:ea typeface="+mn-ea"/>
                <a:cs typeface="Times New Roman" panose="02020603050405020304" charset="0"/>
              </a:rPr>
              <a:t>c</a:t>
            </a:r>
            <a:r>
              <a:rPr lang="en-GB" altLang="en-US" sz="1500" kern="1200">
                <a:solidFill>
                  <a:prstClr val="black"/>
                </a:solidFill>
                <a:latin typeface="Times New Roman" panose="02020603050405020304" charset="0"/>
                <a:ea typeface="+mn-ea"/>
                <a:cs typeface="Times New Roman" panose="02020603050405020304" charset="0"/>
              </a:rPr>
              <a:t> thức dậy, trong mùi hương nồng nàn. Nghe tiếng lao xao, cụ chống gậy, thận trọng dò từng bước ra cửa. Chao, cô cúc áo như đã hóa thân thành người khác, phô bày tất cả vẻ lộng lẫy của mình qua những bông hoa vàng rực ngát hương.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Bên cạnh, anh dế còm đứng ngây nhìn. Bác giun đất gật gù thán phục. Vài chị cào cào áo xanh váy đỏ là người xóm bên đi ngang qua cũng dừng lại ngó nghiêng.</a:t>
            </a:r>
          </a:p>
          <a:p>
            <a:pPr indent="342900" algn="just">
              <a:buClrTx/>
            </a:pPr>
            <a:r>
              <a:rPr lang="en-GB" altLang="en-US" sz="1500" kern="1200">
                <a:solidFill>
                  <a:prstClr val="black"/>
                </a:solidFill>
                <a:latin typeface="Times New Roman" panose="02020603050405020304" charset="0"/>
                <a:ea typeface="+mn-ea"/>
                <a:cs typeface="Times New Roman" panose="02020603050405020304" charset="0"/>
              </a:rPr>
              <a:t>Xóm Bờ Giậu từ lâu thiu thiu ngủ, nay bỗng bừng tỉnh trong hương sắc mới.</a:t>
            </a:r>
          </a:p>
        </p:txBody>
      </p:sp>
      <p:sp>
        <p:nvSpPr>
          <p:cNvPr id="3" name="Rectangle 2"/>
          <p:cNvSpPr/>
          <p:nvPr/>
        </p:nvSpPr>
        <p:spPr>
          <a:xfrm>
            <a:off x="3934647" y="228398"/>
            <a:ext cx="1274708" cy="369332"/>
          </a:xfrm>
          <a:prstGeom prst="rect">
            <a:avLst/>
          </a:prstGeom>
        </p:spPr>
        <p:txBody>
          <a:bodyPr wrap="none">
            <a:spAutoFit/>
          </a:bodyPr>
          <a:lstStyle/>
          <a:p>
            <a:pPr algn="ctr">
              <a:buClrTx/>
              <a:buFontTx/>
              <a:buNone/>
            </a:pPr>
            <a:r>
              <a:rPr lang="en-GB" altLang="en-US" sz="1800" b="1" kern="1200">
                <a:solidFill>
                  <a:srgbClr val="FF0000"/>
                </a:solidFill>
                <a:latin typeface="Times New Roman" panose="02020603050405020304" charset="0"/>
                <a:ea typeface="+mn-ea"/>
                <a:cs typeface="Times New Roman" panose="02020603050405020304" charset="0"/>
              </a:rPr>
              <a:t>Hoa cúc áo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28" y="540040"/>
            <a:ext cx="2778612" cy="42373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547" y="435505"/>
            <a:ext cx="2568835" cy="4272490"/>
          </a:xfrm>
          <a:prstGeom prst="rect">
            <a:avLst/>
          </a:prstGeom>
        </p:spPr>
      </p:pic>
      <p:sp>
        <p:nvSpPr>
          <p:cNvPr id="6" name="Text Box 14"/>
          <p:cNvSpPr txBox="1"/>
          <p:nvPr/>
        </p:nvSpPr>
        <p:spPr>
          <a:xfrm>
            <a:off x="320700" y="224429"/>
            <a:ext cx="8450848" cy="789146"/>
          </a:xfrm>
          <a:prstGeom prst="rect">
            <a:avLst/>
          </a:prstGeom>
          <a:noFill/>
        </p:spPr>
        <p:txBody>
          <a:bodyPr wrap="square" rtlCol="0" anchor="t">
            <a:noAutofit/>
          </a:bodyPr>
          <a:lstStyle/>
          <a:p>
            <a:pPr>
              <a:buClrTx/>
              <a:buFontTx/>
              <a:buNone/>
            </a:pPr>
            <a:r>
              <a:rPr lang="en-GB" altLang="en-US" sz="1500" kern="1200">
                <a:solidFill>
                  <a:prstClr val="black"/>
                </a:solidFill>
                <a:latin typeface="Times New Roman" panose="02020603050405020304" charset="0"/>
                <a:ea typeface="+mn-ea"/>
                <a:cs typeface="Times New Roman" panose="02020603050405020304" charset="0"/>
              </a:rPr>
              <a:t>Trưa hôm đó, dế còm sang chơi nhà cụ giáo cóc. Loay hoay mãi anh chàng mới dám đọc cho cụ nghe bài thơ mới làm có nhan đề “Nàng từ đâu tới”:</a:t>
            </a:r>
          </a:p>
        </p:txBody>
      </p:sp>
      <p:sp>
        <p:nvSpPr>
          <p:cNvPr id="7" name="Text Box 1"/>
          <p:cNvSpPr txBox="1"/>
          <p:nvPr/>
        </p:nvSpPr>
        <p:spPr>
          <a:xfrm>
            <a:off x="1052467" y="4330717"/>
            <a:ext cx="7645652" cy="430530"/>
          </a:xfrm>
          <a:prstGeom prst="rect">
            <a:avLst/>
          </a:prstGeom>
          <a:noFill/>
        </p:spPr>
        <p:txBody>
          <a:bodyPr wrap="square" rtlCol="0">
            <a:noAutofit/>
          </a:bodyPr>
          <a:lstStyle/>
          <a:p>
            <a:pPr>
              <a:buClrTx/>
              <a:buFontTx/>
              <a:buNone/>
            </a:pPr>
            <a:r>
              <a:rPr lang="en-GB" altLang="en-US" sz="1500" kern="1200">
                <a:solidFill>
                  <a:prstClr val="black">
                    <a:lumMod val="50000"/>
                  </a:prstClr>
                </a:solidFill>
                <a:latin typeface="Times New Roman" panose="02020603050405020304" charset="0"/>
                <a:ea typeface="+mn-ea"/>
                <a:cs typeface="Times New Roman" panose="02020603050405020304" charset="0"/>
                <a:sym typeface="+mn-ea"/>
              </a:rPr>
              <a:t>Cuộc đời kỳ diệu thế đấy: cô nàng cúc áo với những bông hoa xinh nhỏ, chỉ trong vòng buổi sáng đã biến anh dế thành nhà thơ. </a:t>
            </a: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a:p>
            <a:pPr>
              <a:buClrTx/>
              <a:buFontTx/>
              <a:buNone/>
            </a:pPr>
            <a:endParaRPr lang="en-GB" altLang="en-US" sz="1500" kern="1200">
              <a:solidFill>
                <a:prstClr val="black">
                  <a:lumMod val="50000"/>
                </a:prstClr>
              </a:solidFill>
              <a:latin typeface="Times New Roman" panose="02020603050405020304" charset="0"/>
              <a:ea typeface="+mn-ea"/>
              <a:cs typeface="Times New Roman" panose="02020603050405020304" charset="0"/>
            </a:endParaRPr>
          </a:p>
        </p:txBody>
      </p:sp>
      <p:sp>
        <p:nvSpPr>
          <p:cNvPr id="8" name="Text Box 4"/>
          <p:cNvSpPr txBox="1"/>
          <p:nvPr/>
        </p:nvSpPr>
        <p:spPr>
          <a:xfrm>
            <a:off x="6894415" y="4763349"/>
            <a:ext cx="1751098" cy="323165"/>
          </a:xfrm>
          <a:prstGeom prst="rect">
            <a:avLst/>
          </a:prstGeom>
          <a:noFill/>
        </p:spPr>
        <p:txBody>
          <a:bodyPr wrap="square" rtlCol="0">
            <a:spAutoFit/>
          </a:bodyPr>
          <a:lstStyle/>
          <a:p>
            <a:pPr>
              <a:buClrTx/>
              <a:buFontTx/>
              <a:buNone/>
            </a:pPr>
            <a:r>
              <a:rPr lang="vi-VN" altLang="en-GB" sz="1500" i="1" kern="1200">
                <a:solidFill>
                  <a:prstClr val="black"/>
                </a:solidFill>
                <a:latin typeface="Times New Roman" panose="02020603050405020304" charset="0"/>
                <a:ea typeface="+mn-ea"/>
                <a:cs typeface="Times New Roman" panose="02020603050405020304" charset="0"/>
              </a:rPr>
              <a:t>Theo Trần Đức Tiến</a:t>
            </a:r>
          </a:p>
        </p:txBody>
      </p:sp>
      <p:grpSp>
        <p:nvGrpSpPr>
          <p:cNvPr id="10" name="Group 9"/>
          <p:cNvGrpSpPr/>
          <p:nvPr/>
        </p:nvGrpSpPr>
        <p:grpSpPr>
          <a:xfrm>
            <a:off x="3527241" y="650008"/>
            <a:ext cx="2089518" cy="2986824"/>
            <a:chOff x="4601604" y="1230472"/>
            <a:chExt cx="2786024" cy="3982433"/>
          </a:xfrm>
        </p:grpSpPr>
        <p:sp>
          <p:nvSpPr>
            <p:cNvPr id="2" name="Rectangle 1"/>
            <p:cNvSpPr/>
            <p:nvPr/>
          </p:nvSpPr>
          <p:spPr>
            <a:xfrm>
              <a:off x="4601604" y="1230472"/>
              <a:ext cx="2786024" cy="1354217"/>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Nàng từ đâu tới</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Nàng diện áo vàng</a:t>
              </a:r>
            </a:p>
            <a:p>
              <a:pPr>
                <a:buClrTx/>
                <a:buFontTx/>
                <a:buNone/>
              </a:pPr>
              <a:r>
                <a:rPr lang="en-US" sz="1500" kern="1200">
                  <a:solidFill>
                    <a:prstClr val="black"/>
                  </a:solidFill>
                  <a:latin typeface="Times New Roman" panose="02020603050405020304" charset="0"/>
                  <a:ea typeface="+mn-ea"/>
                  <a:cs typeface="Times New Roman" panose="02020603050405020304" charset="0"/>
                </a:rPr>
                <a:t>Vàng như nắng sớm</a:t>
              </a:r>
            </a:p>
            <a:p>
              <a:pPr>
                <a:buClrTx/>
                <a:buFontTx/>
                <a:buNone/>
              </a:pPr>
              <a:r>
                <a:rPr lang="en-US" sz="1500" kern="1200">
                  <a:solidFill>
                    <a:prstClr val="black"/>
                  </a:solidFill>
                  <a:latin typeface="Times New Roman" panose="02020603050405020304" charset="0"/>
                  <a:ea typeface="+mn-ea"/>
                  <a:cs typeface="Times New Roman" panose="02020603050405020304" charset="0"/>
                </a:rPr>
                <a:t>Hương thơm điệu đàng.</a:t>
              </a:r>
            </a:p>
          </p:txBody>
        </p:sp>
        <p:sp>
          <p:nvSpPr>
            <p:cNvPr id="3" name="Rectangle 2"/>
            <p:cNvSpPr/>
            <p:nvPr/>
          </p:nvSpPr>
          <p:spPr>
            <a:xfrm>
              <a:off x="4601604" y="3858688"/>
              <a:ext cx="2786024" cy="1354217"/>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Này ông giun đất</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chị cào cào</a:t>
              </a:r>
            </a:p>
            <a:p>
              <a:pPr>
                <a:buClrTx/>
                <a:buFontTx/>
                <a:buNone/>
              </a:pPr>
              <a:r>
                <a:rPr lang="en-US" sz="1500" kern="1200">
                  <a:solidFill>
                    <a:prstClr val="black"/>
                  </a:solidFill>
                  <a:latin typeface="Times New Roman" panose="02020603050405020304" charset="0"/>
                  <a:ea typeface="+mn-ea"/>
                  <a:cs typeface="Times New Roman" panose="02020603050405020304" charset="0"/>
                </a:rPr>
                <a:t>Này cụ giáo cóc</a:t>
              </a:r>
            </a:p>
            <a:p>
              <a:pPr>
                <a:buClrTx/>
                <a:buFontTx/>
                <a:buNone/>
              </a:pPr>
              <a:r>
                <a:rPr lang="en-US" sz="1500" kern="1200">
                  <a:solidFill>
                    <a:prstClr val="black"/>
                  </a:solidFill>
                  <a:latin typeface="Times New Roman" panose="02020603050405020304" charset="0"/>
                  <a:ea typeface="+mn-ea"/>
                  <a:cs typeface="Times New Roman" panose="02020603050405020304" charset="0"/>
                </a:rPr>
                <a:t>Bây giờ tính sao?</a:t>
              </a:r>
            </a:p>
          </p:txBody>
        </p:sp>
        <p:sp>
          <p:nvSpPr>
            <p:cNvPr id="9" name="Rectangle 8"/>
            <p:cNvSpPr/>
            <p:nvPr/>
          </p:nvSpPr>
          <p:spPr>
            <a:xfrm>
              <a:off x="4601604" y="2535250"/>
              <a:ext cx="2786024" cy="1354218"/>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Tính sao thì tính </a:t>
              </a:r>
            </a:p>
            <a:p>
              <a:pPr>
                <a:buClrTx/>
                <a:buFontTx/>
                <a:buNone/>
              </a:pPr>
              <a:r>
                <a:rPr lang="en-US" sz="1500" kern="1200">
                  <a:solidFill>
                    <a:prstClr val="black"/>
                  </a:solidFill>
                  <a:latin typeface="Times New Roman" panose="02020603050405020304" charset="0"/>
                  <a:ea typeface="+mn-ea"/>
                  <a:cs typeface="Times New Roman" panose="02020603050405020304" charset="0"/>
                </a:rPr>
                <a:t>Người đẹp nhường kia</a:t>
              </a:r>
            </a:p>
            <a:p>
              <a:pPr>
                <a:buClrTx/>
                <a:buFontTx/>
                <a:buNone/>
              </a:pPr>
              <a:r>
                <a:rPr lang="en-US" sz="1500" kern="1200">
                  <a:solidFill>
                    <a:prstClr val="black"/>
                  </a:solidFill>
                  <a:latin typeface="Times New Roman" panose="02020603050405020304" charset="0"/>
                  <a:ea typeface="+mn-ea"/>
                  <a:cs typeface="Times New Roman" panose="02020603050405020304" charset="0"/>
                </a:rPr>
                <a:t>Hộ khẩu Bờ Giậu</a:t>
              </a:r>
            </a:p>
            <a:p>
              <a:pPr>
                <a:buClrTx/>
                <a:buFontTx/>
                <a:buNone/>
              </a:pPr>
              <a:r>
                <a:rPr lang="en-US" sz="1500" kern="1200">
                  <a:solidFill>
                    <a:prstClr val="black"/>
                  </a:solidFill>
                  <a:latin typeface="Times New Roman" panose="02020603050405020304" charset="0"/>
                  <a:ea typeface="+mn-ea"/>
                  <a:cs typeface="Times New Roman" panose="02020603050405020304" charset="0"/>
                </a:rPr>
                <a:t>Nhập vào miễn chê</a:t>
              </a:r>
            </a:p>
          </p:txBody>
        </p:sp>
      </p:grpSp>
      <p:sp>
        <p:nvSpPr>
          <p:cNvPr id="11" name="Rectangle 10"/>
          <p:cNvSpPr/>
          <p:nvPr/>
        </p:nvSpPr>
        <p:spPr>
          <a:xfrm>
            <a:off x="2503280" y="3606020"/>
            <a:ext cx="4626321" cy="784830"/>
          </a:xfrm>
          <a:prstGeom prst="rect">
            <a:avLst/>
          </a:prstGeom>
        </p:spPr>
        <p:txBody>
          <a:bodyPr wrap="square">
            <a:spAutoFit/>
          </a:bodyPr>
          <a:lstStyle/>
          <a:p>
            <a:pPr>
              <a:buClrTx/>
              <a:buFontTx/>
              <a:buNone/>
            </a:pPr>
            <a:r>
              <a:rPr lang="en-US" sz="1500" kern="1200">
                <a:solidFill>
                  <a:prstClr val="black"/>
                </a:solidFill>
                <a:latin typeface="Times New Roman" panose="02020603050405020304" charset="0"/>
                <a:ea typeface="+mn-ea"/>
                <a:cs typeface="Times New Roman" panose="02020603050405020304" charset="0"/>
              </a:rPr>
              <a:t>Cụ giáo cóc nghe xong ho khù khụ:</a:t>
            </a:r>
          </a:p>
          <a:p>
            <a:pPr>
              <a:buClrTx/>
              <a:buFontTx/>
              <a:buNone/>
            </a:pPr>
            <a:r>
              <a:rPr lang="en-US" sz="1500" kern="1200">
                <a:solidFill>
                  <a:prstClr val="black"/>
                </a:solidFill>
                <a:latin typeface="Times New Roman" panose="02020603050405020304" charset="0"/>
                <a:ea typeface="+mn-ea"/>
                <a:cs typeface="Times New Roman" panose="02020603050405020304" charset="0"/>
              </a:rPr>
              <a:t>     - Thú vị, thú vị. Đưa được cả hộ khẩu vào thơ. Giỏi!</a:t>
            </a:r>
          </a:p>
          <a:p>
            <a:pPr>
              <a:buClrTx/>
              <a:buFontTx/>
              <a:buNone/>
            </a:pPr>
            <a:r>
              <a:rPr lang="en-US" sz="1500" kern="1200">
                <a:solidFill>
                  <a:prstClr val="black"/>
                </a:solidFill>
                <a:latin typeface="Times New Roman" panose="02020603050405020304" charset="0"/>
                <a:ea typeface="+mn-ea"/>
                <a:cs typeface="Times New Roman" panose="02020603050405020304" charset="0"/>
              </a:rPr>
              <a:t>     Nghe cụ giáo khen, dế còm sướng ngẩn người</a:t>
            </a:r>
          </a:p>
        </p:txBody>
      </p:sp>
    </p:spTree>
  </p:cSld>
  <p:clrMapOvr>
    <a:masterClrMapping/>
  </p:clrMapOvr>
  <p:transition spd="slow"/>
</p:sld>
</file>

<file path=ppt/theme/theme1.xml><?xml version="1.0" encoding="utf-8"?>
<a:theme xmlns:a="http://schemas.openxmlformats.org/drawingml/2006/main" name="Pastel Cute Floral Stickers Agency by Slidesgo">
  <a:themeElements>
    <a:clrScheme name="Simple Light">
      <a:dk1>
        <a:srgbClr val="524040"/>
      </a:dk1>
      <a:lt1>
        <a:srgbClr val="FFFFFF"/>
      </a:lt1>
      <a:dk2>
        <a:srgbClr val="FCF0CC"/>
      </a:dk2>
      <a:lt2>
        <a:srgbClr val="D4F2F5"/>
      </a:lt2>
      <a:accent1>
        <a:srgbClr val="F7BFAD"/>
      </a:accent1>
      <a:accent2>
        <a:srgbClr val="F2F257"/>
      </a:accent2>
      <a:accent3>
        <a:srgbClr val="D6E56E"/>
      </a:accent3>
      <a:accent4>
        <a:srgbClr val="78A3E8"/>
      </a:accent4>
      <a:accent5>
        <a:srgbClr val="FFFFFF"/>
      </a:accent5>
      <a:accent6>
        <a:srgbClr val="FFFFFF"/>
      </a:accent6>
      <a:hlink>
        <a:srgbClr val="52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1898</Words>
  <Application>Microsoft Office PowerPoint</Application>
  <PresentationFormat>On-screen Show (16:9)</PresentationFormat>
  <Paragraphs>171</Paragraphs>
  <Slides>21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DM Sans</vt:lpstr>
      <vt:lpstr>LNTH-LuoLuoNotangYuanTi 1</vt:lpstr>
      <vt:lpstr>Calibri</vt:lpstr>
      <vt:lpstr>Hepta Slab</vt:lpstr>
      <vt:lpstr>Hepta Slab SemiBold</vt:lpstr>
      <vt:lpstr>Hepta Slab Medium</vt:lpstr>
      <vt:lpstr>Times New Roman</vt:lpstr>
      <vt:lpstr>Arial</vt:lpstr>
      <vt:lpstr>Pastel Cute Floral Stickers Agency by Slidesgo</vt:lpstr>
      <vt:lpstr>PowerPoint Presentation</vt:lpstr>
      <vt:lpstr>Trao đổi với bạn về tên gọi của mỗi loài hoa trong các bức ảnh dưới đây:</vt:lpstr>
      <vt:lpstr>Trao đổi với bạn về tên gọi của mỗi loài hoa trong các bức ảnh dưới đây:</vt:lpstr>
      <vt:lpstr>PowerPoint Presentation</vt:lpstr>
      <vt:lpstr>PowerPoint Presentation</vt:lpstr>
      <vt:lpstr>PowerPoint Presentation</vt:lpstr>
      <vt:lpstr>PowerPoint Presentation</vt:lpstr>
      <vt:lpstr>PowerPoint Presentation</vt:lpstr>
      <vt:lpstr>PowerPoint Presentation</vt:lpstr>
      <vt:lpstr>CHIA ĐOẠN </vt:lpstr>
      <vt:lpstr>PowerPoint Presentation</vt:lpstr>
      <vt:lpstr>PowerPoint Presentation</vt:lpstr>
      <vt:lpstr>PowerPoint Presentation</vt:lpstr>
      <vt:lpstr>Luyện đọc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Windows</dc:creator>
  <cp:lastModifiedBy>Windows</cp:lastModifiedBy>
  <cp:revision>56</cp:revision>
  <dcterms:created xsi:type="dcterms:W3CDTF">2024-02-27T09:49:00Z</dcterms:created>
  <dcterms:modified xsi:type="dcterms:W3CDTF">2025-03-02T11:03:45Z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F82BB9E5D8384C438CBC58F3B6AC25BE_13</vt:lpwstr>
  </property>
  <property fmtid="{D5CDD505-2E9C-101B-9397-08002B2CF9AE}" pid="3" name="KSOProductBuildVer">
    <vt:lpwstr>2057-12.2.0.13489</vt:lpwstr>
  </property>
</Properties>
</file>