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785" r:id="rId2"/>
  </p:sldMasterIdLst>
  <p:notesMasterIdLst>
    <p:notesMasterId r:id="rId37"/>
  </p:notesMasterIdLst>
  <p:sldIdLst>
    <p:sldId id="2007577216" r:id="rId3"/>
    <p:sldId id="2007577218" r:id="rId4"/>
    <p:sldId id="2007577207" r:id="rId5"/>
    <p:sldId id="286" r:id="rId6"/>
    <p:sldId id="285" r:id="rId7"/>
    <p:sldId id="287" r:id="rId8"/>
    <p:sldId id="502" r:id="rId9"/>
    <p:sldId id="2007577204" r:id="rId10"/>
    <p:sldId id="2007577220" r:id="rId11"/>
    <p:sldId id="398" r:id="rId12"/>
    <p:sldId id="2007577185" r:id="rId13"/>
    <p:sldId id="2007577212" r:id="rId14"/>
    <p:sldId id="2007577186" r:id="rId15"/>
    <p:sldId id="2007577227" r:id="rId16"/>
    <p:sldId id="2007577228" r:id="rId17"/>
    <p:sldId id="2007577190" r:id="rId18"/>
    <p:sldId id="2007577229" r:id="rId19"/>
    <p:sldId id="2007577230" r:id="rId20"/>
    <p:sldId id="2007577226" r:id="rId21"/>
    <p:sldId id="2007577188" r:id="rId22"/>
    <p:sldId id="2007577221" r:id="rId23"/>
    <p:sldId id="2007577194" r:id="rId24"/>
    <p:sldId id="2007577195" r:id="rId25"/>
    <p:sldId id="2007577222" r:id="rId26"/>
    <p:sldId id="2007577225" r:id="rId27"/>
    <p:sldId id="2007577224" r:id="rId28"/>
    <p:sldId id="2007577198" r:id="rId29"/>
    <p:sldId id="2007577210" r:id="rId30"/>
    <p:sldId id="2007577231" r:id="rId31"/>
    <p:sldId id="2007577219" r:id="rId32"/>
    <p:sldId id="2007577232" r:id="rId33"/>
    <p:sldId id="2007577187" r:id="rId34"/>
    <p:sldId id="335" r:id="rId35"/>
    <p:sldId id="269"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2848" autoAdjust="0"/>
  </p:normalViewPr>
  <p:slideViewPr>
    <p:cSldViewPr snapToGrid="0">
      <p:cViewPr varScale="1">
        <p:scale>
          <a:sx n="60" d="100"/>
          <a:sy n="60" d="100"/>
        </p:scale>
        <p:origin x="1140" y="6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C6BE32-3917-49B7-9AD3-BCE3AAF07451}" type="datetimeFigureOut">
              <a:rPr lang="en-US" smtClean="0"/>
              <a:t>6/3/2025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7260B1-9D04-444E-A7AA-392FE494A94A}" type="slidenum">
              <a:rPr lang="en-US" smtClean="0"/>
              <a:t>‹#›</a:t>
            </a:fld>
            <a:endParaRPr lang="en-US"/>
          </a:p>
        </p:txBody>
      </p:sp>
    </p:spTree>
    <p:extLst>
      <p:ext uri="{BB962C8B-B14F-4D97-AF65-F5344CB8AC3E}">
        <p14:creationId xmlns:p14="http://schemas.microsoft.com/office/powerpoint/2010/main" val="1609632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97260B1-9D04-444E-A7AA-392FE494A94A}" type="slidenum">
              <a:rPr lang="en-US" smtClean="0"/>
              <a:t>5</a:t>
            </a:fld>
            <a:endParaRPr lang="en-US"/>
          </a:p>
        </p:txBody>
      </p:sp>
    </p:spTree>
    <p:extLst>
      <p:ext uri="{BB962C8B-B14F-4D97-AF65-F5344CB8AC3E}">
        <p14:creationId xmlns:p14="http://schemas.microsoft.com/office/powerpoint/2010/main" val="14280450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1"/>
        <p:cNvGrpSpPr/>
        <p:nvPr/>
      </p:nvGrpSpPr>
      <p:grpSpPr>
        <a:xfrm>
          <a:off x="0" y="0"/>
          <a:ext cx="0" cy="0"/>
          <a:chOff x="0" y="0"/>
          <a:chExt cx="0" cy="0"/>
        </a:xfrm>
      </p:grpSpPr>
      <p:sp>
        <p:nvSpPr>
          <p:cNvPr id="1182" name="Google Shape;1182;g18bb250ada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3" name="Google Shape;1183;g18bb250ada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443B1C-4AA7-9700-C604-D953C6DF1F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9159FC-A92C-A0DD-FE3E-6C8C8E8D41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2102A87-4B9E-CCF1-8F15-EEEAB7F6BC9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60178DB-2C5E-AEB4-0809-B80FC534EACD}"/>
              </a:ext>
            </a:extLst>
          </p:cNvPr>
          <p:cNvSpPr>
            <a:spLocks noGrp="1"/>
          </p:cNvSpPr>
          <p:nvPr>
            <p:ph type="sldNum" sz="quarter" idx="5"/>
          </p:nvPr>
        </p:nvSpPr>
        <p:spPr/>
        <p:txBody>
          <a:bodyPr/>
          <a:lstStyle/>
          <a:p>
            <a:fld id="{997260B1-9D04-444E-A7AA-392FE494A94A}" type="slidenum">
              <a:rPr lang="en-US" smtClean="0"/>
              <a:t>14</a:t>
            </a:fld>
            <a:endParaRPr lang="en-US"/>
          </a:p>
        </p:txBody>
      </p:sp>
    </p:spTree>
    <p:extLst>
      <p:ext uri="{BB962C8B-B14F-4D97-AF65-F5344CB8AC3E}">
        <p14:creationId xmlns:p14="http://schemas.microsoft.com/office/powerpoint/2010/main" val="20175107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9BB276-AC9E-5941-6C8C-E88B6B18FA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3E339F-CFDE-A31F-A48D-A10840538D3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F04EFF-BC09-3EC8-DE3E-C363DE3BD9C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BF0C106-38F8-83EF-182B-6D22C6BCCF41}"/>
              </a:ext>
            </a:extLst>
          </p:cNvPr>
          <p:cNvSpPr>
            <a:spLocks noGrp="1"/>
          </p:cNvSpPr>
          <p:nvPr>
            <p:ph type="sldNum" sz="quarter" idx="5"/>
          </p:nvPr>
        </p:nvSpPr>
        <p:spPr/>
        <p:txBody>
          <a:bodyPr/>
          <a:lstStyle/>
          <a:p>
            <a:fld id="{997260B1-9D04-444E-A7AA-392FE494A94A}" type="slidenum">
              <a:rPr lang="en-US" smtClean="0"/>
              <a:t>15</a:t>
            </a:fld>
            <a:endParaRPr lang="en-US"/>
          </a:p>
        </p:txBody>
      </p:sp>
    </p:spTree>
    <p:extLst>
      <p:ext uri="{BB962C8B-B14F-4D97-AF65-F5344CB8AC3E}">
        <p14:creationId xmlns:p14="http://schemas.microsoft.com/office/powerpoint/2010/main" val="28299642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97260B1-9D04-444E-A7AA-392FE494A94A}" type="slidenum">
              <a:rPr lang="en-US" smtClean="0"/>
              <a:t>16</a:t>
            </a:fld>
            <a:endParaRPr lang="en-US"/>
          </a:p>
        </p:txBody>
      </p:sp>
    </p:spTree>
    <p:extLst>
      <p:ext uri="{BB962C8B-B14F-4D97-AF65-F5344CB8AC3E}">
        <p14:creationId xmlns:p14="http://schemas.microsoft.com/office/powerpoint/2010/main" val="2480913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Gv</a:t>
            </a:r>
            <a:r>
              <a:rPr lang="en-US" dirty="0"/>
              <a:t> </a:t>
            </a:r>
            <a:r>
              <a:rPr lang="en-US" dirty="0" err="1"/>
              <a:t>nhập</a:t>
            </a:r>
            <a:r>
              <a:rPr lang="en-US" dirty="0"/>
              <a:t> </a:t>
            </a:r>
            <a:r>
              <a:rPr lang="en-US" dirty="0" err="1"/>
              <a:t>tên</a:t>
            </a:r>
            <a:r>
              <a:rPr lang="en-US" dirty="0"/>
              <a:t> </a:t>
            </a:r>
            <a:r>
              <a:rPr lang="en-US" dirty="0" err="1"/>
              <a:t>nhóm</a:t>
            </a:r>
            <a:r>
              <a:rPr lang="en-US" dirty="0"/>
              <a:t> </a:t>
            </a:r>
            <a:r>
              <a:rPr lang="en-US" dirty="0" err="1"/>
              <a:t>khi</a:t>
            </a:r>
            <a:r>
              <a:rPr lang="en-US" dirty="0"/>
              <a:t> </a:t>
            </a:r>
            <a:r>
              <a:rPr lang="en-US" dirty="0" err="1"/>
              <a:t>trình</a:t>
            </a:r>
            <a:r>
              <a:rPr lang="en-US" dirty="0"/>
              <a:t> </a:t>
            </a:r>
            <a:r>
              <a:rPr lang="en-US" dirty="0" err="1"/>
              <a:t>chiếu</a:t>
            </a:r>
            <a:r>
              <a:rPr lang="en-US" dirty="0"/>
              <a:t> </a:t>
            </a:r>
            <a:r>
              <a:rPr lang="en-US" dirty="0" err="1"/>
              <a:t>bài</a:t>
            </a:r>
            <a:endParaRPr lang="en-US" dirty="0"/>
          </a:p>
        </p:txBody>
      </p:sp>
    </p:spTree>
    <p:extLst>
      <p:ext uri="{BB962C8B-B14F-4D97-AF65-F5344CB8AC3E}">
        <p14:creationId xmlns:p14="http://schemas.microsoft.com/office/powerpoint/2010/main" val="28823471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A305377-1457-4C78-859B-7D4E51A0400E}" type="datetimeFigureOut">
              <a:rPr lang="en-US" smtClean="0"/>
              <a:t>6/3/2025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D04002-D646-4D8A-9596-3420A36848F0}" type="slidenum">
              <a:rPr lang="en-US" smtClean="0"/>
              <a:t>‹#›</a:t>
            </a:fld>
            <a:endParaRPr lang="en-US"/>
          </a:p>
        </p:txBody>
      </p:sp>
    </p:spTree>
    <p:extLst>
      <p:ext uri="{BB962C8B-B14F-4D97-AF65-F5344CB8AC3E}">
        <p14:creationId xmlns:p14="http://schemas.microsoft.com/office/powerpoint/2010/main" val="11176785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A305377-1457-4C78-859B-7D4E51A0400E}" type="datetimeFigureOut">
              <a:rPr lang="en-US" smtClean="0"/>
              <a:t>6/3/2025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D04002-D646-4D8A-9596-3420A36848F0}" type="slidenum">
              <a:rPr lang="en-US" smtClean="0"/>
              <a:t>‹#›</a:t>
            </a:fld>
            <a:endParaRPr lang="en-US"/>
          </a:p>
        </p:txBody>
      </p:sp>
    </p:spTree>
    <p:extLst>
      <p:ext uri="{BB962C8B-B14F-4D97-AF65-F5344CB8AC3E}">
        <p14:creationId xmlns:p14="http://schemas.microsoft.com/office/powerpoint/2010/main" val="10843618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A305377-1457-4C78-859B-7D4E51A0400E}" type="datetimeFigureOut">
              <a:rPr lang="en-US" smtClean="0"/>
              <a:t>6/3/2025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D04002-D646-4D8A-9596-3420A36848F0}" type="slidenum">
              <a:rPr lang="en-US" smtClean="0"/>
              <a:t>‹#›</a:t>
            </a:fld>
            <a:endParaRPr lang="en-US"/>
          </a:p>
        </p:txBody>
      </p:sp>
    </p:spTree>
    <p:extLst>
      <p:ext uri="{BB962C8B-B14F-4D97-AF65-F5344CB8AC3E}">
        <p14:creationId xmlns:p14="http://schemas.microsoft.com/office/powerpoint/2010/main" val="19349381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4AAD347D-5ACD-4C99-B74B-A9C85AD731AF}" type="datetimeFigureOut">
              <a:rPr lang="en-US" smtClean="0"/>
              <a:t>6/3/2025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843490655"/>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1CF559BF-AFD3-46DF-A566-83A1E35456DD}" type="datetimeFigureOut">
              <a:rPr lang="en-US" smtClean="0"/>
              <a:t>6/3/2025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392C1C-BE5B-4BFF-ABD9-6E0123134F65}" type="slidenum">
              <a:rPr lang="en-US" smtClean="0"/>
              <a:t>‹#›</a:t>
            </a:fld>
            <a:endParaRPr lang="en-US"/>
          </a:p>
        </p:txBody>
      </p:sp>
    </p:spTree>
    <p:extLst>
      <p:ext uri="{BB962C8B-B14F-4D97-AF65-F5344CB8AC3E}">
        <p14:creationId xmlns:p14="http://schemas.microsoft.com/office/powerpoint/2010/main" val="14601525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796027F-7875-4030-9381-8BD8C4F21935}" type="datetimeFigureOut">
              <a:rPr lang="en-US" smtClean="0"/>
              <a:t>6/3/2025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687133729"/>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9796027F-7875-4030-9381-8BD8C4F21935}" type="datetimeFigureOut">
              <a:rPr lang="en-US" smtClean="0"/>
              <a:t>6/3/2025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63626659"/>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9796027F-7875-4030-9381-8BD8C4F21935}" type="datetimeFigureOut">
              <a:rPr lang="en-US" smtClean="0"/>
              <a:t>6/3/2025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163350869"/>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4509A250-FF31-4206-8172-F9D3106AACB1}" type="datetimeFigureOut">
              <a:rPr lang="en-US" smtClean="0"/>
              <a:t>6/3/2025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933428801"/>
      </p:ext>
    </p:extLst>
  </p:cSld>
  <p:clrMapOvr>
    <a:masterClrMapping/>
  </p:clrMapOvr>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509A250-FF31-4206-8172-F9D3106AACB1}" type="datetimeFigureOut">
              <a:rPr lang="en-US" smtClean="0"/>
              <a:t>6/3/2025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4109412424"/>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509A250-FF31-4206-8172-F9D3106AACB1}" type="datetimeFigureOut">
              <a:rPr lang="en-US" smtClean="0"/>
              <a:t>6/3/2025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325180657"/>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A305377-1457-4C78-859B-7D4E51A0400E}" type="datetimeFigureOut">
              <a:rPr lang="en-US" smtClean="0"/>
              <a:t>6/3/2025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D04002-D646-4D8A-9596-3420A36848F0}" type="slidenum">
              <a:rPr lang="en-US" smtClean="0"/>
              <a:t>‹#›</a:t>
            </a:fld>
            <a:endParaRPr lang="en-US"/>
          </a:p>
        </p:txBody>
      </p:sp>
    </p:spTree>
    <p:extLst>
      <p:ext uri="{BB962C8B-B14F-4D97-AF65-F5344CB8AC3E}">
        <p14:creationId xmlns:p14="http://schemas.microsoft.com/office/powerpoint/2010/main" val="10937434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509A250-FF31-4206-8172-F9D3106AACB1}" type="datetimeFigureOut">
              <a:rPr lang="en-US" smtClean="0"/>
              <a:t>6/3/2025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744693491"/>
      </p:ext>
    </p:extLst>
  </p:cSld>
  <p:clrMapOvr>
    <a:masterClrMapping/>
  </p:clrMapOvr>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4509A250-FF31-4206-8172-F9D3106AACB1}" type="datetimeFigureOut">
              <a:rPr lang="en-US" smtClean="0"/>
              <a:t>6/3/2025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760168973"/>
      </p:ext>
    </p:extLst>
  </p:cSld>
  <p:clrMapOvr>
    <a:masterClrMapping/>
  </p:clrMapOvr>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4509A250-FF31-4206-8172-F9D3106AACB1}" type="datetimeFigureOut">
              <a:rPr lang="en-US" smtClean="0"/>
              <a:t>6/3/2025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98765884"/>
      </p:ext>
    </p:extLst>
  </p:cSld>
  <p:clrMapOvr>
    <a:masterClrMapping/>
  </p:clrMapOvr>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16"/>
        <p:cNvGrpSpPr/>
        <p:nvPr/>
      </p:nvGrpSpPr>
      <p:grpSpPr>
        <a:xfrm>
          <a:off x="0" y="0"/>
          <a:ext cx="0" cy="0"/>
          <a:chOff x="0" y="0"/>
          <a:chExt cx="0" cy="0"/>
        </a:xfrm>
      </p:grpSpPr>
      <p:sp>
        <p:nvSpPr>
          <p:cNvPr id="117" name="Google Shape;117;p5"/>
          <p:cNvSpPr txBox="1">
            <a:spLocks noGrp="1"/>
          </p:cNvSpPr>
          <p:nvPr>
            <p:ph type="title"/>
          </p:nvPr>
        </p:nvSpPr>
        <p:spPr>
          <a:xfrm>
            <a:off x="2285065" y="3541896"/>
            <a:ext cx="3251600" cy="549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2933">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8" name="Google Shape;118;p5"/>
          <p:cNvSpPr txBox="1">
            <a:spLocks noGrp="1"/>
          </p:cNvSpPr>
          <p:nvPr>
            <p:ph type="title" idx="2"/>
          </p:nvPr>
        </p:nvSpPr>
        <p:spPr>
          <a:xfrm>
            <a:off x="6655367" y="3541796"/>
            <a:ext cx="3251600" cy="549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2933">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9" name="Google Shape;119;p5"/>
          <p:cNvSpPr txBox="1">
            <a:spLocks noGrp="1"/>
          </p:cNvSpPr>
          <p:nvPr>
            <p:ph type="subTitle" idx="1"/>
          </p:nvPr>
        </p:nvSpPr>
        <p:spPr>
          <a:xfrm>
            <a:off x="6655369" y="4005737"/>
            <a:ext cx="3251600" cy="106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b="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20" name="Google Shape;120;p5"/>
          <p:cNvSpPr txBox="1">
            <a:spLocks noGrp="1"/>
          </p:cNvSpPr>
          <p:nvPr>
            <p:ph type="subTitle" idx="3"/>
          </p:nvPr>
        </p:nvSpPr>
        <p:spPr>
          <a:xfrm>
            <a:off x="2285081" y="4005735"/>
            <a:ext cx="3251600" cy="106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b="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3631917438"/>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A305377-1457-4C78-859B-7D4E51A0400E}" type="datetimeFigureOut">
              <a:rPr lang="en-US" smtClean="0"/>
              <a:t>6/3/2025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D04002-D646-4D8A-9596-3420A36848F0}" type="slidenum">
              <a:rPr lang="en-US" smtClean="0"/>
              <a:t>‹#›</a:t>
            </a:fld>
            <a:endParaRPr lang="en-US"/>
          </a:p>
        </p:txBody>
      </p:sp>
    </p:spTree>
    <p:extLst>
      <p:ext uri="{BB962C8B-B14F-4D97-AF65-F5344CB8AC3E}">
        <p14:creationId xmlns:p14="http://schemas.microsoft.com/office/powerpoint/2010/main" val="38656553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A305377-1457-4C78-859B-7D4E51A0400E}" type="datetimeFigureOut">
              <a:rPr lang="en-US" smtClean="0"/>
              <a:t>6/3/2025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D04002-D646-4D8A-9596-3420A36848F0}" type="slidenum">
              <a:rPr lang="en-US" smtClean="0"/>
              <a:t>‹#›</a:t>
            </a:fld>
            <a:endParaRPr lang="en-US"/>
          </a:p>
        </p:txBody>
      </p:sp>
    </p:spTree>
    <p:extLst>
      <p:ext uri="{BB962C8B-B14F-4D97-AF65-F5344CB8AC3E}">
        <p14:creationId xmlns:p14="http://schemas.microsoft.com/office/powerpoint/2010/main" val="28859426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A305377-1457-4C78-859B-7D4E51A0400E}" type="datetimeFigureOut">
              <a:rPr lang="en-US" smtClean="0"/>
              <a:t>6/3/2025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9D04002-D646-4D8A-9596-3420A36848F0}" type="slidenum">
              <a:rPr lang="en-US" smtClean="0"/>
              <a:t>‹#›</a:t>
            </a:fld>
            <a:endParaRPr lang="en-US"/>
          </a:p>
        </p:txBody>
      </p:sp>
    </p:spTree>
    <p:extLst>
      <p:ext uri="{BB962C8B-B14F-4D97-AF65-F5344CB8AC3E}">
        <p14:creationId xmlns:p14="http://schemas.microsoft.com/office/powerpoint/2010/main" val="3714159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A305377-1457-4C78-859B-7D4E51A0400E}" type="datetimeFigureOut">
              <a:rPr lang="en-US" smtClean="0"/>
              <a:t>6/3/2025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9D04002-D646-4D8A-9596-3420A36848F0}" type="slidenum">
              <a:rPr lang="en-US" smtClean="0"/>
              <a:t>‹#›</a:t>
            </a:fld>
            <a:endParaRPr lang="en-US"/>
          </a:p>
        </p:txBody>
      </p:sp>
    </p:spTree>
    <p:extLst>
      <p:ext uri="{BB962C8B-B14F-4D97-AF65-F5344CB8AC3E}">
        <p14:creationId xmlns:p14="http://schemas.microsoft.com/office/powerpoint/2010/main" val="42677699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A305377-1457-4C78-859B-7D4E51A0400E}" type="datetimeFigureOut">
              <a:rPr lang="en-US" smtClean="0"/>
              <a:t>6/3/2025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9D04002-D646-4D8A-9596-3420A36848F0}" type="slidenum">
              <a:rPr lang="en-US" smtClean="0"/>
              <a:t>‹#›</a:t>
            </a:fld>
            <a:endParaRPr lang="en-US"/>
          </a:p>
        </p:txBody>
      </p:sp>
    </p:spTree>
    <p:extLst>
      <p:ext uri="{BB962C8B-B14F-4D97-AF65-F5344CB8AC3E}">
        <p14:creationId xmlns:p14="http://schemas.microsoft.com/office/powerpoint/2010/main" val="21970538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A305377-1457-4C78-859B-7D4E51A0400E}" type="datetimeFigureOut">
              <a:rPr lang="en-US" smtClean="0"/>
              <a:t>6/3/2025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D04002-D646-4D8A-9596-3420A36848F0}" type="slidenum">
              <a:rPr lang="en-US" smtClean="0"/>
              <a:t>‹#›</a:t>
            </a:fld>
            <a:endParaRPr lang="en-US"/>
          </a:p>
        </p:txBody>
      </p:sp>
    </p:spTree>
    <p:extLst>
      <p:ext uri="{BB962C8B-B14F-4D97-AF65-F5344CB8AC3E}">
        <p14:creationId xmlns:p14="http://schemas.microsoft.com/office/powerpoint/2010/main" val="25401682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A305377-1457-4C78-859B-7D4E51A0400E}" type="datetimeFigureOut">
              <a:rPr lang="en-US" smtClean="0"/>
              <a:t>6/3/2025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D04002-D646-4D8A-9596-3420A36848F0}" type="slidenum">
              <a:rPr lang="en-US" smtClean="0"/>
              <a:t>‹#›</a:t>
            </a:fld>
            <a:endParaRPr lang="en-US"/>
          </a:p>
        </p:txBody>
      </p:sp>
    </p:spTree>
    <p:extLst>
      <p:ext uri="{BB962C8B-B14F-4D97-AF65-F5344CB8AC3E}">
        <p14:creationId xmlns:p14="http://schemas.microsoft.com/office/powerpoint/2010/main" val="20456378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17" Type="http://schemas.openxmlformats.org/officeDocument/2006/relationships/tags" Target="../tags/tag104.xml"/><Relationship Id="rId21" Type="http://schemas.openxmlformats.org/officeDocument/2006/relationships/tags" Target="../tags/tag8.xml"/><Relationship Id="rId42" Type="http://schemas.openxmlformats.org/officeDocument/2006/relationships/tags" Target="../tags/tag29.xml"/><Relationship Id="rId63" Type="http://schemas.openxmlformats.org/officeDocument/2006/relationships/tags" Target="../tags/tag50.xml"/><Relationship Id="rId84" Type="http://schemas.openxmlformats.org/officeDocument/2006/relationships/tags" Target="../tags/tag71.xml"/><Relationship Id="rId138" Type="http://schemas.openxmlformats.org/officeDocument/2006/relationships/tags" Target="../tags/tag125.xml"/><Relationship Id="rId159" Type="http://schemas.openxmlformats.org/officeDocument/2006/relationships/tags" Target="../tags/tag146.xml"/><Relationship Id="rId107" Type="http://schemas.openxmlformats.org/officeDocument/2006/relationships/tags" Target="../tags/tag94.xml"/><Relationship Id="rId11" Type="http://schemas.openxmlformats.org/officeDocument/2006/relationships/slideLayout" Target="../slideLayouts/slideLayout22.xml"/><Relationship Id="rId32" Type="http://schemas.openxmlformats.org/officeDocument/2006/relationships/tags" Target="../tags/tag19.xml"/><Relationship Id="rId53" Type="http://schemas.openxmlformats.org/officeDocument/2006/relationships/tags" Target="../tags/tag40.xml"/><Relationship Id="rId74" Type="http://schemas.openxmlformats.org/officeDocument/2006/relationships/tags" Target="../tags/tag61.xml"/><Relationship Id="rId128" Type="http://schemas.openxmlformats.org/officeDocument/2006/relationships/tags" Target="../tags/tag115.xml"/><Relationship Id="rId149" Type="http://schemas.openxmlformats.org/officeDocument/2006/relationships/tags" Target="../tags/tag136.xml"/><Relationship Id="rId5" Type="http://schemas.openxmlformats.org/officeDocument/2006/relationships/slideLayout" Target="../slideLayouts/slideLayout16.xml"/><Relationship Id="rId95" Type="http://schemas.openxmlformats.org/officeDocument/2006/relationships/tags" Target="../tags/tag82.xml"/><Relationship Id="rId160" Type="http://schemas.openxmlformats.org/officeDocument/2006/relationships/tags" Target="../tags/tag147.xml"/><Relationship Id="rId22" Type="http://schemas.openxmlformats.org/officeDocument/2006/relationships/tags" Target="../tags/tag9.xml"/><Relationship Id="rId43" Type="http://schemas.openxmlformats.org/officeDocument/2006/relationships/tags" Target="../tags/tag30.xml"/><Relationship Id="rId64" Type="http://schemas.openxmlformats.org/officeDocument/2006/relationships/tags" Target="../tags/tag51.xml"/><Relationship Id="rId118" Type="http://schemas.openxmlformats.org/officeDocument/2006/relationships/tags" Target="../tags/tag105.xml"/><Relationship Id="rId139" Type="http://schemas.openxmlformats.org/officeDocument/2006/relationships/tags" Target="../tags/tag126.xml"/><Relationship Id="rId85" Type="http://schemas.openxmlformats.org/officeDocument/2006/relationships/tags" Target="../tags/tag72.xml"/><Relationship Id="rId150" Type="http://schemas.openxmlformats.org/officeDocument/2006/relationships/tags" Target="../tags/tag137.xml"/><Relationship Id="rId12" Type="http://schemas.openxmlformats.org/officeDocument/2006/relationships/slideLayout" Target="../slideLayouts/slideLayout23.xml"/><Relationship Id="rId17" Type="http://schemas.openxmlformats.org/officeDocument/2006/relationships/tags" Target="../tags/tag4.xml"/><Relationship Id="rId33" Type="http://schemas.openxmlformats.org/officeDocument/2006/relationships/tags" Target="../tags/tag20.xml"/><Relationship Id="rId38" Type="http://schemas.openxmlformats.org/officeDocument/2006/relationships/tags" Target="../tags/tag25.xml"/><Relationship Id="rId59" Type="http://schemas.openxmlformats.org/officeDocument/2006/relationships/tags" Target="../tags/tag46.xml"/><Relationship Id="rId103" Type="http://schemas.openxmlformats.org/officeDocument/2006/relationships/tags" Target="../tags/tag90.xml"/><Relationship Id="rId108" Type="http://schemas.openxmlformats.org/officeDocument/2006/relationships/tags" Target="../tags/tag95.xml"/><Relationship Id="rId124" Type="http://schemas.openxmlformats.org/officeDocument/2006/relationships/tags" Target="../tags/tag111.xml"/><Relationship Id="rId129" Type="http://schemas.openxmlformats.org/officeDocument/2006/relationships/tags" Target="../tags/tag116.xml"/><Relationship Id="rId54" Type="http://schemas.openxmlformats.org/officeDocument/2006/relationships/tags" Target="../tags/tag41.xml"/><Relationship Id="rId70" Type="http://schemas.openxmlformats.org/officeDocument/2006/relationships/tags" Target="../tags/tag57.xml"/><Relationship Id="rId75" Type="http://schemas.openxmlformats.org/officeDocument/2006/relationships/tags" Target="../tags/tag62.xml"/><Relationship Id="rId91" Type="http://schemas.openxmlformats.org/officeDocument/2006/relationships/tags" Target="../tags/tag78.xml"/><Relationship Id="rId96" Type="http://schemas.openxmlformats.org/officeDocument/2006/relationships/tags" Target="../tags/tag83.xml"/><Relationship Id="rId140" Type="http://schemas.openxmlformats.org/officeDocument/2006/relationships/tags" Target="../tags/tag127.xml"/><Relationship Id="rId145" Type="http://schemas.openxmlformats.org/officeDocument/2006/relationships/tags" Target="../tags/tag132.xml"/><Relationship Id="rId161" Type="http://schemas.openxmlformats.org/officeDocument/2006/relationships/tags" Target="../tags/tag148.xml"/><Relationship Id="rId166" Type="http://schemas.openxmlformats.org/officeDocument/2006/relationships/tags" Target="../tags/tag15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23" Type="http://schemas.openxmlformats.org/officeDocument/2006/relationships/tags" Target="../tags/tag10.xml"/><Relationship Id="rId28" Type="http://schemas.openxmlformats.org/officeDocument/2006/relationships/tags" Target="../tags/tag15.xml"/><Relationship Id="rId49" Type="http://schemas.openxmlformats.org/officeDocument/2006/relationships/tags" Target="../tags/tag36.xml"/><Relationship Id="rId114" Type="http://schemas.openxmlformats.org/officeDocument/2006/relationships/tags" Target="../tags/tag101.xml"/><Relationship Id="rId119" Type="http://schemas.openxmlformats.org/officeDocument/2006/relationships/tags" Target="../tags/tag106.xml"/><Relationship Id="rId44" Type="http://schemas.openxmlformats.org/officeDocument/2006/relationships/tags" Target="../tags/tag31.xml"/><Relationship Id="rId60" Type="http://schemas.openxmlformats.org/officeDocument/2006/relationships/tags" Target="../tags/tag47.xml"/><Relationship Id="rId65" Type="http://schemas.openxmlformats.org/officeDocument/2006/relationships/tags" Target="../tags/tag52.xml"/><Relationship Id="rId81" Type="http://schemas.openxmlformats.org/officeDocument/2006/relationships/tags" Target="../tags/tag68.xml"/><Relationship Id="rId86" Type="http://schemas.openxmlformats.org/officeDocument/2006/relationships/tags" Target="../tags/tag73.xml"/><Relationship Id="rId130" Type="http://schemas.openxmlformats.org/officeDocument/2006/relationships/tags" Target="../tags/tag117.xml"/><Relationship Id="rId135" Type="http://schemas.openxmlformats.org/officeDocument/2006/relationships/tags" Target="../tags/tag122.xml"/><Relationship Id="rId151" Type="http://schemas.openxmlformats.org/officeDocument/2006/relationships/tags" Target="../tags/tag138.xml"/><Relationship Id="rId156" Type="http://schemas.openxmlformats.org/officeDocument/2006/relationships/tags" Target="../tags/tag143.xml"/><Relationship Id="rId13" Type="http://schemas.openxmlformats.org/officeDocument/2006/relationships/theme" Target="../theme/theme2.xml"/><Relationship Id="rId18" Type="http://schemas.openxmlformats.org/officeDocument/2006/relationships/tags" Target="../tags/tag5.xml"/><Relationship Id="rId39" Type="http://schemas.openxmlformats.org/officeDocument/2006/relationships/tags" Target="../tags/tag26.xml"/><Relationship Id="rId109" Type="http://schemas.openxmlformats.org/officeDocument/2006/relationships/tags" Target="../tags/tag96.xml"/><Relationship Id="rId34" Type="http://schemas.openxmlformats.org/officeDocument/2006/relationships/tags" Target="../tags/tag21.xml"/><Relationship Id="rId50" Type="http://schemas.openxmlformats.org/officeDocument/2006/relationships/tags" Target="../tags/tag37.xml"/><Relationship Id="rId55" Type="http://schemas.openxmlformats.org/officeDocument/2006/relationships/tags" Target="../tags/tag42.xml"/><Relationship Id="rId76" Type="http://schemas.openxmlformats.org/officeDocument/2006/relationships/tags" Target="../tags/tag63.xml"/><Relationship Id="rId97" Type="http://schemas.openxmlformats.org/officeDocument/2006/relationships/tags" Target="../tags/tag84.xml"/><Relationship Id="rId104" Type="http://schemas.openxmlformats.org/officeDocument/2006/relationships/tags" Target="../tags/tag91.xml"/><Relationship Id="rId120" Type="http://schemas.openxmlformats.org/officeDocument/2006/relationships/tags" Target="../tags/tag107.xml"/><Relationship Id="rId125" Type="http://schemas.openxmlformats.org/officeDocument/2006/relationships/tags" Target="../tags/tag112.xml"/><Relationship Id="rId141" Type="http://schemas.openxmlformats.org/officeDocument/2006/relationships/tags" Target="../tags/tag128.xml"/><Relationship Id="rId146" Type="http://schemas.openxmlformats.org/officeDocument/2006/relationships/tags" Target="../tags/tag133.xml"/><Relationship Id="rId7" Type="http://schemas.openxmlformats.org/officeDocument/2006/relationships/slideLayout" Target="../slideLayouts/slideLayout18.xml"/><Relationship Id="rId71" Type="http://schemas.openxmlformats.org/officeDocument/2006/relationships/tags" Target="../tags/tag58.xml"/><Relationship Id="rId92" Type="http://schemas.openxmlformats.org/officeDocument/2006/relationships/tags" Target="../tags/tag79.xml"/><Relationship Id="rId162" Type="http://schemas.openxmlformats.org/officeDocument/2006/relationships/tags" Target="../tags/tag149.xml"/><Relationship Id="rId2" Type="http://schemas.openxmlformats.org/officeDocument/2006/relationships/slideLayout" Target="../slideLayouts/slideLayout13.xml"/><Relationship Id="rId29" Type="http://schemas.openxmlformats.org/officeDocument/2006/relationships/tags" Target="../tags/tag16.xml"/><Relationship Id="rId24" Type="http://schemas.openxmlformats.org/officeDocument/2006/relationships/tags" Target="../tags/tag11.xml"/><Relationship Id="rId40" Type="http://schemas.openxmlformats.org/officeDocument/2006/relationships/tags" Target="../tags/tag27.xml"/><Relationship Id="rId45" Type="http://schemas.openxmlformats.org/officeDocument/2006/relationships/tags" Target="../tags/tag32.xml"/><Relationship Id="rId66" Type="http://schemas.openxmlformats.org/officeDocument/2006/relationships/tags" Target="../tags/tag53.xml"/><Relationship Id="rId87" Type="http://schemas.openxmlformats.org/officeDocument/2006/relationships/tags" Target="../tags/tag74.xml"/><Relationship Id="rId110" Type="http://schemas.openxmlformats.org/officeDocument/2006/relationships/tags" Target="../tags/tag97.xml"/><Relationship Id="rId115" Type="http://schemas.openxmlformats.org/officeDocument/2006/relationships/tags" Target="../tags/tag102.xml"/><Relationship Id="rId131" Type="http://schemas.openxmlformats.org/officeDocument/2006/relationships/tags" Target="../tags/tag118.xml"/><Relationship Id="rId136" Type="http://schemas.openxmlformats.org/officeDocument/2006/relationships/tags" Target="../tags/tag123.xml"/><Relationship Id="rId157" Type="http://schemas.openxmlformats.org/officeDocument/2006/relationships/tags" Target="../tags/tag144.xml"/><Relationship Id="rId61" Type="http://schemas.openxmlformats.org/officeDocument/2006/relationships/tags" Target="../tags/tag48.xml"/><Relationship Id="rId82" Type="http://schemas.openxmlformats.org/officeDocument/2006/relationships/tags" Target="../tags/tag69.xml"/><Relationship Id="rId152" Type="http://schemas.openxmlformats.org/officeDocument/2006/relationships/tags" Target="../tags/tag139.xml"/><Relationship Id="rId19" Type="http://schemas.openxmlformats.org/officeDocument/2006/relationships/tags" Target="../tags/tag6.xml"/><Relationship Id="rId14" Type="http://schemas.openxmlformats.org/officeDocument/2006/relationships/tags" Target="../tags/tag1.xml"/><Relationship Id="rId30" Type="http://schemas.openxmlformats.org/officeDocument/2006/relationships/tags" Target="../tags/tag17.xml"/><Relationship Id="rId35" Type="http://schemas.openxmlformats.org/officeDocument/2006/relationships/tags" Target="../tags/tag22.xml"/><Relationship Id="rId56" Type="http://schemas.openxmlformats.org/officeDocument/2006/relationships/tags" Target="../tags/tag43.xml"/><Relationship Id="rId77" Type="http://schemas.openxmlformats.org/officeDocument/2006/relationships/tags" Target="../tags/tag64.xml"/><Relationship Id="rId100" Type="http://schemas.openxmlformats.org/officeDocument/2006/relationships/tags" Target="../tags/tag87.xml"/><Relationship Id="rId105" Type="http://schemas.openxmlformats.org/officeDocument/2006/relationships/tags" Target="../tags/tag92.xml"/><Relationship Id="rId126" Type="http://schemas.openxmlformats.org/officeDocument/2006/relationships/tags" Target="../tags/tag113.xml"/><Relationship Id="rId147" Type="http://schemas.openxmlformats.org/officeDocument/2006/relationships/tags" Target="../tags/tag134.xml"/><Relationship Id="rId8" Type="http://schemas.openxmlformats.org/officeDocument/2006/relationships/slideLayout" Target="../slideLayouts/slideLayout19.xml"/><Relationship Id="rId51" Type="http://schemas.openxmlformats.org/officeDocument/2006/relationships/tags" Target="../tags/tag38.xml"/><Relationship Id="rId72" Type="http://schemas.openxmlformats.org/officeDocument/2006/relationships/tags" Target="../tags/tag59.xml"/><Relationship Id="rId93" Type="http://schemas.openxmlformats.org/officeDocument/2006/relationships/tags" Target="../tags/tag80.xml"/><Relationship Id="rId98" Type="http://schemas.openxmlformats.org/officeDocument/2006/relationships/tags" Target="../tags/tag85.xml"/><Relationship Id="rId121" Type="http://schemas.openxmlformats.org/officeDocument/2006/relationships/tags" Target="../tags/tag108.xml"/><Relationship Id="rId142" Type="http://schemas.openxmlformats.org/officeDocument/2006/relationships/tags" Target="../tags/tag129.xml"/><Relationship Id="rId163" Type="http://schemas.openxmlformats.org/officeDocument/2006/relationships/tags" Target="../tags/tag150.xml"/><Relationship Id="rId3" Type="http://schemas.openxmlformats.org/officeDocument/2006/relationships/slideLayout" Target="../slideLayouts/slideLayout14.xml"/><Relationship Id="rId25" Type="http://schemas.openxmlformats.org/officeDocument/2006/relationships/tags" Target="../tags/tag12.xml"/><Relationship Id="rId46" Type="http://schemas.openxmlformats.org/officeDocument/2006/relationships/tags" Target="../tags/tag33.xml"/><Relationship Id="rId67" Type="http://schemas.openxmlformats.org/officeDocument/2006/relationships/tags" Target="../tags/tag54.xml"/><Relationship Id="rId116" Type="http://schemas.openxmlformats.org/officeDocument/2006/relationships/tags" Target="../tags/tag103.xml"/><Relationship Id="rId137" Type="http://schemas.openxmlformats.org/officeDocument/2006/relationships/tags" Target="../tags/tag124.xml"/><Relationship Id="rId158" Type="http://schemas.openxmlformats.org/officeDocument/2006/relationships/tags" Target="../tags/tag145.xml"/><Relationship Id="rId20" Type="http://schemas.openxmlformats.org/officeDocument/2006/relationships/tags" Target="../tags/tag7.xml"/><Relationship Id="rId41" Type="http://schemas.openxmlformats.org/officeDocument/2006/relationships/tags" Target="../tags/tag28.xml"/><Relationship Id="rId62" Type="http://schemas.openxmlformats.org/officeDocument/2006/relationships/tags" Target="../tags/tag49.xml"/><Relationship Id="rId83" Type="http://schemas.openxmlformats.org/officeDocument/2006/relationships/tags" Target="../tags/tag70.xml"/><Relationship Id="rId88" Type="http://schemas.openxmlformats.org/officeDocument/2006/relationships/tags" Target="../tags/tag75.xml"/><Relationship Id="rId111" Type="http://schemas.openxmlformats.org/officeDocument/2006/relationships/tags" Target="../tags/tag98.xml"/><Relationship Id="rId132" Type="http://schemas.openxmlformats.org/officeDocument/2006/relationships/tags" Target="../tags/tag119.xml"/><Relationship Id="rId153" Type="http://schemas.openxmlformats.org/officeDocument/2006/relationships/tags" Target="../tags/tag140.xml"/><Relationship Id="rId15" Type="http://schemas.openxmlformats.org/officeDocument/2006/relationships/tags" Target="../tags/tag2.xml"/><Relationship Id="rId36" Type="http://schemas.openxmlformats.org/officeDocument/2006/relationships/tags" Target="../tags/tag23.xml"/><Relationship Id="rId57" Type="http://schemas.openxmlformats.org/officeDocument/2006/relationships/tags" Target="../tags/tag44.xml"/><Relationship Id="rId106" Type="http://schemas.openxmlformats.org/officeDocument/2006/relationships/tags" Target="../tags/tag93.xml"/><Relationship Id="rId127" Type="http://schemas.openxmlformats.org/officeDocument/2006/relationships/tags" Target="../tags/tag114.xml"/><Relationship Id="rId10" Type="http://schemas.openxmlformats.org/officeDocument/2006/relationships/slideLayout" Target="../slideLayouts/slideLayout21.xml"/><Relationship Id="rId31" Type="http://schemas.openxmlformats.org/officeDocument/2006/relationships/tags" Target="../tags/tag18.xml"/><Relationship Id="rId52" Type="http://schemas.openxmlformats.org/officeDocument/2006/relationships/tags" Target="../tags/tag39.xml"/><Relationship Id="rId73" Type="http://schemas.openxmlformats.org/officeDocument/2006/relationships/tags" Target="../tags/tag60.xml"/><Relationship Id="rId78" Type="http://schemas.openxmlformats.org/officeDocument/2006/relationships/tags" Target="../tags/tag65.xml"/><Relationship Id="rId94" Type="http://schemas.openxmlformats.org/officeDocument/2006/relationships/tags" Target="../tags/tag81.xml"/><Relationship Id="rId99" Type="http://schemas.openxmlformats.org/officeDocument/2006/relationships/tags" Target="../tags/tag86.xml"/><Relationship Id="rId101" Type="http://schemas.openxmlformats.org/officeDocument/2006/relationships/tags" Target="../tags/tag88.xml"/><Relationship Id="rId122" Type="http://schemas.openxmlformats.org/officeDocument/2006/relationships/tags" Target="../tags/tag109.xml"/><Relationship Id="rId143" Type="http://schemas.openxmlformats.org/officeDocument/2006/relationships/tags" Target="../tags/tag130.xml"/><Relationship Id="rId148" Type="http://schemas.openxmlformats.org/officeDocument/2006/relationships/tags" Target="../tags/tag135.xml"/><Relationship Id="rId164" Type="http://schemas.openxmlformats.org/officeDocument/2006/relationships/tags" Target="../tags/tag15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26" Type="http://schemas.openxmlformats.org/officeDocument/2006/relationships/tags" Target="../tags/tag13.xml"/><Relationship Id="rId47" Type="http://schemas.openxmlformats.org/officeDocument/2006/relationships/tags" Target="../tags/tag34.xml"/><Relationship Id="rId68" Type="http://schemas.openxmlformats.org/officeDocument/2006/relationships/tags" Target="../tags/tag55.xml"/><Relationship Id="rId89" Type="http://schemas.openxmlformats.org/officeDocument/2006/relationships/tags" Target="../tags/tag76.xml"/><Relationship Id="rId112" Type="http://schemas.openxmlformats.org/officeDocument/2006/relationships/tags" Target="../tags/tag99.xml"/><Relationship Id="rId133" Type="http://schemas.openxmlformats.org/officeDocument/2006/relationships/tags" Target="../tags/tag120.xml"/><Relationship Id="rId154" Type="http://schemas.openxmlformats.org/officeDocument/2006/relationships/tags" Target="../tags/tag141.xml"/><Relationship Id="rId16" Type="http://schemas.openxmlformats.org/officeDocument/2006/relationships/tags" Target="../tags/tag3.xml"/><Relationship Id="rId37" Type="http://schemas.openxmlformats.org/officeDocument/2006/relationships/tags" Target="../tags/tag24.xml"/><Relationship Id="rId58" Type="http://schemas.openxmlformats.org/officeDocument/2006/relationships/tags" Target="../tags/tag45.xml"/><Relationship Id="rId79" Type="http://schemas.openxmlformats.org/officeDocument/2006/relationships/tags" Target="../tags/tag66.xml"/><Relationship Id="rId102" Type="http://schemas.openxmlformats.org/officeDocument/2006/relationships/tags" Target="../tags/tag89.xml"/><Relationship Id="rId123" Type="http://schemas.openxmlformats.org/officeDocument/2006/relationships/tags" Target="../tags/tag110.xml"/><Relationship Id="rId144" Type="http://schemas.openxmlformats.org/officeDocument/2006/relationships/tags" Target="../tags/tag131.xml"/><Relationship Id="rId90" Type="http://schemas.openxmlformats.org/officeDocument/2006/relationships/tags" Target="../tags/tag77.xml"/><Relationship Id="rId165" Type="http://schemas.openxmlformats.org/officeDocument/2006/relationships/tags" Target="../tags/tag152.xml"/><Relationship Id="rId27" Type="http://schemas.openxmlformats.org/officeDocument/2006/relationships/tags" Target="../tags/tag14.xml"/><Relationship Id="rId48" Type="http://schemas.openxmlformats.org/officeDocument/2006/relationships/tags" Target="../tags/tag35.xml"/><Relationship Id="rId69" Type="http://schemas.openxmlformats.org/officeDocument/2006/relationships/tags" Target="../tags/tag56.xml"/><Relationship Id="rId113" Type="http://schemas.openxmlformats.org/officeDocument/2006/relationships/tags" Target="../tags/tag100.xml"/><Relationship Id="rId134" Type="http://schemas.openxmlformats.org/officeDocument/2006/relationships/tags" Target="../tags/tag121.xml"/><Relationship Id="rId80" Type="http://schemas.openxmlformats.org/officeDocument/2006/relationships/tags" Target="../tags/tag67.xml"/><Relationship Id="rId155" Type="http://schemas.openxmlformats.org/officeDocument/2006/relationships/tags" Target="../tags/tag1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305377-1457-4C78-859B-7D4E51A0400E}" type="datetimeFigureOut">
              <a:rPr lang="en-US" smtClean="0"/>
              <a:t>6/3/2025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D04002-D646-4D8A-9596-3420A36848F0}" type="slidenum">
              <a:rPr lang="en-US" smtClean="0"/>
              <a:t>‹#›</a:t>
            </a:fld>
            <a:endParaRPr lang="en-US"/>
          </a:p>
        </p:txBody>
      </p:sp>
      <p:pic>
        <p:nvPicPr>
          <p:cNvPr id="8" name="Picture 7" descr="A white circle with leaves and blue text&#10;&#10;Description automatically generated">
            <a:extLst>
              <a:ext uri="{FF2B5EF4-FFF2-40B4-BE49-F238E27FC236}">
                <a16:creationId xmlns:a16="http://schemas.microsoft.com/office/drawing/2014/main" id="{61668BD8-5FBA-58E3-DC4A-AD8530F9A4A3}"/>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2422605" y="106780"/>
            <a:ext cx="1196140" cy="1196140"/>
          </a:xfrm>
          <a:prstGeom prst="rect">
            <a:avLst/>
          </a:prstGeom>
        </p:spPr>
      </p:pic>
    </p:spTree>
    <p:extLst>
      <p:ext uri="{BB962C8B-B14F-4D97-AF65-F5344CB8AC3E}">
        <p14:creationId xmlns:p14="http://schemas.microsoft.com/office/powerpoint/2010/main" val="158231065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305377-1457-4C78-859B-7D4E51A0400E}" type="datetimeFigureOut">
              <a:rPr lang="en-US" smtClean="0"/>
              <a:t>6/3/2025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D04002-D646-4D8A-9596-3420A36848F0}" type="slidenum">
              <a:rPr lang="en-US" smtClean="0"/>
              <a:t>‹#›</a:t>
            </a:fld>
            <a:endParaRPr lang="en-US"/>
          </a:p>
        </p:txBody>
      </p:sp>
      <p:grpSp>
        <p:nvGrpSpPr>
          <p:cNvPr id="7" name="组合 307"/>
          <p:cNvGrpSpPr/>
          <p:nvPr userDrawn="1"/>
        </p:nvGrpSpPr>
        <p:grpSpPr>
          <a:xfrm>
            <a:off x="168487" y="629920"/>
            <a:ext cx="11871113" cy="6140027"/>
            <a:chOff x="199" y="744"/>
            <a:chExt cx="14021" cy="7252"/>
          </a:xfrm>
        </p:grpSpPr>
        <p:sp>
          <p:nvSpPr>
            <p:cNvPr id="8" name="Google Shape;1200;p21"/>
            <p:cNvSpPr/>
            <p:nvPr>
              <p:custDataLst>
                <p:tags r:id="rId165"/>
              </p:custDataLst>
            </p:nvPr>
          </p:nvSpPr>
          <p:spPr>
            <a:xfrm>
              <a:off x="199" y="744"/>
              <a:ext cx="14021" cy="7251"/>
            </a:xfrm>
            <a:custGeom>
              <a:avLst/>
              <a:gdLst/>
              <a:ahLst/>
              <a:cxnLst/>
              <a:rect l="l" t="t" r="r" b="b"/>
              <a:pathLst>
                <a:path w="13722" h="8456" extrusionOk="0">
                  <a:moveTo>
                    <a:pt x="8819" y="1"/>
                  </a:moveTo>
                  <a:cubicBezTo>
                    <a:pt x="8268" y="1"/>
                    <a:pt x="7673" y="283"/>
                    <a:pt x="7374" y="750"/>
                  </a:cubicBezTo>
                  <a:cubicBezTo>
                    <a:pt x="7220" y="460"/>
                    <a:pt x="6903" y="264"/>
                    <a:pt x="6578" y="259"/>
                  </a:cubicBezTo>
                  <a:cubicBezTo>
                    <a:pt x="6574" y="259"/>
                    <a:pt x="6570" y="259"/>
                    <a:pt x="6567" y="259"/>
                  </a:cubicBezTo>
                  <a:cubicBezTo>
                    <a:pt x="6242" y="259"/>
                    <a:pt x="5855" y="486"/>
                    <a:pt x="5693" y="770"/>
                  </a:cubicBezTo>
                  <a:cubicBezTo>
                    <a:pt x="5440" y="365"/>
                    <a:pt x="4963" y="137"/>
                    <a:pt x="4488" y="137"/>
                  </a:cubicBezTo>
                  <a:cubicBezTo>
                    <a:pt x="4374" y="137"/>
                    <a:pt x="4261" y="150"/>
                    <a:pt x="4151" y="176"/>
                  </a:cubicBezTo>
                  <a:cubicBezTo>
                    <a:pt x="3580" y="316"/>
                    <a:pt x="3116" y="786"/>
                    <a:pt x="2917" y="1347"/>
                  </a:cubicBezTo>
                  <a:cubicBezTo>
                    <a:pt x="2708" y="1111"/>
                    <a:pt x="2396" y="984"/>
                    <a:pt x="2085" y="984"/>
                  </a:cubicBezTo>
                  <a:cubicBezTo>
                    <a:pt x="1914" y="984"/>
                    <a:pt x="1744" y="1023"/>
                    <a:pt x="1591" y="1102"/>
                  </a:cubicBezTo>
                  <a:cubicBezTo>
                    <a:pt x="1157" y="1331"/>
                    <a:pt x="926" y="1816"/>
                    <a:pt x="724" y="2267"/>
                  </a:cubicBezTo>
                  <a:cubicBezTo>
                    <a:pt x="597" y="2144"/>
                    <a:pt x="421" y="2077"/>
                    <a:pt x="246" y="2077"/>
                  </a:cubicBezTo>
                  <a:cubicBezTo>
                    <a:pt x="162" y="2077"/>
                    <a:pt x="79" y="2092"/>
                    <a:pt x="1" y="2124"/>
                  </a:cubicBezTo>
                  <a:lnTo>
                    <a:pt x="4" y="8455"/>
                  </a:lnTo>
                  <a:lnTo>
                    <a:pt x="13722" y="8454"/>
                  </a:lnTo>
                  <a:lnTo>
                    <a:pt x="13721" y="2729"/>
                  </a:lnTo>
                  <a:cubicBezTo>
                    <a:pt x="13571" y="2736"/>
                    <a:pt x="13437" y="2815"/>
                    <a:pt x="13346" y="2934"/>
                  </a:cubicBezTo>
                  <a:cubicBezTo>
                    <a:pt x="13231" y="2681"/>
                    <a:pt x="12986" y="2494"/>
                    <a:pt x="12715" y="2453"/>
                  </a:cubicBezTo>
                  <a:cubicBezTo>
                    <a:pt x="12677" y="2447"/>
                    <a:pt x="12639" y="2445"/>
                    <a:pt x="12601" y="2445"/>
                  </a:cubicBezTo>
                  <a:cubicBezTo>
                    <a:pt x="12366" y="2445"/>
                    <a:pt x="12131" y="2550"/>
                    <a:pt x="11975" y="2729"/>
                  </a:cubicBezTo>
                  <a:cubicBezTo>
                    <a:pt x="11917" y="2522"/>
                    <a:pt x="11763" y="2344"/>
                    <a:pt x="11568" y="2260"/>
                  </a:cubicBezTo>
                  <a:cubicBezTo>
                    <a:pt x="11479" y="2222"/>
                    <a:pt x="11369" y="2203"/>
                    <a:pt x="11259" y="2203"/>
                  </a:cubicBezTo>
                  <a:cubicBezTo>
                    <a:pt x="11127" y="2203"/>
                    <a:pt x="10994" y="2230"/>
                    <a:pt x="10892" y="2287"/>
                  </a:cubicBezTo>
                  <a:cubicBezTo>
                    <a:pt x="10871" y="1720"/>
                    <a:pt x="10678" y="1155"/>
                    <a:pt x="10313" y="724"/>
                  </a:cubicBezTo>
                  <a:cubicBezTo>
                    <a:pt x="9948" y="294"/>
                    <a:pt x="9409" y="12"/>
                    <a:pt x="8849" y="1"/>
                  </a:cubicBezTo>
                  <a:cubicBezTo>
                    <a:pt x="8839" y="1"/>
                    <a:pt x="8829" y="1"/>
                    <a:pt x="8819" y="1"/>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 name="Google Shape;1201;p21"/>
            <p:cNvSpPr/>
            <p:nvPr>
              <p:custDataLst>
                <p:tags r:id="rId166"/>
              </p:custDataLst>
            </p:nvPr>
          </p:nvSpPr>
          <p:spPr>
            <a:xfrm>
              <a:off x="199" y="2808"/>
              <a:ext cx="14021" cy="5188"/>
            </a:xfrm>
            <a:custGeom>
              <a:avLst/>
              <a:gdLst/>
              <a:ahLst/>
              <a:cxnLst/>
              <a:rect l="l" t="t" r="r" b="b"/>
              <a:pathLst>
                <a:path w="13719" h="6596" extrusionOk="0">
                  <a:moveTo>
                    <a:pt x="4899" y="1"/>
                  </a:moveTo>
                  <a:cubicBezTo>
                    <a:pt x="4890" y="1"/>
                    <a:pt x="4880" y="1"/>
                    <a:pt x="4870" y="1"/>
                  </a:cubicBezTo>
                  <a:cubicBezTo>
                    <a:pt x="4311" y="12"/>
                    <a:pt x="3770" y="296"/>
                    <a:pt x="3405" y="726"/>
                  </a:cubicBezTo>
                  <a:cubicBezTo>
                    <a:pt x="3040" y="1157"/>
                    <a:pt x="2847" y="1722"/>
                    <a:pt x="2827" y="2289"/>
                  </a:cubicBezTo>
                  <a:cubicBezTo>
                    <a:pt x="2726" y="2232"/>
                    <a:pt x="2592" y="2205"/>
                    <a:pt x="2460" y="2205"/>
                  </a:cubicBezTo>
                  <a:cubicBezTo>
                    <a:pt x="2350" y="2205"/>
                    <a:pt x="2241" y="2224"/>
                    <a:pt x="2152" y="2262"/>
                  </a:cubicBezTo>
                  <a:cubicBezTo>
                    <a:pt x="1956" y="2346"/>
                    <a:pt x="1802" y="2524"/>
                    <a:pt x="1745" y="2731"/>
                  </a:cubicBezTo>
                  <a:cubicBezTo>
                    <a:pt x="1589" y="2552"/>
                    <a:pt x="1354" y="2447"/>
                    <a:pt x="1119" y="2447"/>
                  </a:cubicBezTo>
                  <a:cubicBezTo>
                    <a:pt x="1081" y="2447"/>
                    <a:pt x="1042" y="2449"/>
                    <a:pt x="1005" y="2455"/>
                  </a:cubicBezTo>
                  <a:cubicBezTo>
                    <a:pt x="733" y="2495"/>
                    <a:pt x="488" y="2682"/>
                    <a:pt x="375" y="2936"/>
                  </a:cubicBezTo>
                  <a:cubicBezTo>
                    <a:pt x="283" y="2817"/>
                    <a:pt x="149" y="2738"/>
                    <a:pt x="0" y="2731"/>
                  </a:cubicBezTo>
                  <a:lnTo>
                    <a:pt x="0" y="6595"/>
                  </a:lnTo>
                  <a:lnTo>
                    <a:pt x="13718" y="6593"/>
                  </a:lnTo>
                  <a:lnTo>
                    <a:pt x="13719" y="2121"/>
                  </a:lnTo>
                  <a:cubicBezTo>
                    <a:pt x="13641" y="2090"/>
                    <a:pt x="13558" y="2075"/>
                    <a:pt x="13474" y="2075"/>
                  </a:cubicBezTo>
                  <a:cubicBezTo>
                    <a:pt x="13299" y="2075"/>
                    <a:pt x="13122" y="2142"/>
                    <a:pt x="12995" y="2267"/>
                  </a:cubicBezTo>
                  <a:cubicBezTo>
                    <a:pt x="12794" y="1815"/>
                    <a:pt x="12562" y="1330"/>
                    <a:pt x="12128" y="1101"/>
                  </a:cubicBezTo>
                  <a:cubicBezTo>
                    <a:pt x="11976" y="1022"/>
                    <a:pt x="11806" y="983"/>
                    <a:pt x="11636" y="983"/>
                  </a:cubicBezTo>
                  <a:cubicBezTo>
                    <a:pt x="11325" y="983"/>
                    <a:pt x="11012" y="1110"/>
                    <a:pt x="10803" y="1345"/>
                  </a:cubicBezTo>
                  <a:cubicBezTo>
                    <a:pt x="10604" y="786"/>
                    <a:pt x="10137" y="315"/>
                    <a:pt x="9568" y="176"/>
                  </a:cubicBezTo>
                  <a:cubicBezTo>
                    <a:pt x="9458" y="149"/>
                    <a:pt x="9344" y="136"/>
                    <a:pt x="9230" y="136"/>
                  </a:cubicBezTo>
                  <a:cubicBezTo>
                    <a:pt x="8756" y="136"/>
                    <a:pt x="8279" y="365"/>
                    <a:pt x="8026" y="771"/>
                  </a:cubicBezTo>
                  <a:cubicBezTo>
                    <a:pt x="7865" y="487"/>
                    <a:pt x="7476" y="260"/>
                    <a:pt x="7153" y="260"/>
                  </a:cubicBezTo>
                  <a:cubicBezTo>
                    <a:pt x="7149" y="260"/>
                    <a:pt x="7146" y="260"/>
                    <a:pt x="7142" y="260"/>
                  </a:cubicBezTo>
                  <a:cubicBezTo>
                    <a:pt x="6816" y="265"/>
                    <a:pt x="6500" y="460"/>
                    <a:pt x="6345" y="751"/>
                  </a:cubicBezTo>
                  <a:cubicBezTo>
                    <a:pt x="6046" y="284"/>
                    <a:pt x="5450" y="1"/>
                    <a:pt x="4899" y="1"/>
                  </a:cubicBezTo>
                  <a:close/>
                </a:path>
              </a:pathLst>
            </a:custGeom>
            <a:solidFill>
              <a:srgbClr val="FFFCE7">
                <a:alpha val="86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 name="Google Shape;51;p2"/>
          <p:cNvSpPr/>
          <p:nvPr userDrawn="1">
            <p:custDataLst>
              <p:tags r:id="rId14"/>
            </p:custDataLst>
          </p:nvPr>
        </p:nvSpPr>
        <p:spPr>
          <a:xfrm>
            <a:off x="0" y="-846"/>
            <a:ext cx="12192000" cy="6858847"/>
          </a:xfrm>
          <a:prstGeom prst="frame">
            <a:avLst>
              <a:gd name="adj1" fmla="val 2823"/>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 name="组合 250"/>
          <p:cNvGrpSpPr/>
          <p:nvPr userDrawn="1"/>
        </p:nvGrpSpPr>
        <p:grpSpPr>
          <a:xfrm>
            <a:off x="677333" y="5519420"/>
            <a:ext cx="3117427" cy="1168400"/>
            <a:chOff x="800" y="6519"/>
            <a:chExt cx="3682" cy="1380"/>
          </a:xfrm>
        </p:grpSpPr>
        <p:grpSp>
          <p:nvGrpSpPr>
            <p:cNvPr id="12" name="组合 0"/>
            <p:cNvGrpSpPr/>
            <p:nvPr/>
          </p:nvGrpSpPr>
          <p:grpSpPr>
            <a:xfrm>
              <a:off x="3074" y="6519"/>
              <a:ext cx="1409" cy="1380"/>
              <a:chOff x="2984" y="6596"/>
              <a:chExt cx="1409" cy="1380"/>
            </a:xfrm>
          </p:grpSpPr>
          <p:sp>
            <p:nvSpPr>
              <p:cNvPr id="42" name="Google Shape;2062;p31"/>
              <p:cNvSpPr/>
              <p:nvPr>
                <p:custDataLst>
                  <p:tags r:id="rId137"/>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2063;p31"/>
              <p:cNvSpPr/>
              <p:nvPr>
                <p:custDataLst>
                  <p:tags r:id="rId138"/>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2064;p31"/>
              <p:cNvSpPr/>
              <p:nvPr>
                <p:custDataLst>
                  <p:tags r:id="rId139"/>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2065;p31"/>
              <p:cNvSpPr/>
              <p:nvPr>
                <p:custDataLst>
                  <p:tags r:id="rId140"/>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2066;p31"/>
              <p:cNvSpPr/>
              <p:nvPr>
                <p:custDataLst>
                  <p:tags r:id="rId141"/>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2067;p31"/>
              <p:cNvSpPr/>
              <p:nvPr>
                <p:custDataLst>
                  <p:tags r:id="rId142"/>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2068;p31"/>
              <p:cNvSpPr/>
              <p:nvPr>
                <p:custDataLst>
                  <p:tags r:id="rId143"/>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2069;p31"/>
              <p:cNvSpPr/>
              <p:nvPr>
                <p:custDataLst>
                  <p:tags r:id="rId144"/>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2070;p31"/>
              <p:cNvSpPr/>
              <p:nvPr>
                <p:custDataLst>
                  <p:tags r:id="rId145"/>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2071;p31"/>
              <p:cNvSpPr/>
              <p:nvPr>
                <p:custDataLst>
                  <p:tags r:id="rId146"/>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2072;p31"/>
              <p:cNvSpPr/>
              <p:nvPr>
                <p:custDataLst>
                  <p:tags r:id="rId147"/>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2073;p31"/>
              <p:cNvSpPr/>
              <p:nvPr>
                <p:custDataLst>
                  <p:tags r:id="rId148"/>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2074;p31"/>
              <p:cNvSpPr/>
              <p:nvPr>
                <p:custDataLst>
                  <p:tags r:id="rId149"/>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2075;p31"/>
              <p:cNvSpPr/>
              <p:nvPr>
                <p:custDataLst>
                  <p:tags r:id="rId150"/>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2076;p31"/>
              <p:cNvSpPr/>
              <p:nvPr>
                <p:custDataLst>
                  <p:tags r:id="rId151"/>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2077;p31"/>
              <p:cNvSpPr/>
              <p:nvPr>
                <p:custDataLst>
                  <p:tags r:id="rId152"/>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2078;p31"/>
              <p:cNvSpPr/>
              <p:nvPr>
                <p:custDataLst>
                  <p:tags r:id="rId153"/>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2079;p31"/>
              <p:cNvSpPr/>
              <p:nvPr>
                <p:custDataLst>
                  <p:tags r:id="rId154"/>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2080;p31"/>
              <p:cNvSpPr/>
              <p:nvPr>
                <p:custDataLst>
                  <p:tags r:id="rId155"/>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2081;p31"/>
              <p:cNvSpPr/>
              <p:nvPr>
                <p:custDataLst>
                  <p:tags r:id="rId156"/>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2082;p31"/>
              <p:cNvSpPr/>
              <p:nvPr>
                <p:custDataLst>
                  <p:tags r:id="rId157"/>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2083;p31"/>
              <p:cNvSpPr/>
              <p:nvPr>
                <p:custDataLst>
                  <p:tags r:id="rId158"/>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2084;p31"/>
              <p:cNvSpPr/>
              <p:nvPr>
                <p:custDataLst>
                  <p:tags r:id="rId159"/>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2085;p31"/>
              <p:cNvSpPr/>
              <p:nvPr>
                <p:custDataLst>
                  <p:tags r:id="rId160"/>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2086;p31"/>
              <p:cNvSpPr/>
              <p:nvPr>
                <p:custDataLst>
                  <p:tags r:id="rId161"/>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2087;p31"/>
              <p:cNvSpPr/>
              <p:nvPr>
                <p:custDataLst>
                  <p:tags r:id="rId162"/>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2088;p31"/>
              <p:cNvSpPr/>
              <p:nvPr>
                <p:custDataLst>
                  <p:tags r:id="rId163"/>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2089;p31"/>
              <p:cNvSpPr/>
              <p:nvPr>
                <p:custDataLst>
                  <p:tags r:id="rId164"/>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 name="组合 221"/>
            <p:cNvGrpSpPr/>
            <p:nvPr/>
          </p:nvGrpSpPr>
          <p:grpSpPr>
            <a:xfrm>
              <a:off x="800" y="6519"/>
              <a:ext cx="1409" cy="1380"/>
              <a:chOff x="2984" y="6596"/>
              <a:chExt cx="1409" cy="1380"/>
            </a:xfrm>
          </p:grpSpPr>
          <p:sp>
            <p:nvSpPr>
              <p:cNvPr id="14" name="Google Shape;2062;p31"/>
              <p:cNvSpPr/>
              <p:nvPr>
                <p:custDataLst>
                  <p:tags r:id="rId109"/>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2063;p31"/>
              <p:cNvSpPr/>
              <p:nvPr>
                <p:custDataLst>
                  <p:tags r:id="rId110"/>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2064;p31"/>
              <p:cNvSpPr/>
              <p:nvPr>
                <p:custDataLst>
                  <p:tags r:id="rId111"/>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2065;p31"/>
              <p:cNvSpPr/>
              <p:nvPr>
                <p:custDataLst>
                  <p:tags r:id="rId112"/>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2066;p31"/>
              <p:cNvSpPr/>
              <p:nvPr>
                <p:custDataLst>
                  <p:tags r:id="rId113"/>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2067;p31"/>
              <p:cNvSpPr/>
              <p:nvPr>
                <p:custDataLst>
                  <p:tags r:id="rId114"/>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68;p31"/>
              <p:cNvSpPr/>
              <p:nvPr>
                <p:custDataLst>
                  <p:tags r:id="rId115"/>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069;p31"/>
              <p:cNvSpPr/>
              <p:nvPr>
                <p:custDataLst>
                  <p:tags r:id="rId116"/>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070;p31"/>
              <p:cNvSpPr/>
              <p:nvPr>
                <p:custDataLst>
                  <p:tags r:id="rId117"/>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071;p31"/>
              <p:cNvSpPr/>
              <p:nvPr>
                <p:custDataLst>
                  <p:tags r:id="rId118"/>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072;p31"/>
              <p:cNvSpPr/>
              <p:nvPr>
                <p:custDataLst>
                  <p:tags r:id="rId119"/>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073;p31"/>
              <p:cNvSpPr/>
              <p:nvPr>
                <p:custDataLst>
                  <p:tags r:id="rId120"/>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074;p31"/>
              <p:cNvSpPr/>
              <p:nvPr>
                <p:custDataLst>
                  <p:tags r:id="rId121"/>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075;p31"/>
              <p:cNvSpPr/>
              <p:nvPr>
                <p:custDataLst>
                  <p:tags r:id="rId122"/>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076;p31"/>
              <p:cNvSpPr/>
              <p:nvPr>
                <p:custDataLst>
                  <p:tags r:id="rId123"/>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077;p31"/>
              <p:cNvSpPr/>
              <p:nvPr>
                <p:custDataLst>
                  <p:tags r:id="rId124"/>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2078;p31"/>
              <p:cNvSpPr/>
              <p:nvPr>
                <p:custDataLst>
                  <p:tags r:id="rId125"/>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2079;p31"/>
              <p:cNvSpPr/>
              <p:nvPr>
                <p:custDataLst>
                  <p:tags r:id="rId126"/>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2080;p31"/>
              <p:cNvSpPr/>
              <p:nvPr>
                <p:custDataLst>
                  <p:tags r:id="rId127"/>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2081;p31"/>
              <p:cNvSpPr/>
              <p:nvPr>
                <p:custDataLst>
                  <p:tags r:id="rId128"/>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2082;p31"/>
              <p:cNvSpPr/>
              <p:nvPr>
                <p:custDataLst>
                  <p:tags r:id="rId129"/>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2083;p31"/>
              <p:cNvSpPr/>
              <p:nvPr>
                <p:custDataLst>
                  <p:tags r:id="rId130"/>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2084;p31"/>
              <p:cNvSpPr/>
              <p:nvPr>
                <p:custDataLst>
                  <p:tags r:id="rId131"/>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2085;p31"/>
              <p:cNvSpPr/>
              <p:nvPr>
                <p:custDataLst>
                  <p:tags r:id="rId132"/>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2086;p31"/>
              <p:cNvSpPr/>
              <p:nvPr>
                <p:custDataLst>
                  <p:tags r:id="rId133"/>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2087;p31"/>
              <p:cNvSpPr/>
              <p:nvPr>
                <p:custDataLst>
                  <p:tags r:id="rId134"/>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2088;p31"/>
              <p:cNvSpPr/>
              <p:nvPr>
                <p:custDataLst>
                  <p:tags r:id="rId135"/>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2089;p31"/>
              <p:cNvSpPr/>
              <p:nvPr>
                <p:custDataLst>
                  <p:tags r:id="rId136"/>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70" name="组合 120"/>
          <p:cNvGrpSpPr/>
          <p:nvPr userDrawn="1"/>
        </p:nvGrpSpPr>
        <p:grpSpPr>
          <a:xfrm>
            <a:off x="146473" y="4936067"/>
            <a:ext cx="11866880" cy="1922780"/>
            <a:chOff x="173" y="5441"/>
            <a:chExt cx="14016" cy="2448"/>
          </a:xfrm>
        </p:grpSpPr>
        <p:grpSp>
          <p:nvGrpSpPr>
            <p:cNvPr id="71" name="Google Shape;15;p2"/>
            <p:cNvGrpSpPr/>
            <p:nvPr/>
          </p:nvGrpSpPr>
          <p:grpSpPr>
            <a:xfrm>
              <a:off x="173" y="5832"/>
              <a:ext cx="14016" cy="2037"/>
              <a:chOff x="2519592" y="467524"/>
              <a:chExt cx="1055463" cy="299835"/>
            </a:xfrm>
          </p:grpSpPr>
          <p:sp>
            <p:nvSpPr>
              <p:cNvPr id="142" name="Google Shape;16;p2"/>
              <p:cNvSpPr/>
              <p:nvPr>
                <p:custDataLst>
                  <p:tags r:id="rId77"/>
                </p:custDataLst>
              </p:nvPr>
            </p:nvSpPr>
            <p:spPr>
              <a:xfrm>
                <a:off x="2519592" y="467601"/>
                <a:ext cx="1055463" cy="299758"/>
              </a:xfrm>
              <a:custGeom>
                <a:avLst/>
                <a:gdLst/>
                <a:ahLst/>
                <a:cxnLst/>
                <a:rect l="l" t="t" r="r" b="b"/>
                <a:pathLst>
                  <a:path w="13718" h="3896" extrusionOk="0">
                    <a:moveTo>
                      <a:pt x="13716" y="0"/>
                    </a:moveTo>
                    <a:lnTo>
                      <a:pt x="0" y="1"/>
                    </a:lnTo>
                    <a:lnTo>
                      <a:pt x="0" y="3895"/>
                    </a:lnTo>
                    <a:lnTo>
                      <a:pt x="13717" y="3894"/>
                    </a:lnTo>
                    <a:lnTo>
                      <a:pt x="13716" y="0"/>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3" name="Google Shape;17;p2"/>
              <p:cNvGrpSpPr/>
              <p:nvPr/>
            </p:nvGrpSpPr>
            <p:grpSpPr>
              <a:xfrm>
                <a:off x="2519592" y="467524"/>
                <a:ext cx="1055463" cy="299835"/>
                <a:chOff x="2519592" y="467524"/>
                <a:chExt cx="1055463" cy="299835"/>
              </a:xfrm>
            </p:grpSpPr>
            <p:sp>
              <p:nvSpPr>
                <p:cNvPr id="163" name="Google Shape;18;p2"/>
                <p:cNvSpPr/>
                <p:nvPr>
                  <p:custDataLst>
                    <p:tags r:id="rId97"/>
                  </p:custDataLst>
                </p:nvPr>
              </p:nvSpPr>
              <p:spPr>
                <a:xfrm>
                  <a:off x="2519669" y="645640"/>
                  <a:ext cx="1055386" cy="121719"/>
                </a:xfrm>
                <a:custGeom>
                  <a:avLst/>
                  <a:gdLst/>
                  <a:ahLst/>
                  <a:cxnLst/>
                  <a:rect l="l" t="t" r="r" b="b"/>
                  <a:pathLst>
                    <a:path w="13717" h="1582" extrusionOk="0">
                      <a:moveTo>
                        <a:pt x="13716" y="0"/>
                      </a:moveTo>
                      <a:lnTo>
                        <a:pt x="0" y="1131"/>
                      </a:lnTo>
                      <a:lnTo>
                        <a:pt x="0" y="1581"/>
                      </a:lnTo>
                      <a:lnTo>
                        <a:pt x="13716" y="1580"/>
                      </a:lnTo>
                      <a:lnTo>
                        <a:pt x="13716"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9;p2"/>
                <p:cNvSpPr/>
                <p:nvPr>
                  <p:custDataLst>
                    <p:tags r:id="rId98"/>
                  </p:custDataLst>
                </p:nvPr>
              </p:nvSpPr>
              <p:spPr>
                <a:xfrm>
                  <a:off x="2519592" y="467524"/>
                  <a:ext cx="1055463" cy="209969"/>
                </a:xfrm>
                <a:custGeom>
                  <a:avLst/>
                  <a:gdLst/>
                  <a:ahLst/>
                  <a:cxnLst/>
                  <a:rect l="l" t="t" r="r" b="b"/>
                  <a:pathLst>
                    <a:path w="13718" h="2729" extrusionOk="0">
                      <a:moveTo>
                        <a:pt x="13717" y="0"/>
                      </a:moveTo>
                      <a:lnTo>
                        <a:pt x="0" y="2"/>
                      </a:lnTo>
                      <a:lnTo>
                        <a:pt x="1" y="2728"/>
                      </a:lnTo>
                      <a:lnTo>
                        <a:pt x="7467" y="1668"/>
                      </a:lnTo>
                      <a:lnTo>
                        <a:pt x="3207" y="1009"/>
                      </a:lnTo>
                      <a:lnTo>
                        <a:pt x="13717"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20;p2"/>
                <p:cNvSpPr/>
                <p:nvPr>
                  <p:custDataLst>
                    <p:tags r:id="rId99"/>
                  </p:custDataLst>
                </p:nvPr>
              </p:nvSpPr>
              <p:spPr>
                <a:xfrm>
                  <a:off x="3184200" y="516150"/>
                  <a:ext cx="41548" cy="12772"/>
                </a:xfrm>
                <a:custGeom>
                  <a:avLst/>
                  <a:gdLst/>
                  <a:ahLst/>
                  <a:cxnLst/>
                  <a:rect l="l" t="t" r="r" b="b"/>
                  <a:pathLst>
                    <a:path w="540" h="166" extrusionOk="0">
                      <a:moveTo>
                        <a:pt x="107" y="0"/>
                      </a:moveTo>
                      <a:cubicBezTo>
                        <a:pt x="1" y="0"/>
                        <a:pt x="1" y="166"/>
                        <a:pt x="107" y="166"/>
                      </a:cubicBezTo>
                      <a:lnTo>
                        <a:pt x="433" y="166"/>
                      </a:lnTo>
                      <a:cubicBezTo>
                        <a:pt x="540" y="166"/>
                        <a:pt x="540" y="0"/>
                        <a:pt x="43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21;p2"/>
                <p:cNvSpPr/>
                <p:nvPr>
                  <p:custDataLst>
                    <p:tags r:id="rId100"/>
                  </p:custDataLst>
                </p:nvPr>
              </p:nvSpPr>
              <p:spPr>
                <a:xfrm>
                  <a:off x="3141729" y="520844"/>
                  <a:ext cx="29622" cy="12849"/>
                </a:xfrm>
                <a:custGeom>
                  <a:avLst/>
                  <a:gdLst/>
                  <a:ahLst/>
                  <a:cxnLst/>
                  <a:rect l="l" t="t" r="r" b="b"/>
                  <a:pathLst>
                    <a:path w="385" h="167" extrusionOk="0">
                      <a:moveTo>
                        <a:pt x="108" y="1"/>
                      </a:moveTo>
                      <a:cubicBezTo>
                        <a:pt x="1" y="1"/>
                        <a:pt x="1" y="167"/>
                        <a:pt x="108" y="167"/>
                      </a:cubicBezTo>
                      <a:lnTo>
                        <a:pt x="277" y="167"/>
                      </a:lnTo>
                      <a:cubicBezTo>
                        <a:pt x="385" y="167"/>
                        <a:pt x="385" y="1"/>
                        <a:pt x="27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22;p2"/>
                <p:cNvSpPr/>
                <p:nvPr>
                  <p:custDataLst>
                    <p:tags r:id="rId101"/>
                  </p:custDataLst>
                </p:nvPr>
              </p:nvSpPr>
              <p:spPr>
                <a:xfrm>
                  <a:off x="3114492" y="523767"/>
                  <a:ext cx="19158" cy="12926"/>
                </a:xfrm>
                <a:custGeom>
                  <a:avLst/>
                  <a:gdLst/>
                  <a:ahLst/>
                  <a:cxnLst/>
                  <a:rect l="l" t="t" r="r" b="b"/>
                  <a:pathLst>
                    <a:path w="249" h="168" extrusionOk="0">
                      <a:moveTo>
                        <a:pt x="85" y="0"/>
                      </a:moveTo>
                      <a:cubicBezTo>
                        <a:pt x="42" y="0"/>
                        <a:pt x="0" y="38"/>
                        <a:pt x="1" y="84"/>
                      </a:cubicBezTo>
                      <a:cubicBezTo>
                        <a:pt x="4" y="127"/>
                        <a:pt x="38" y="167"/>
                        <a:pt x="85" y="167"/>
                      </a:cubicBezTo>
                      <a:lnTo>
                        <a:pt x="163" y="167"/>
                      </a:lnTo>
                      <a:cubicBezTo>
                        <a:pt x="207" y="167"/>
                        <a:pt x="248" y="130"/>
                        <a:pt x="246" y="84"/>
                      </a:cubicBezTo>
                      <a:cubicBezTo>
                        <a:pt x="244" y="40"/>
                        <a:pt x="210" y="0"/>
                        <a:pt x="16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23;p2"/>
                <p:cNvSpPr/>
                <p:nvPr>
                  <p:custDataLst>
                    <p:tags r:id="rId102"/>
                  </p:custDataLst>
                </p:nvPr>
              </p:nvSpPr>
              <p:spPr>
                <a:xfrm>
                  <a:off x="3314690" y="502301"/>
                  <a:ext cx="21389" cy="12849"/>
                </a:xfrm>
                <a:custGeom>
                  <a:avLst/>
                  <a:gdLst/>
                  <a:ahLst/>
                  <a:cxnLst/>
                  <a:rect l="l" t="t" r="r" b="b"/>
                  <a:pathLst>
                    <a:path w="278" h="167" extrusionOk="0">
                      <a:moveTo>
                        <a:pt x="85" y="1"/>
                      </a:moveTo>
                      <a:cubicBezTo>
                        <a:pt x="42" y="1"/>
                        <a:pt x="0" y="38"/>
                        <a:pt x="1" y="84"/>
                      </a:cubicBezTo>
                      <a:cubicBezTo>
                        <a:pt x="4" y="128"/>
                        <a:pt x="38" y="167"/>
                        <a:pt x="85" y="167"/>
                      </a:cubicBezTo>
                      <a:lnTo>
                        <a:pt x="193" y="167"/>
                      </a:lnTo>
                      <a:cubicBezTo>
                        <a:pt x="236" y="167"/>
                        <a:pt x="278" y="129"/>
                        <a:pt x="277" y="84"/>
                      </a:cubicBezTo>
                      <a:cubicBezTo>
                        <a:pt x="275" y="38"/>
                        <a:pt x="240" y="1"/>
                        <a:pt x="193"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24;p2"/>
                <p:cNvSpPr/>
                <p:nvPr>
                  <p:custDataLst>
                    <p:tags r:id="rId103"/>
                  </p:custDataLst>
                </p:nvPr>
              </p:nvSpPr>
              <p:spPr>
                <a:xfrm>
                  <a:off x="3247137" y="517612"/>
                  <a:ext cx="46010" cy="12849"/>
                </a:xfrm>
                <a:custGeom>
                  <a:avLst/>
                  <a:gdLst/>
                  <a:ahLst/>
                  <a:cxnLst/>
                  <a:rect l="l" t="t" r="r" b="b"/>
                  <a:pathLst>
                    <a:path w="598" h="167" extrusionOk="0">
                      <a:moveTo>
                        <a:pt x="107" y="1"/>
                      </a:moveTo>
                      <a:cubicBezTo>
                        <a:pt x="0" y="1"/>
                        <a:pt x="0" y="167"/>
                        <a:pt x="107" y="167"/>
                      </a:cubicBezTo>
                      <a:lnTo>
                        <a:pt x="491" y="167"/>
                      </a:lnTo>
                      <a:cubicBezTo>
                        <a:pt x="598" y="167"/>
                        <a:pt x="598" y="1"/>
                        <a:pt x="491"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25;p2"/>
                <p:cNvSpPr/>
                <p:nvPr>
                  <p:custDataLst>
                    <p:tags r:id="rId104"/>
                  </p:custDataLst>
                </p:nvPr>
              </p:nvSpPr>
              <p:spPr>
                <a:xfrm>
                  <a:off x="3347928" y="581395"/>
                  <a:ext cx="56705" cy="12695"/>
                </a:xfrm>
                <a:custGeom>
                  <a:avLst/>
                  <a:gdLst/>
                  <a:ahLst/>
                  <a:cxnLst/>
                  <a:rect l="l" t="t" r="r" b="b"/>
                  <a:pathLst>
                    <a:path w="737" h="165" extrusionOk="0">
                      <a:moveTo>
                        <a:pt x="106" y="0"/>
                      </a:moveTo>
                      <a:cubicBezTo>
                        <a:pt x="0" y="0"/>
                        <a:pt x="0" y="165"/>
                        <a:pt x="106" y="165"/>
                      </a:cubicBezTo>
                      <a:lnTo>
                        <a:pt x="630" y="165"/>
                      </a:lnTo>
                      <a:cubicBezTo>
                        <a:pt x="736" y="165"/>
                        <a:pt x="736" y="0"/>
                        <a:pt x="630"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26;p2"/>
                <p:cNvSpPr/>
                <p:nvPr>
                  <p:custDataLst>
                    <p:tags r:id="rId105"/>
                  </p:custDataLst>
                </p:nvPr>
              </p:nvSpPr>
              <p:spPr>
                <a:xfrm>
                  <a:off x="3288684" y="579164"/>
                  <a:ext cx="28699" cy="12849"/>
                </a:xfrm>
                <a:custGeom>
                  <a:avLst/>
                  <a:gdLst/>
                  <a:ahLst/>
                  <a:cxnLst/>
                  <a:rect l="l" t="t" r="r" b="b"/>
                  <a:pathLst>
                    <a:path w="373" h="167" extrusionOk="0">
                      <a:moveTo>
                        <a:pt x="108" y="1"/>
                      </a:moveTo>
                      <a:cubicBezTo>
                        <a:pt x="0" y="1"/>
                        <a:pt x="0" y="167"/>
                        <a:pt x="108" y="167"/>
                      </a:cubicBezTo>
                      <a:lnTo>
                        <a:pt x="265" y="167"/>
                      </a:lnTo>
                      <a:cubicBezTo>
                        <a:pt x="373" y="167"/>
                        <a:pt x="373" y="1"/>
                        <a:pt x="265"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27;p2"/>
                <p:cNvSpPr/>
                <p:nvPr>
                  <p:custDataLst>
                    <p:tags r:id="rId106"/>
                  </p:custDataLst>
                </p:nvPr>
              </p:nvSpPr>
              <p:spPr>
                <a:xfrm>
                  <a:off x="3294070" y="609094"/>
                  <a:ext cx="32392" cy="12849"/>
                </a:xfrm>
                <a:custGeom>
                  <a:avLst/>
                  <a:gdLst/>
                  <a:ahLst/>
                  <a:cxnLst/>
                  <a:rect l="l" t="t" r="r" b="b"/>
                  <a:pathLst>
                    <a:path w="421" h="167" extrusionOk="0">
                      <a:moveTo>
                        <a:pt x="107" y="1"/>
                      </a:moveTo>
                      <a:cubicBezTo>
                        <a:pt x="0" y="1"/>
                        <a:pt x="0" y="167"/>
                        <a:pt x="107" y="167"/>
                      </a:cubicBezTo>
                      <a:lnTo>
                        <a:pt x="314" y="167"/>
                      </a:lnTo>
                      <a:cubicBezTo>
                        <a:pt x="420" y="167"/>
                        <a:pt x="421" y="1"/>
                        <a:pt x="31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28;p2"/>
                <p:cNvSpPr/>
                <p:nvPr>
                  <p:custDataLst>
                    <p:tags r:id="rId107"/>
                  </p:custDataLst>
                </p:nvPr>
              </p:nvSpPr>
              <p:spPr>
                <a:xfrm>
                  <a:off x="3232518" y="588166"/>
                  <a:ext cx="37778" cy="12772"/>
                </a:xfrm>
                <a:custGeom>
                  <a:avLst/>
                  <a:gdLst/>
                  <a:ahLst/>
                  <a:cxnLst/>
                  <a:rect l="l" t="t" r="r" b="b"/>
                  <a:pathLst>
                    <a:path w="491" h="166" extrusionOk="0">
                      <a:moveTo>
                        <a:pt x="386" y="1"/>
                      </a:moveTo>
                      <a:cubicBezTo>
                        <a:pt x="385" y="1"/>
                        <a:pt x="385" y="1"/>
                        <a:pt x="384" y="1"/>
                      </a:cubicBezTo>
                      <a:lnTo>
                        <a:pt x="108" y="1"/>
                      </a:lnTo>
                      <a:cubicBezTo>
                        <a:pt x="0" y="1"/>
                        <a:pt x="0" y="165"/>
                        <a:pt x="108" y="165"/>
                      </a:cubicBezTo>
                      <a:lnTo>
                        <a:pt x="384" y="165"/>
                      </a:lnTo>
                      <a:cubicBezTo>
                        <a:pt x="490" y="165"/>
                        <a:pt x="491" y="1"/>
                        <a:pt x="386"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29;p2"/>
                <p:cNvSpPr/>
                <p:nvPr>
                  <p:custDataLst>
                    <p:tags r:id="rId108"/>
                  </p:custDataLst>
                </p:nvPr>
              </p:nvSpPr>
              <p:spPr>
                <a:xfrm>
                  <a:off x="3433331" y="614249"/>
                  <a:ext cx="23313" cy="12926"/>
                </a:xfrm>
                <a:custGeom>
                  <a:avLst/>
                  <a:gdLst/>
                  <a:ahLst/>
                  <a:cxnLst/>
                  <a:rect l="l" t="t" r="r" b="b"/>
                  <a:pathLst>
                    <a:path w="303" h="168" extrusionOk="0">
                      <a:moveTo>
                        <a:pt x="85" y="1"/>
                      </a:moveTo>
                      <a:cubicBezTo>
                        <a:pt x="42" y="1"/>
                        <a:pt x="1" y="38"/>
                        <a:pt x="2" y="84"/>
                      </a:cubicBezTo>
                      <a:cubicBezTo>
                        <a:pt x="5" y="128"/>
                        <a:pt x="38" y="168"/>
                        <a:pt x="85" y="168"/>
                      </a:cubicBezTo>
                      <a:lnTo>
                        <a:pt x="217" y="168"/>
                      </a:lnTo>
                      <a:cubicBezTo>
                        <a:pt x="260" y="168"/>
                        <a:pt x="302" y="129"/>
                        <a:pt x="300" y="84"/>
                      </a:cubicBezTo>
                      <a:cubicBezTo>
                        <a:pt x="298" y="38"/>
                        <a:pt x="264" y="1"/>
                        <a:pt x="21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4" name="Google Shape;30;p2"/>
              <p:cNvSpPr/>
              <p:nvPr>
                <p:custDataLst>
                  <p:tags r:id="rId78"/>
                </p:custDataLst>
              </p:nvPr>
            </p:nvSpPr>
            <p:spPr>
              <a:xfrm>
                <a:off x="3089564" y="511919"/>
                <a:ext cx="485491" cy="70708"/>
              </a:xfrm>
              <a:custGeom>
                <a:avLst/>
                <a:gdLst/>
                <a:ahLst/>
                <a:cxnLst/>
                <a:rect l="l" t="t" r="r" b="b"/>
                <a:pathLst>
                  <a:path w="6310" h="919" extrusionOk="0">
                    <a:moveTo>
                      <a:pt x="6309" y="1"/>
                    </a:moveTo>
                    <a:lnTo>
                      <a:pt x="1" y="461"/>
                    </a:lnTo>
                    <a:lnTo>
                      <a:pt x="6309" y="919"/>
                    </a:lnTo>
                    <a:lnTo>
                      <a:pt x="6309"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31;p2"/>
              <p:cNvSpPr/>
              <p:nvPr>
                <p:custDataLst>
                  <p:tags r:id="rId79"/>
                </p:custDataLst>
              </p:nvPr>
            </p:nvSpPr>
            <p:spPr>
              <a:xfrm>
                <a:off x="3147345" y="482450"/>
                <a:ext cx="41317" cy="12772"/>
              </a:xfrm>
              <a:custGeom>
                <a:avLst/>
                <a:gdLst/>
                <a:ahLst/>
                <a:cxnLst/>
                <a:rect l="l" t="t" r="r" b="b"/>
                <a:pathLst>
                  <a:path w="537" h="166" extrusionOk="0">
                    <a:moveTo>
                      <a:pt x="108" y="0"/>
                    </a:moveTo>
                    <a:cubicBezTo>
                      <a:pt x="1" y="0"/>
                      <a:pt x="1" y="166"/>
                      <a:pt x="108" y="166"/>
                    </a:cubicBezTo>
                    <a:lnTo>
                      <a:pt x="429" y="166"/>
                    </a:lnTo>
                    <a:cubicBezTo>
                      <a:pt x="537" y="166"/>
                      <a:pt x="537" y="0"/>
                      <a:pt x="42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32;p2"/>
              <p:cNvSpPr/>
              <p:nvPr>
                <p:custDataLst>
                  <p:tags r:id="rId80"/>
                </p:custDataLst>
              </p:nvPr>
            </p:nvSpPr>
            <p:spPr>
              <a:xfrm>
                <a:off x="3023703" y="484682"/>
                <a:ext cx="67553" cy="12772"/>
              </a:xfrm>
              <a:custGeom>
                <a:avLst/>
                <a:gdLst/>
                <a:ahLst/>
                <a:cxnLst/>
                <a:rect l="l" t="t" r="r" b="b"/>
                <a:pathLst>
                  <a:path w="878" h="166" extrusionOk="0">
                    <a:moveTo>
                      <a:pt x="107" y="0"/>
                    </a:moveTo>
                    <a:cubicBezTo>
                      <a:pt x="1" y="0"/>
                      <a:pt x="1" y="165"/>
                      <a:pt x="107" y="165"/>
                    </a:cubicBezTo>
                    <a:lnTo>
                      <a:pt x="771" y="165"/>
                    </a:lnTo>
                    <a:cubicBezTo>
                      <a:pt x="878" y="165"/>
                      <a:pt x="878" y="0"/>
                      <a:pt x="7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33;p2"/>
              <p:cNvSpPr/>
              <p:nvPr>
                <p:custDataLst>
                  <p:tags r:id="rId81"/>
                </p:custDataLst>
              </p:nvPr>
            </p:nvSpPr>
            <p:spPr>
              <a:xfrm>
                <a:off x="2772340" y="582165"/>
                <a:ext cx="36162" cy="12772"/>
              </a:xfrm>
              <a:custGeom>
                <a:avLst/>
                <a:gdLst/>
                <a:ahLst/>
                <a:cxnLst/>
                <a:rect l="l" t="t" r="r" b="b"/>
                <a:pathLst>
                  <a:path w="470" h="166" extrusionOk="0">
                    <a:moveTo>
                      <a:pt x="108" y="0"/>
                    </a:moveTo>
                    <a:cubicBezTo>
                      <a:pt x="0" y="0"/>
                      <a:pt x="0" y="165"/>
                      <a:pt x="108" y="165"/>
                    </a:cubicBezTo>
                    <a:lnTo>
                      <a:pt x="363" y="165"/>
                    </a:lnTo>
                    <a:cubicBezTo>
                      <a:pt x="470" y="165"/>
                      <a:pt x="470" y="0"/>
                      <a:pt x="3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34;p2"/>
              <p:cNvSpPr/>
              <p:nvPr>
                <p:custDataLst>
                  <p:tags r:id="rId82"/>
                </p:custDataLst>
              </p:nvPr>
            </p:nvSpPr>
            <p:spPr>
              <a:xfrm>
                <a:off x="2731023" y="563084"/>
                <a:ext cx="16465" cy="12849"/>
              </a:xfrm>
              <a:custGeom>
                <a:avLst/>
                <a:gdLst/>
                <a:ahLst/>
                <a:cxnLst/>
                <a:rect l="l" t="t" r="r" b="b"/>
                <a:pathLst>
                  <a:path w="214" h="167" extrusionOk="0">
                    <a:moveTo>
                      <a:pt x="108" y="0"/>
                    </a:moveTo>
                    <a:cubicBezTo>
                      <a:pt x="0" y="0"/>
                      <a:pt x="0" y="166"/>
                      <a:pt x="108" y="166"/>
                    </a:cubicBezTo>
                    <a:cubicBezTo>
                      <a:pt x="214" y="166"/>
                      <a:pt x="214" y="0"/>
                      <a:pt x="10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35;p2"/>
              <p:cNvSpPr/>
              <p:nvPr>
                <p:custDataLst>
                  <p:tags r:id="rId83"/>
                </p:custDataLst>
              </p:nvPr>
            </p:nvSpPr>
            <p:spPr>
              <a:xfrm>
                <a:off x="2972846" y="504071"/>
                <a:ext cx="47010" cy="12849"/>
              </a:xfrm>
              <a:custGeom>
                <a:avLst/>
                <a:gdLst/>
                <a:ahLst/>
                <a:cxnLst/>
                <a:rect l="l" t="t" r="r" b="b"/>
                <a:pathLst>
                  <a:path w="611" h="167" extrusionOk="0">
                    <a:moveTo>
                      <a:pt x="108" y="1"/>
                    </a:moveTo>
                    <a:cubicBezTo>
                      <a:pt x="0" y="1"/>
                      <a:pt x="0" y="167"/>
                      <a:pt x="108" y="167"/>
                    </a:cubicBezTo>
                    <a:lnTo>
                      <a:pt x="504" y="167"/>
                    </a:lnTo>
                    <a:cubicBezTo>
                      <a:pt x="611" y="167"/>
                      <a:pt x="611" y="1"/>
                      <a:pt x="50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36;p2"/>
              <p:cNvSpPr/>
              <p:nvPr>
                <p:custDataLst>
                  <p:tags r:id="rId84"/>
                </p:custDataLst>
              </p:nvPr>
            </p:nvSpPr>
            <p:spPr>
              <a:xfrm>
                <a:off x="2939069" y="475526"/>
                <a:ext cx="56782" cy="12849"/>
              </a:xfrm>
              <a:custGeom>
                <a:avLst/>
                <a:gdLst/>
                <a:ahLst/>
                <a:cxnLst/>
                <a:rect l="l" t="t" r="r" b="b"/>
                <a:pathLst>
                  <a:path w="738" h="167" extrusionOk="0">
                    <a:moveTo>
                      <a:pt x="107" y="0"/>
                    </a:moveTo>
                    <a:cubicBezTo>
                      <a:pt x="0" y="0"/>
                      <a:pt x="0" y="166"/>
                      <a:pt x="107" y="166"/>
                    </a:cubicBezTo>
                    <a:lnTo>
                      <a:pt x="631" y="166"/>
                    </a:lnTo>
                    <a:cubicBezTo>
                      <a:pt x="738" y="166"/>
                      <a:pt x="738" y="0"/>
                      <a:pt x="63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37;p2"/>
              <p:cNvSpPr/>
              <p:nvPr>
                <p:custDataLst>
                  <p:tags r:id="rId85"/>
                </p:custDataLst>
              </p:nvPr>
            </p:nvSpPr>
            <p:spPr>
              <a:xfrm>
                <a:off x="2664624" y="571008"/>
                <a:ext cx="31776" cy="12849"/>
              </a:xfrm>
              <a:custGeom>
                <a:avLst/>
                <a:gdLst/>
                <a:ahLst/>
                <a:cxnLst/>
                <a:rect l="l" t="t" r="r" b="b"/>
                <a:pathLst>
                  <a:path w="413" h="167" extrusionOk="0">
                    <a:moveTo>
                      <a:pt x="107" y="1"/>
                    </a:moveTo>
                    <a:cubicBezTo>
                      <a:pt x="1" y="1"/>
                      <a:pt x="1" y="166"/>
                      <a:pt x="107" y="166"/>
                    </a:cubicBezTo>
                    <a:lnTo>
                      <a:pt x="305" y="166"/>
                    </a:lnTo>
                    <a:cubicBezTo>
                      <a:pt x="411" y="166"/>
                      <a:pt x="413"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38;p2"/>
              <p:cNvSpPr/>
              <p:nvPr>
                <p:custDataLst>
                  <p:tags r:id="rId86"/>
                </p:custDataLst>
              </p:nvPr>
            </p:nvSpPr>
            <p:spPr>
              <a:xfrm>
                <a:off x="2813887" y="602785"/>
                <a:ext cx="31776" cy="12849"/>
              </a:xfrm>
              <a:custGeom>
                <a:avLst/>
                <a:gdLst/>
                <a:ahLst/>
                <a:cxnLst/>
                <a:rect l="l" t="t" r="r" b="b"/>
                <a:pathLst>
                  <a:path w="413" h="167" extrusionOk="0">
                    <a:moveTo>
                      <a:pt x="107" y="1"/>
                    </a:moveTo>
                    <a:cubicBezTo>
                      <a:pt x="0" y="1"/>
                      <a:pt x="0" y="166"/>
                      <a:pt x="107" y="166"/>
                    </a:cubicBezTo>
                    <a:lnTo>
                      <a:pt x="305" y="166"/>
                    </a:lnTo>
                    <a:cubicBezTo>
                      <a:pt x="412" y="166"/>
                      <a:pt x="412"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39;p2"/>
              <p:cNvSpPr/>
              <p:nvPr>
                <p:custDataLst>
                  <p:tags r:id="rId87"/>
                </p:custDataLst>
              </p:nvPr>
            </p:nvSpPr>
            <p:spPr>
              <a:xfrm>
                <a:off x="3444719" y="544541"/>
                <a:ext cx="35700" cy="12849"/>
              </a:xfrm>
              <a:custGeom>
                <a:avLst/>
                <a:gdLst/>
                <a:ahLst/>
                <a:cxnLst/>
                <a:rect l="l" t="t" r="r" b="b"/>
                <a:pathLst>
                  <a:path w="464" h="167" extrusionOk="0">
                    <a:moveTo>
                      <a:pt x="108" y="0"/>
                    </a:moveTo>
                    <a:cubicBezTo>
                      <a:pt x="1" y="0"/>
                      <a:pt x="1" y="166"/>
                      <a:pt x="108" y="166"/>
                    </a:cubicBezTo>
                    <a:lnTo>
                      <a:pt x="359" y="166"/>
                    </a:lnTo>
                    <a:cubicBezTo>
                      <a:pt x="464" y="166"/>
                      <a:pt x="464" y="0"/>
                      <a:pt x="35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40;p2"/>
              <p:cNvSpPr/>
              <p:nvPr>
                <p:custDataLst>
                  <p:tags r:id="rId88"/>
                </p:custDataLst>
              </p:nvPr>
            </p:nvSpPr>
            <p:spPr>
              <a:xfrm>
                <a:off x="3501654" y="544541"/>
                <a:ext cx="45010" cy="12849"/>
              </a:xfrm>
              <a:custGeom>
                <a:avLst/>
                <a:gdLst/>
                <a:ahLst/>
                <a:cxnLst/>
                <a:rect l="l" t="t" r="r" b="b"/>
                <a:pathLst>
                  <a:path w="585" h="167" extrusionOk="0">
                    <a:moveTo>
                      <a:pt x="108" y="0"/>
                    </a:moveTo>
                    <a:cubicBezTo>
                      <a:pt x="0" y="0"/>
                      <a:pt x="0" y="166"/>
                      <a:pt x="108" y="166"/>
                    </a:cubicBezTo>
                    <a:lnTo>
                      <a:pt x="478" y="166"/>
                    </a:lnTo>
                    <a:cubicBezTo>
                      <a:pt x="584" y="166"/>
                      <a:pt x="584" y="0"/>
                      <a:pt x="47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41;p2"/>
              <p:cNvSpPr/>
              <p:nvPr>
                <p:custDataLst>
                  <p:tags r:id="rId89"/>
                </p:custDataLst>
              </p:nvPr>
            </p:nvSpPr>
            <p:spPr>
              <a:xfrm>
                <a:off x="3486805" y="521767"/>
                <a:ext cx="20466" cy="12926"/>
              </a:xfrm>
              <a:custGeom>
                <a:avLst/>
                <a:gdLst/>
                <a:ahLst/>
                <a:cxnLst/>
                <a:rect l="l" t="t" r="r" b="b"/>
                <a:pathLst>
                  <a:path w="266" h="168" extrusionOk="0">
                    <a:moveTo>
                      <a:pt x="85" y="0"/>
                    </a:moveTo>
                    <a:cubicBezTo>
                      <a:pt x="42" y="0"/>
                      <a:pt x="0" y="38"/>
                      <a:pt x="1" y="84"/>
                    </a:cubicBezTo>
                    <a:cubicBezTo>
                      <a:pt x="5" y="127"/>
                      <a:pt x="38" y="167"/>
                      <a:pt x="85" y="167"/>
                    </a:cubicBezTo>
                    <a:lnTo>
                      <a:pt x="181" y="167"/>
                    </a:lnTo>
                    <a:cubicBezTo>
                      <a:pt x="224" y="167"/>
                      <a:pt x="265" y="129"/>
                      <a:pt x="263" y="84"/>
                    </a:cubicBezTo>
                    <a:cubicBezTo>
                      <a:pt x="261" y="38"/>
                      <a:pt x="228" y="0"/>
                      <a:pt x="18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42;p2"/>
              <p:cNvSpPr/>
              <p:nvPr>
                <p:custDataLst>
                  <p:tags r:id="rId90"/>
                </p:custDataLst>
              </p:nvPr>
            </p:nvSpPr>
            <p:spPr>
              <a:xfrm>
                <a:off x="3384090" y="697344"/>
                <a:ext cx="24005" cy="12772"/>
              </a:xfrm>
              <a:custGeom>
                <a:avLst/>
                <a:gdLst/>
                <a:ahLst/>
                <a:cxnLst/>
                <a:rect l="l" t="t" r="r" b="b"/>
                <a:pathLst>
                  <a:path w="312" h="166" extrusionOk="0">
                    <a:moveTo>
                      <a:pt x="84" y="0"/>
                    </a:moveTo>
                    <a:cubicBezTo>
                      <a:pt x="40" y="0"/>
                      <a:pt x="0" y="38"/>
                      <a:pt x="0" y="82"/>
                    </a:cubicBezTo>
                    <a:cubicBezTo>
                      <a:pt x="0" y="127"/>
                      <a:pt x="38" y="166"/>
                      <a:pt x="84" y="166"/>
                    </a:cubicBezTo>
                    <a:lnTo>
                      <a:pt x="228" y="166"/>
                    </a:lnTo>
                    <a:cubicBezTo>
                      <a:pt x="272" y="166"/>
                      <a:pt x="311" y="128"/>
                      <a:pt x="311" y="82"/>
                    </a:cubicBezTo>
                    <a:cubicBezTo>
                      <a:pt x="309" y="39"/>
                      <a:pt x="272" y="0"/>
                      <a:pt x="2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43;p2"/>
              <p:cNvSpPr/>
              <p:nvPr>
                <p:custDataLst>
                  <p:tags r:id="rId91"/>
                </p:custDataLst>
              </p:nvPr>
            </p:nvSpPr>
            <p:spPr>
              <a:xfrm>
                <a:off x="3270988" y="714809"/>
                <a:ext cx="20466" cy="20774"/>
              </a:xfrm>
              <a:custGeom>
                <a:avLst/>
                <a:gdLst/>
                <a:ahLst/>
                <a:cxnLst/>
                <a:rect l="l" t="t" r="r" b="b"/>
                <a:pathLst>
                  <a:path w="266" h="270" extrusionOk="0">
                    <a:moveTo>
                      <a:pt x="171" y="0"/>
                    </a:moveTo>
                    <a:cubicBezTo>
                      <a:pt x="142" y="0"/>
                      <a:pt x="116" y="15"/>
                      <a:pt x="98" y="41"/>
                    </a:cubicBezTo>
                    <a:cubicBezTo>
                      <a:pt x="74" y="77"/>
                      <a:pt x="50" y="110"/>
                      <a:pt x="26" y="145"/>
                    </a:cubicBezTo>
                    <a:cubicBezTo>
                      <a:pt x="1" y="182"/>
                      <a:pt x="18" y="239"/>
                      <a:pt x="56" y="259"/>
                    </a:cubicBezTo>
                    <a:cubicBezTo>
                      <a:pt x="70" y="266"/>
                      <a:pt x="84" y="270"/>
                      <a:pt x="98" y="270"/>
                    </a:cubicBezTo>
                    <a:cubicBezTo>
                      <a:pt x="126" y="270"/>
                      <a:pt x="152" y="255"/>
                      <a:pt x="170" y="229"/>
                    </a:cubicBezTo>
                    <a:cubicBezTo>
                      <a:pt x="193" y="193"/>
                      <a:pt x="218" y="160"/>
                      <a:pt x="241" y="125"/>
                    </a:cubicBezTo>
                    <a:cubicBezTo>
                      <a:pt x="266" y="88"/>
                      <a:pt x="249" y="31"/>
                      <a:pt x="212" y="11"/>
                    </a:cubicBezTo>
                    <a:cubicBezTo>
                      <a:pt x="198" y="4"/>
                      <a:pt x="184" y="0"/>
                      <a:pt x="1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44;p2"/>
              <p:cNvSpPr/>
              <p:nvPr>
                <p:custDataLst>
                  <p:tags r:id="rId92"/>
                </p:custDataLst>
              </p:nvPr>
            </p:nvSpPr>
            <p:spPr>
              <a:xfrm>
                <a:off x="3070021" y="702653"/>
                <a:ext cx="40470" cy="12849"/>
              </a:xfrm>
              <a:custGeom>
                <a:avLst/>
                <a:gdLst/>
                <a:ahLst/>
                <a:cxnLst/>
                <a:rect l="l" t="t" r="r" b="b"/>
                <a:pathLst>
                  <a:path w="526" h="167" extrusionOk="0">
                    <a:moveTo>
                      <a:pt x="108" y="1"/>
                    </a:moveTo>
                    <a:cubicBezTo>
                      <a:pt x="0" y="1"/>
                      <a:pt x="0" y="167"/>
                      <a:pt x="108" y="167"/>
                    </a:cubicBezTo>
                    <a:lnTo>
                      <a:pt x="418" y="167"/>
                    </a:lnTo>
                    <a:cubicBezTo>
                      <a:pt x="525" y="167"/>
                      <a:pt x="525" y="1"/>
                      <a:pt x="41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45;p2"/>
              <p:cNvSpPr/>
              <p:nvPr>
                <p:custDataLst>
                  <p:tags r:id="rId93"/>
                </p:custDataLst>
              </p:nvPr>
            </p:nvSpPr>
            <p:spPr>
              <a:xfrm>
                <a:off x="3020471" y="720195"/>
                <a:ext cx="28545" cy="12772"/>
              </a:xfrm>
              <a:custGeom>
                <a:avLst/>
                <a:gdLst/>
                <a:ahLst/>
                <a:cxnLst/>
                <a:rect l="l" t="t" r="r" b="b"/>
                <a:pathLst>
                  <a:path w="371" h="166" extrusionOk="0">
                    <a:moveTo>
                      <a:pt x="107" y="0"/>
                    </a:moveTo>
                    <a:cubicBezTo>
                      <a:pt x="1" y="0"/>
                      <a:pt x="1" y="165"/>
                      <a:pt x="107" y="165"/>
                    </a:cubicBezTo>
                    <a:lnTo>
                      <a:pt x="263" y="165"/>
                    </a:lnTo>
                    <a:cubicBezTo>
                      <a:pt x="370" y="165"/>
                      <a:pt x="370" y="0"/>
                      <a:pt x="2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46;p2"/>
              <p:cNvSpPr/>
              <p:nvPr>
                <p:custDataLst>
                  <p:tags r:id="rId94"/>
                </p:custDataLst>
              </p:nvPr>
            </p:nvSpPr>
            <p:spPr>
              <a:xfrm>
                <a:off x="3058941" y="738892"/>
                <a:ext cx="23159" cy="12926"/>
              </a:xfrm>
              <a:custGeom>
                <a:avLst/>
                <a:gdLst/>
                <a:ahLst/>
                <a:cxnLst/>
                <a:rect l="l" t="t" r="r" b="b"/>
                <a:pathLst>
                  <a:path w="301" h="168" extrusionOk="0">
                    <a:moveTo>
                      <a:pt x="85" y="0"/>
                    </a:moveTo>
                    <a:cubicBezTo>
                      <a:pt x="42" y="0"/>
                      <a:pt x="1" y="38"/>
                      <a:pt x="2" y="84"/>
                    </a:cubicBezTo>
                    <a:cubicBezTo>
                      <a:pt x="4" y="129"/>
                      <a:pt x="38" y="167"/>
                      <a:pt x="85" y="167"/>
                    </a:cubicBezTo>
                    <a:lnTo>
                      <a:pt x="216" y="167"/>
                    </a:lnTo>
                    <a:cubicBezTo>
                      <a:pt x="259" y="167"/>
                      <a:pt x="301" y="130"/>
                      <a:pt x="300" y="84"/>
                    </a:cubicBezTo>
                    <a:cubicBezTo>
                      <a:pt x="298" y="39"/>
                      <a:pt x="262" y="0"/>
                      <a:pt x="216"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47;p2"/>
              <p:cNvSpPr/>
              <p:nvPr>
                <p:custDataLst>
                  <p:tags r:id="rId95"/>
                </p:custDataLst>
              </p:nvPr>
            </p:nvSpPr>
            <p:spPr>
              <a:xfrm>
                <a:off x="2977308" y="712193"/>
                <a:ext cx="34854" cy="12695"/>
              </a:xfrm>
              <a:custGeom>
                <a:avLst/>
                <a:gdLst/>
                <a:ahLst/>
                <a:cxnLst/>
                <a:rect l="l" t="t" r="r" b="b"/>
                <a:pathLst>
                  <a:path w="453" h="165" extrusionOk="0">
                    <a:moveTo>
                      <a:pt x="108" y="0"/>
                    </a:moveTo>
                    <a:cubicBezTo>
                      <a:pt x="1" y="0"/>
                      <a:pt x="1" y="165"/>
                      <a:pt x="108" y="165"/>
                    </a:cubicBezTo>
                    <a:lnTo>
                      <a:pt x="347" y="165"/>
                    </a:lnTo>
                    <a:cubicBezTo>
                      <a:pt x="452" y="165"/>
                      <a:pt x="452" y="0"/>
                      <a:pt x="3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48;p2"/>
              <p:cNvSpPr/>
              <p:nvPr>
                <p:custDataLst>
                  <p:tags r:id="rId96"/>
                </p:custDataLst>
              </p:nvPr>
            </p:nvSpPr>
            <p:spPr>
              <a:xfrm>
                <a:off x="2958919" y="741584"/>
                <a:ext cx="33084" cy="12849"/>
              </a:xfrm>
              <a:custGeom>
                <a:avLst/>
                <a:gdLst/>
                <a:ahLst/>
                <a:cxnLst/>
                <a:rect l="l" t="t" r="r" b="b"/>
                <a:pathLst>
                  <a:path w="430" h="167" extrusionOk="0">
                    <a:moveTo>
                      <a:pt x="107" y="1"/>
                    </a:moveTo>
                    <a:cubicBezTo>
                      <a:pt x="0" y="1"/>
                      <a:pt x="0" y="167"/>
                      <a:pt x="107" y="167"/>
                    </a:cubicBezTo>
                    <a:lnTo>
                      <a:pt x="322" y="167"/>
                    </a:lnTo>
                    <a:cubicBezTo>
                      <a:pt x="430" y="167"/>
                      <a:pt x="430" y="1"/>
                      <a:pt x="322"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2" name="组合 84"/>
            <p:cNvGrpSpPr/>
            <p:nvPr/>
          </p:nvGrpSpPr>
          <p:grpSpPr>
            <a:xfrm>
              <a:off x="234" y="5441"/>
              <a:ext cx="4958" cy="2448"/>
              <a:chOff x="234" y="4615"/>
              <a:chExt cx="6632" cy="3274"/>
            </a:xfrm>
          </p:grpSpPr>
          <p:grpSp>
            <p:nvGrpSpPr>
              <p:cNvPr id="108" name="Google Shape;442;p6"/>
              <p:cNvGrpSpPr/>
              <p:nvPr/>
            </p:nvGrpSpPr>
            <p:grpSpPr>
              <a:xfrm>
                <a:off x="234" y="4615"/>
                <a:ext cx="6633" cy="3274"/>
                <a:chOff x="1115959" y="5637075"/>
                <a:chExt cx="490031" cy="258365"/>
              </a:xfrm>
            </p:grpSpPr>
            <p:sp>
              <p:nvSpPr>
                <p:cNvPr id="135" name="Google Shape;443;p6"/>
                <p:cNvSpPr/>
                <p:nvPr>
                  <p:custDataLst>
                    <p:tags r:id="rId70"/>
                  </p:custDataLst>
                </p:nvPr>
              </p:nvSpPr>
              <p:spPr>
                <a:xfrm>
                  <a:off x="1115959" y="5637075"/>
                  <a:ext cx="490031" cy="258365"/>
                </a:xfrm>
                <a:custGeom>
                  <a:avLst/>
                  <a:gdLst/>
                  <a:ahLst/>
                  <a:cxnLst/>
                  <a:rect l="l" t="t" r="r" b="b"/>
                  <a:pathLst>
                    <a:path w="6369" h="3358" extrusionOk="0">
                      <a:moveTo>
                        <a:pt x="1" y="1"/>
                      </a:moveTo>
                      <a:lnTo>
                        <a:pt x="1" y="3358"/>
                      </a:lnTo>
                      <a:lnTo>
                        <a:pt x="6369" y="3356"/>
                      </a:lnTo>
                      <a:cubicBezTo>
                        <a:pt x="6277" y="3085"/>
                        <a:pt x="6141" y="2812"/>
                        <a:pt x="5904" y="2651"/>
                      </a:cubicBezTo>
                      <a:cubicBezTo>
                        <a:pt x="5789" y="2572"/>
                        <a:pt x="5646" y="2529"/>
                        <a:pt x="5508" y="2529"/>
                      </a:cubicBezTo>
                      <a:cubicBezTo>
                        <a:pt x="5360" y="2529"/>
                        <a:pt x="5217" y="2578"/>
                        <a:pt x="5117" y="2686"/>
                      </a:cubicBezTo>
                      <a:cubicBezTo>
                        <a:pt x="5091" y="2527"/>
                        <a:pt x="4978" y="2385"/>
                        <a:pt x="4830" y="2323"/>
                      </a:cubicBezTo>
                      <a:cubicBezTo>
                        <a:pt x="4757" y="2294"/>
                        <a:pt x="4678" y="2275"/>
                        <a:pt x="4601" y="2275"/>
                      </a:cubicBezTo>
                      <a:cubicBezTo>
                        <a:pt x="4520" y="2275"/>
                        <a:pt x="4442" y="2295"/>
                        <a:pt x="4376" y="2343"/>
                      </a:cubicBezTo>
                      <a:cubicBezTo>
                        <a:pt x="4365" y="2016"/>
                        <a:pt x="4206" y="1687"/>
                        <a:pt x="3927" y="1514"/>
                      </a:cubicBezTo>
                      <a:cubicBezTo>
                        <a:pt x="3801" y="1435"/>
                        <a:pt x="3650" y="1395"/>
                        <a:pt x="3501" y="1395"/>
                      </a:cubicBezTo>
                      <a:cubicBezTo>
                        <a:pt x="3323" y="1395"/>
                        <a:pt x="3146" y="1453"/>
                        <a:pt x="3015" y="1572"/>
                      </a:cubicBezTo>
                      <a:cubicBezTo>
                        <a:pt x="2959" y="1416"/>
                        <a:pt x="2829" y="1289"/>
                        <a:pt x="2670" y="1233"/>
                      </a:cubicBezTo>
                      <a:cubicBezTo>
                        <a:pt x="2580" y="1203"/>
                        <a:pt x="2473" y="1177"/>
                        <a:pt x="2371" y="1177"/>
                      </a:cubicBezTo>
                      <a:cubicBezTo>
                        <a:pt x="2295" y="1177"/>
                        <a:pt x="2222" y="1191"/>
                        <a:pt x="2161" y="1230"/>
                      </a:cubicBezTo>
                      <a:cubicBezTo>
                        <a:pt x="2092" y="975"/>
                        <a:pt x="1996" y="722"/>
                        <a:pt x="1836" y="512"/>
                      </a:cubicBezTo>
                      <a:cubicBezTo>
                        <a:pt x="1678" y="300"/>
                        <a:pt x="1452" y="131"/>
                        <a:pt x="1193" y="80"/>
                      </a:cubicBezTo>
                      <a:cubicBezTo>
                        <a:pt x="1142" y="70"/>
                        <a:pt x="1091" y="65"/>
                        <a:pt x="1039" y="65"/>
                      </a:cubicBezTo>
                      <a:cubicBezTo>
                        <a:pt x="825" y="65"/>
                        <a:pt x="609" y="150"/>
                        <a:pt x="475" y="315"/>
                      </a:cubicBezTo>
                      <a:cubicBezTo>
                        <a:pt x="374" y="148"/>
                        <a:pt x="196" y="29"/>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444;p6"/>
                <p:cNvSpPr/>
                <p:nvPr>
                  <p:custDataLst>
                    <p:tags r:id="rId71"/>
                  </p:custDataLst>
                </p:nvPr>
              </p:nvSpPr>
              <p:spPr>
                <a:xfrm>
                  <a:off x="1116036" y="5703013"/>
                  <a:ext cx="364773" cy="192427"/>
                </a:xfrm>
                <a:custGeom>
                  <a:avLst/>
                  <a:gdLst/>
                  <a:ahLst/>
                  <a:cxnLst/>
                  <a:rect l="l" t="t" r="r" b="b"/>
                  <a:pathLst>
                    <a:path w="4741" h="2501" extrusionOk="0">
                      <a:moveTo>
                        <a:pt x="1" y="1"/>
                      </a:moveTo>
                      <a:lnTo>
                        <a:pt x="1" y="2501"/>
                      </a:lnTo>
                      <a:lnTo>
                        <a:pt x="4741" y="2499"/>
                      </a:lnTo>
                      <a:cubicBezTo>
                        <a:pt x="4673" y="2297"/>
                        <a:pt x="4571" y="2095"/>
                        <a:pt x="4394" y="1974"/>
                      </a:cubicBezTo>
                      <a:cubicBezTo>
                        <a:pt x="4310" y="1915"/>
                        <a:pt x="4203" y="1883"/>
                        <a:pt x="4100" y="1883"/>
                      </a:cubicBezTo>
                      <a:cubicBezTo>
                        <a:pt x="3990" y="1883"/>
                        <a:pt x="3883" y="1920"/>
                        <a:pt x="3808" y="2000"/>
                      </a:cubicBezTo>
                      <a:cubicBezTo>
                        <a:pt x="3788" y="1881"/>
                        <a:pt x="3705" y="1776"/>
                        <a:pt x="3594" y="1730"/>
                      </a:cubicBezTo>
                      <a:cubicBezTo>
                        <a:pt x="3540" y="1708"/>
                        <a:pt x="3481" y="1694"/>
                        <a:pt x="3424" y="1694"/>
                      </a:cubicBezTo>
                      <a:cubicBezTo>
                        <a:pt x="3364" y="1694"/>
                        <a:pt x="3306" y="1709"/>
                        <a:pt x="3257" y="1745"/>
                      </a:cubicBezTo>
                      <a:cubicBezTo>
                        <a:pt x="3249" y="1501"/>
                        <a:pt x="3130" y="1256"/>
                        <a:pt x="2923" y="1126"/>
                      </a:cubicBezTo>
                      <a:cubicBezTo>
                        <a:pt x="2828" y="1067"/>
                        <a:pt x="2717" y="1037"/>
                        <a:pt x="2606" y="1037"/>
                      </a:cubicBezTo>
                      <a:cubicBezTo>
                        <a:pt x="2473" y="1037"/>
                        <a:pt x="2342" y="1081"/>
                        <a:pt x="2244" y="1171"/>
                      </a:cubicBezTo>
                      <a:cubicBezTo>
                        <a:pt x="2202" y="1054"/>
                        <a:pt x="2105" y="958"/>
                        <a:pt x="1988" y="919"/>
                      </a:cubicBezTo>
                      <a:cubicBezTo>
                        <a:pt x="1921" y="896"/>
                        <a:pt x="1841" y="877"/>
                        <a:pt x="1765" y="877"/>
                      </a:cubicBezTo>
                      <a:cubicBezTo>
                        <a:pt x="1708" y="877"/>
                        <a:pt x="1653" y="888"/>
                        <a:pt x="1609" y="917"/>
                      </a:cubicBezTo>
                      <a:cubicBezTo>
                        <a:pt x="1558" y="726"/>
                        <a:pt x="1487" y="538"/>
                        <a:pt x="1368" y="382"/>
                      </a:cubicBezTo>
                      <a:cubicBezTo>
                        <a:pt x="1249" y="225"/>
                        <a:pt x="1081" y="99"/>
                        <a:pt x="888" y="61"/>
                      </a:cubicBezTo>
                      <a:cubicBezTo>
                        <a:pt x="851" y="54"/>
                        <a:pt x="812" y="51"/>
                        <a:pt x="774" y="51"/>
                      </a:cubicBezTo>
                      <a:cubicBezTo>
                        <a:pt x="614" y="51"/>
                        <a:pt x="454" y="113"/>
                        <a:pt x="353" y="236"/>
                      </a:cubicBezTo>
                      <a:cubicBezTo>
                        <a:pt x="278" y="110"/>
                        <a:pt x="144" y="24"/>
                        <a:pt x="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445;p6"/>
                <p:cNvSpPr/>
                <p:nvPr>
                  <p:custDataLst>
                    <p:tags r:id="rId72"/>
                  </p:custDataLst>
                </p:nvPr>
              </p:nvSpPr>
              <p:spPr>
                <a:xfrm>
                  <a:off x="1116190" y="5745176"/>
                  <a:ext cx="284755" cy="150187"/>
                </a:xfrm>
                <a:custGeom>
                  <a:avLst/>
                  <a:gdLst/>
                  <a:ahLst/>
                  <a:cxnLst/>
                  <a:rect l="l" t="t" r="r" b="b"/>
                  <a:pathLst>
                    <a:path w="3701" h="1952" extrusionOk="0">
                      <a:moveTo>
                        <a:pt x="1" y="0"/>
                      </a:moveTo>
                      <a:lnTo>
                        <a:pt x="1" y="1952"/>
                      </a:lnTo>
                      <a:lnTo>
                        <a:pt x="3701" y="1951"/>
                      </a:lnTo>
                      <a:cubicBezTo>
                        <a:pt x="3647" y="1793"/>
                        <a:pt x="3568" y="1636"/>
                        <a:pt x="3431" y="1541"/>
                      </a:cubicBezTo>
                      <a:cubicBezTo>
                        <a:pt x="3364" y="1494"/>
                        <a:pt x="3281" y="1469"/>
                        <a:pt x="3201" y="1469"/>
                      </a:cubicBezTo>
                      <a:cubicBezTo>
                        <a:pt x="3115" y="1469"/>
                        <a:pt x="3032" y="1498"/>
                        <a:pt x="2973" y="1562"/>
                      </a:cubicBezTo>
                      <a:cubicBezTo>
                        <a:pt x="2958" y="1469"/>
                        <a:pt x="2893" y="1387"/>
                        <a:pt x="2806" y="1350"/>
                      </a:cubicBezTo>
                      <a:cubicBezTo>
                        <a:pt x="2765" y="1332"/>
                        <a:pt x="2719" y="1322"/>
                        <a:pt x="2675" y="1322"/>
                      </a:cubicBezTo>
                      <a:cubicBezTo>
                        <a:pt x="2628" y="1322"/>
                        <a:pt x="2582" y="1334"/>
                        <a:pt x="2543" y="1361"/>
                      </a:cubicBezTo>
                      <a:cubicBezTo>
                        <a:pt x="2536" y="1172"/>
                        <a:pt x="2444" y="980"/>
                        <a:pt x="2283" y="880"/>
                      </a:cubicBezTo>
                      <a:cubicBezTo>
                        <a:pt x="2209" y="834"/>
                        <a:pt x="2121" y="810"/>
                        <a:pt x="2035" y="810"/>
                      </a:cubicBezTo>
                      <a:cubicBezTo>
                        <a:pt x="1931" y="810"/>
                        <a:pt x="1828" y="844"/>
                        <a:pt x="1752" y="913"/>
                      </a:cubicBezTo>
                      <a:cubicBezTo>
                        <a:pt x="1719" y="822"/>
                        <a:pt x="1643" y="747"/>
                        <a:pt x="1553" y="717"/>
                      </a:cubicBezTo>
                      <a:cubicBezTo>
                        <a:pt x="1500" y="699"/>
                        <a:pt x="1436" y="683"/>
                        <a:pt x="1376" y="683"/>
                      </a:cubicBezTo>
                      <a:cubicBezTo>
                        <a:pt x="1332" y="683"/>
                        <a:pt x="1290" y="692"/>
                        <a:pt x="1256" y="714"/>
                      </a:cubicBezTo>
                      <a:cubicBezTo>
                        <a:pt x="1216" y="565"/>
                        <a:pt x="1159" y="419"/>
                        <a:pt x="1068" y="297"/>
                      </a:cubicBezTo>
                      <a:cubicBezTo>
                        <a:pt x="975" y="174"/>
                        <a:pt x="843" y="75"/>
                        <a:pt x="693" y="46"/>
                      </a:cubicBezTo>
                      <a:cubicBezTo>
                        <a:pt x="663" y="40"/>
                        <a:pt x="633" y="37"/>
                        <a:pt x="602" y="37"/>
                      </a:cubicBezTo>
                      <a:cubicBezTo>
                        <a:pt x="478" y="37"/>
                        <a:pt x="355" y="87"/>
                        <a:pt x="276" y="183"/>
                      </a:cubicBezTo>
                      <a:cubicBezTo>
                        <a:pt x="218" y="85"/>
                        <a:pt x="113" y="16"/>
                        <a:pt x="1"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446;p6"/>
                <p:cNvSpPr/>
                <p:nvPr>
                  <p:custDataLst>
                    <p:tags r:id="rId73"/>
                  </p:custDataLst>
                </p:nvPr>
              </p:nvSpPr>
              <p:spPr>
                <a:xfrm>
                  <a:off x="1203671" y="5672929"/>
                  <a:ext cx="89558" cy="85557"/>
                </a:xfrm>
                <a:custGeom>
                  <a:avLst/>
                  <a:gdLst/>
                  <a:ahLst/>
                  <a:cxnLst/>
                  <a:rect l="l" t="t" r="r" b="b"/>
                  <a:pathLst>
                    <a:path w="1164" h="1112" extrusionOk="0">
                      <a:moveTo>
                        <a:pt x="0" y="1"/>
                      </a:moveTo>
                      <a:cubicBezTo>
                        <a:pt x="254" y="57"/>
                        <a:pt x="445" y="318"/>
                        <a:pt x="417" y="574"/>
                      </a:cubicBezTo>
                      <a:lnTo>
                        <a:pt x="413" y="605"/>
                      </a:lnTo>
                      <a:lnTo>
                        <a:pt x="441" y="593"/>
                      </a:lnTo>
                      <a:cubicBezTo>
                        <a:pt x="463" y="584"/>
                        <a:pt x="487" y="580"/>
                        <a:pt x="512" y="580"/>
                      </a:cubicBezTo>
                      <a:cubicBezTo>
                        <a:pt x="583" y="580"/>
                        <a:pt x="656" y="616"/>
                        <a:pt x="701" y="669"/>
                      </a:cubicBezTo>
                      <a:cubicBezTo>
                        <a:pt x="767" y="747"/>
                        <a:pt x="789" y="851"/>
                        <a:pt x="784" y="950"/>
                      </a:cubicBezTo>
                      <a:lnTo>
                        <a:pt x="783" y="978"/>
                      </a:lnTo>
                      <a:cubicBezTo>
                        <a:pt x="828" y="943"/>
                        <a:pt x="881" y="926"/>
                        <a:pt x="931" y="926"/>
                      </a:cubicBezTo>
                      <a:cubicBezTo>
                        <a:pt x="1036" y="926"/>
                        <a:pt x="1135" y="995"/>
                        <a:pt x="1163" y="1112"/>
                      </a:cubicBezTo>
                      <a:cubicBezTo>
                        <a:pt x="1146" y="986"/>
                        <a:pt x="1035" y="903"/>
                        <a:pt x="918" y="903"/>
                      </a:cubicBezTo>
                      <a:cubicBezTo>
                        <a:pt x="883" y="903"/>
                        <a:pt x="848" y="910"/>
                        <a:pt x="814" y="926"/>
                      </a:cubicBezTo>
                      <a:lnTo>
                        <a:pt x="814" y="926"/>
                      </a:lnTo>
                      <a:cubicBezTo>
                        <a:pt x="817" y="826"/>
                        <a:pt x="794" y="724"/>
                        <a:pt x="729" y="646"/>
                      </a:cubicBezTo>
                      <a:cubicBezTo>
                        <a:pt x="677" y="584"/>
                        <a:pt x="596" y="544"/>
                        <a:pt x="515" y="544"/>
                      </a:cubicBezTo>
                      <a:cubicBezTo>
                        <a:pt x="495" y="544"/>
                        <a:pt x="475" y="546"/>
                        <a:pt x="455" y="552"/>
                      </a:cubicBezTo>
                      <a:lnTo>
                        <a:pt x="455" y="552"/>
                      </a:lnTo>
                      <a:cubicBezTo>
                        <a:pt x="467" y="291"/>
                        <a:pt x="262" y="34"/>
                        <a:pt x="0"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447;p6"/>
                <p:cNvSpPr/>
                <p:nvPr>
                  <p:custDataLst>
                    <p:tags r:id="rId74"/>
                  </p:custDataLst>
                </p:nvPr>
              </p:nvSpPr>
              <p:spPr>
                <a:xfrm>
                  <a:off x="1367630" y="5790878"/>
                  <a:ext cx="113794" cy="62168"/>
                </a:xfrm>
                <a:custGeom>
                  <a:avLst/>
                  <a:gdLst/>
                  <a:ahLst/>
                  <a:cxnLst/>
                  <a:rect l="l" t="t" r="r" b="b"/>
                  <a:pathLst>
                    <a:path w="1479" h="808" extrusionOk="0">
                      <a:moveTo>
                        <a:pt x="139" y="0"/>
                      </a:moveTo>
                      <a:cubicBezTo>
                        <a:pt x="89" y="0"/>
                        <a:pt x="41" y="14"/>
                        <a:pt x="0" y="45"/>
                      </a:cubicBezTo>
                      <a:cubicBezTo>
                        <a:pt x="37" y="21"/>
                        <a:pt x="79" y="10"/>
                        <a:pt x="121" y="10"/>
                      </a:cubicBezTo>
                      <a:cubicBezTo>
                        <a:pt x="197" y="10"/>
                        <a:pt x="275" y="45"/>
                        <a:pt x="329" y="98"/>
                      </a:cubicBezTo>
                      <a:cubicBezTo>
                        <a:pt x="415" y="181"/>
                        <a:pt x="456" y="300"/>
                        <a:pt x="479" y="416"/>
                      </a:cubicBezTo>
                      <a:lnTo>
                        <a:pt x="485" y="444"/>
                      </a:lnTo>
                      <a:lnTo>
                        <a:pt x="507" y="425"/>
                      </a:lnTo>
                      <a:cubicBezTo>
                        <a:pt x="564" y="377"/>
                        <a:pt x="631" y="354"/>
                        <a:pt x="696" y="354"/>
                      </a:cubicBezTo>
                      <a:cubicBezTo>
                        <a:pt x="838" y="354"/>
                        <a:pt x="973" y="460"/>
                        <a:pt x="988" y="625"/>
                      </a:cubicBezTo>
                      <a:lnTo>
                        <a:pt x="992" y="676"/>
                      </a:lnTo>
                      <a:lnTo>
                        <a:pt x="1018" y="632"/>
                      </a:lnTo>
                      <a:cubicBezTo>
                        <a:pt x="1052" y="576"/>
                        <a:pt x="1117" y="550"/>
                        <a:pt x="1183" y="550"/>
                      </a:cubicBezTo>
                      <a:cubicBezTo>
                        <a:pt x="1218" y="550"/>
                        <a:pt x="1253" y="558"/>
                        <a:pt x="1284" y="572"/>
                      </a:cubicBezTo>
                      <a:cubicBezTo>
                        <a:pt x="1379" y="616"/>
                        <a:pt x="1440" y="712"/>
                        <a:pt x="1479" y="807"/>
                      </a:cubicBezTo>
                      <a:cubicBezTo>
                        <a:pt x="1441" y="668"/>
                        <a:pt x="1329" y="523"/>
                        <a:pt x="1177" y="523"/>
                      </a:cubicBezTo>
                      <a:cubicBezTo>
                        <a:pt x="1162" y="523"/>
                        <a:pt x="1148" y="524"/>
                        <a:pt x="1133" y="527"/>
                      </a:cubicBezTo>
                      <a:cubicBezTo>
                        <a:pt x="1090" y="533"/>
                        <a:pt x="1049" y="552"/>
                        <a:pt x="1017" y="582"/>
                      </a:cubicBezTo>
                      <a:lnTo>
                        <a:pt x="1017" y="582"/>
                      </a:lnTo>
                      <a:cubicBezTo>
                        <a:pt x="988" y="421"/>
                        <a:pt x="847" y="317"/>
                        <a:pt x="699" y="317"/>
                      </a:cubicBezTo>
                      <a:cubicBezTo>
                        <a:pt x="634" y="317"/>
                        <a:pt x="567" y="337"/>
                        <a:pt x="507" y="382"/>
                      </a:cubicBezTo>
                      <a:lnTo>
                        <a:pt x="507" y="382"/>
                      </a:lnTo>
                      <a:cubicBezTo>
                        <a:pt x="480" y="269"/>
                        <a:pt x="433" y="157"/>
                        <a:pt x="345" y="79"/>
                      </a:cubicBezTo>
                      <a:cubicBezTo>
                        <a:pt x="290" y="31"/>
                        <a:pt x="213" y="0"/>
                        <a:pt x="139"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448;p6"/>
                <p:cNvSpPr/>
                <p:nvPr>
                  <p:custDataLst>
                    <p:tags r:id="rId75"/>
                  </p:custDataLst>
                </p:nvPr>
              </p:nvSpPr>
              <p:spPr>
                <a:xfrm>
                  <a:off x="1206364" y="5841197"/>
                  <a:ext cx="90789" cy="34392"/>
                </a:xfrm>
                <a:custGeom>
                  <a:avLst/>
                  <a:gdLst/>
                  <a:ahLst/>
                  <a:cxnLst/>
                  <a:rect l="l" t="t" r="r" b="b"/>
                  <a:pathLst>
                    <a:path w="1180" h="447" extrusionOk="0">
                      <a:moveTo>
                        <a:pt x="177" y="0"/>
                      </a:moveTo>
                      <a:cubicBezTo>
                        <a:pt x="118" y="0"/>
                        <a:pt x="58" y="14"/>
                        <a:pt x="1" y="45"/>
                      </a:cubicBezTo>
                      <a:cubicBezTo>
                        <a:pt x="52" y="26"/>
                        <a:pt x="102" y="17"/>
                        <a:pt x="151" y="17"/>
                      </a:cubicBezTo>
                      <a:cubicBezTo>
                        <a:pt x="351" y="17"/>
                        <a:pt x="518" y="169"/>
                        <a:pt x="536" y="389"/>
                      </a:cubicBezTo>
                      <a:lnTo>
                        <a:pt x="561" y="338"/>
                      </a:lnTo>
                      <a:cubicBezTo>
                        <a:pt x="607" y="248"/>
                        <a:pt x="710" y="201"/>
                        <a:pt x="811" y="201"/>
                      </a:cubicBezTo>
                      <a:cubicBezTo>
                        <a:pt x="835" y="201"/>
                        <a:pt x="860" y="204"/>
                        <a:pt x="883" y="209"/>
                      </a:cubicBezTo>
                      <a:cubicBezTo>
                        <a:pt x="945" y="223"/>
                        <a:pt x="1002" y="256"/>
                        <a:pt x="1051" y="298"/>
                      </a:cubicBezTo>
                      <a:cubicBezTo>
                        <a:pt x="1102" y="340"/>
                        <a:pt x="1144" y="390"/>
                        <a:pt x="1179" y="446"/>
                      </a:cubicBezTo>
                      <a:cubicBezTo>
                        <a:pt x="1121" y="326"/>
                        <a:pt x="1022" y="218"/>
                        <a:pt x="889" y="180"/>
                      </a:cubicBezTo>
                      <a:cubicBezTo>
                        <a:pt x="861" y="172"/>
                        <a:pt x="831" y="168"/>
                        <a:pt x="801" y="168"/>
                      </a:cubicBezTo>
                      <a:cubicBezTo>
                        <a:pt x="706" y="168"/>
                        <a:pt x="610" y="208"/>
                        <a:pt x="553" y="283"/>
                      </a:cubicBezTo>
                      <a:lnTo>
                        <a:pt x="553" y="283"/>
                      </a:lnTo>
                      <a:cubicBezTo>
                        <a:pt x="503" y="113"/>
                        <a:pt x="344" y="0"/>
                        <a:pt x="177"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449;p6"/>
                <p:cNvSpPr/>
                <p:nvPr>
                  <p:custDataLst>
                    <p:tags r:id="rId76"/>
                  </p:custDataLst>
                </p:nvPr>
              </p:nvSpPr>
              <p:spPr>
                <a:xfrm>
                  <a:off x="1139965" y="5777721"/>
                  <a:ext cx="51165" cy="33315"/>
                </a:xfrm>
                <a:custGeom>
                  <a:avLst/>
                  <a:gdLst/>
                  <a:ahLst/>
                  <a:cxnLst/>
                  <a:rect l="l" t="t" r="r" b="b"/>
                  <a:pathLst>
                    <a:path w="665" h="433" extrusionOk="0">
                      <a:moveTo>
                        <a:pt x="74" y="1"/>
                      </a:moveTo>
                      <a:cubicBezTo>
                        <a:pt x="50" y="1"/>
                        <a:pt x="25" y="5"/>
                        <a:pt x="0" y="12"/>
                      </a:cubicBezTo>
                      <a:cubicBezTo>
                        <a:pt x="19" y="8"/>
                        <a:pt x="37" y="6"/>
                        <a:pt x="54" y="6"/>
                      </a:cubicBezTo>
                      <a:cubicBezTo>
                        <a:pt x="192" y="6"/>
                        <a:pt x="309" y="124"/>
                        <a:pt x="292" y="264"/>
                      </a:cubicBezTo>
                      <a:lnTo>
                        <a:pt x="290" y="302"/>
                      </a:lnTo>
                      <a:lnTo>
                        <a:pt x="322" y="280"/>
                      </a:lnTo>
                      <a:cubicBezTo>
                        <a:pt x="359" y="254"/>
                        <a:pt x="401" y="242"/>
                        <a:pt x="443" y="242"/>
                      </a:cubicBezTo>
                      <a:cubicBezTo>
                        <a:pt x="547" y="242"/>
                        <a:pt x="647" y="317"/>
                        <a:pt x="665" y="433"/>
                      </a:cubicBezTo>
                      <a:cubicBezTo>
                        <a:pt x="655" y="304"/>
                        <a:pt x="543" y="216"/>
                        <a:pt x="424" y="216"/>
                      </a:cubicBezTo>
                      <a:cubicBezTo>
                        <a:pt x="392" y="216"/>
                        <a:pt x="359" y="222"/>
                        <a:pt x="328" y="236"/>
                      </a:cubicBezTo>
                      <a:lnTo>
                        <a:pt x="328" y="236"/>
                      </a:lnTo>
                      <a:cubicBezTo>
                        <a:pt x="316" y="102"/>
                        <a:pt x="202" y="1"/>
                        <a:pt x="74"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9" name="Google Shape;1288;p21"/>
              <p:cNvGrpSpPr/>
              <p:nvPr/>
            </p:nvGrpSpPr>
            <p:grpSpPr>
              <a:xfrm>
                <a:off x="413" y="4825"/>
                <a:ext cx="1065" cy="969"/>
                <a:chOff x="11038235" y="2148509"/>
                <a:chExt cx="195197" cy="191119"/>
              </a:xfrm>
            </p:grpSpPr>
            <p:sp>
              <p:nvSpPr>
                <p:cNvPr id="123" name="Google Shape;1289;p21"/>
                <p:cNvSpPr/>
                <p:nvPr>
                  <p:custDataLst>
                    <p:tags r:id="rId58"/>
                  </p:custDataLst>
                </p:nvPr>
              </p:nvSpPr>
              <p:spPr>
                <a:xfrm>
                  <a:off x="11098941" y="2148509"/>
                  <a:ext cx="70939" cy="96944"/>
                </a:xfrm>
                <a:custGeom>
                  <a:avLst/>
                  <a:gdLst/>
                  <a:ahLst/>
                  <a:cxnLst/>
                  <a:rect l="l" t="t" r="r" b="b"/>
                  <a:pathLst>
                    <a:path w="922" h="1260" extrusionOk="0">
                      <a:moveTo>
                        <a:pt x="335" y="0"/>
                      </a:moveTo>
                      <a:cubicBezTo>
                        <a:pt x="327" y="0"/>
                        <a:pt x="319" y="1"/>
                        <a:pt x="311" y="1"/>
                      </a:cubicBezTo>
                      <a:cubicBezTo>
                        <a:pt x="210" y="9"/>
                        <a:pt x="116" y="70"/>
                        <a:pt x="68" y="159"/>
                      </a:cubicBezTo>
                      <a:cubicBezTo>
                        <a:pt x="0" y="285"/>
                        <a:pt x="27" y="440"/>
                        <a:pt x="72" y="577"/>
                      </a:cubicBezTo>
                      <a:cubicBezTo>
                        <a:pt x="139" y="786"/>
                        <a:pt x="238" y="993"/>
                        <a:pt x="370" y="1171"/>
                      </a:cubicBezTo>
                      <a:cubicBezTo>
                        <a:pt x="385" y="1190"/>
                        <a:pt x="425" y="1259"/>
                        <a:pt x="455" y="1259"/>
                      </a:cubicBezTo>
                      <a:cubicBezTo>
                        <a:pt x="456" y="1259"/>
                        <a:pt x="457" y="1259"/>
                        <a:pt x="458" y="1259"/>
                      </a:cubicBezTo>
                      <a:cubicBezTo>
                        <a:pt x="486" y="1254"/>
                        <a:pt x="486" y="1186"/>
                        <a:pt x="496" y="1160"/>
                      </a:cubicBezTo>
                      <a:cubicBezTo>
                        <a:pt x="527" y="1071"/>
                        <a:pt x="588" y="995"/>
                        <a:pt x="651" y="926"/>
                      </a:cubicBezTo>
                      <a:cubicBezTo>
                        <a:pt x="739" y="831"/>
                        <a:pt x="835" y="739"/>
                        <a:pt x="877" y="618"/>
                      </a:cubicBezTo>
                      <a:cubicBezTo>
                        <a:pt x="921" y="497"/>
                        <a:pt x="890" y="336"/>
                        <a:pt x="773" y="283"/>
                      </a:cubicBezTo>
                      <a:cubicBezTo>
                        <a:pt x="744" y="269"/>
                        <a:pt x="710" y="263"/>
                        <a:pt x="682" y="246"/>
                      </a:cubicBezTo>
                      <a:cubicBezTo>
                        <a:pt x="634" y="217"/>
                        <a:pt x="610" y="161"/>
                        <a:pt x="575" y="117"/>
                      </a:cubicBezTo>
                      <a:cubicBezTo>
                        <a:pt x="519" y="44"/>
                        <a:pt x="427" y="0"/>
                        <a:pt x="33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91;p21"/>
                <p:cNvSpPr/>
                <p:nvPr>
                  <p:custDataLst>
                    <p:tags r:id="rId59"/>
                  </p:custDataLst>
                </p:nvPr>
              </p:nvSpPr>
              <p:spPr>
                <a:xfrm>
                  <a:off x="11120868" y="2168975"/>
                  <a:ext cx="25775" cy="78710"/>
                </a:xfrm>
                <a:custGeom>
                  <a:avLst/>
                  <a:gdLst/>
                  <a:ahLst/>
                  <a:cxnLst/>
                  <a:rect l="l" t="t" r="r" b="b"/>
                  <a:pathLst>
                    <a:path w="335" h="1023" extrusionOk="0">
                      <a:moveTo>
                        <a:pt x="196" y="0"/>
                      </a:moveTo>
                      <a:lnTo>
                        <a:pt x="196" y="0"/>
                      </a:lnTo>
                      <a:cubicBezTo>
                        <a:pt x="27" y="332"/>
                        <a:pt x="1" y="695"/>
                        <a:pt x="203" y="1022"/>
                      </a:cubicBezTo>
                      <a:lnTo>
                        <a:pt x="190" y="924"/>
                      </a:lnTo>
                      <a:cubicBezTo>
                        <a:pt x="170" y="770"/>
                        <a:pt x="196" y="610"/>
                        <a:pt x="259" y="467"/>
                      </a:cubicBezTo>
                      <a:cubicBezTo>
                        <a:pt x="279" y="419"/>
                        <a:pt x="306" y="374"/>
                        <a:pt x="335" y="330"/>
                      </a:cubicBezTo>
                      <a:lnTo>
                        <a:pt x="335" y="330"/>
                      </a:lnTo>
                      <a:cubicBezTo>
                        <a:pt x="299" y="370"/>
                        <a:pt x="271" y="414"/>
                        <a:pt x="245" y="461"/>
                      </a:cubicBezTo>
                      <a:cubicBezTo>
                        <a:pt x="183" y="574"/>
                        <a:pt x="151" y="702"/>
                        <a:pt x="149" y="831"/>
                      </a:cubicBezTo>
                      <a:lnTo>
                        <a:pt x="149" y="831"/>
                      </a:lnTo>
                      <a:cubicBezTo>
                        <a:pt x="49" y="564"/>
                        <a:pt x="96" y="261"/>
                        <a:pt x="19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92;p21"/>
                <p:cNvSpPr/>
                <p:nvPr>
                  <p:custDataLst>
                    <p:tags r:id="rId60"/>
                  </p:custDataLst>
                </p:nvPr>
              </p:nvSpPr>
              <p:spPr>
                <a:xfrm>
                  <a:off x="11135718" y="2211446"/>
                  <a:ext cx="97714" cy="66784"/>
                </a:xfrm>
                <a:custGeom>
                  <a:avLst/>
                  <a:gdLst/>
                  <a:ahLst/>
                  <a:cxnLst/>
                  <a:rect l="l" t="t" r="r" b="b"/>
                  <a:pathLst>
                    <a:path w="1270" h="868" extrusionOk="0">
                      <a:moveTo>
                        <a:pt x="926" y="0"/>
                      </a:moveTo>
                      <a:cubicBezTo>
                        <a:pt x="846" y="0"/>
                        <a:pt x="763" y="20"/>
                        <a:pt x="686" y="44"/>
                      </a:cubicBezTo>
                      <a:cubicBezTo>
                        <a:pt x="476" y="110"/>
                        <a:pt x="269" y="207"/>
                        <a:pt x="94" y="338"/>
                      </a:cubicBezTo>
                      <a:cubicBezTo>
                        <a:pt x="75" y="351"/>
                        <a:pt x="1" y="394"/>
                        <a:pt x="5" y="424"/>
                      </a:cubicBezTo>
                      <a:cubicBezTo>
                        <a:pt x="8" y="452"/>
                        <a:pt x="76" y="455"/>
                        <a:pt x="102" y="463"/>
                      </a:cubicBezTo>
                      <a:cubicBezTo>
                        <a:pt x="191" y="494"/>
                        <a:pt x="267" y="557"/>
                        <a:pt x="335" y="619"/>
                      </a:cubicBezTo>
                      <a:cubicBezTo>
                        <a:pt x="429" y="707"/>
                        <a:pt x="521" y="804"/>
                        <a:pt x="641" y="848"/>
                      </a:cubicBezTo>
                      <a:cubicBezTo>
                        <a:pt x="676" y="861"/>
                        <a:pt x="715" y="868"/>
                        <a:pt x="753" y="868"/>
                      </a:cubicBezTo>
                      <a:cubicBezTo>
                        <a:pt x="846" y="868"/>
                        <a:pt x="937" y="828"/>
                        <a:pt x="976" y="747"/>
                      </a:cubicBezTo>
                      <a:cubicBezTo>
                        <a:pt x="991" y="716"/>
                        <a:pt x="997" y="682"/>
                        <a:pt x="1014" y="655"/>
                      </a:cubicBezTo>
                      <a:cubicBezTo>
                        <a:pt x="1044" y="608"/>
                        <a:pt x="1100" y="583"/>
                        <a:pt x="1144" y="549"/>
                      </a:cubicBezTo>
                      <a:cubicBezTo>
                        <a:pt x="1223" y="488"/>
                        <a:pt x="1269" y="385"/>
                        <a:pt x="1262" y="285"/>
                      </a:cubicBezTo>
                      <a:cubicBezTo>
                        <a:pt x="1253" y="185"/>
                        <a:pt x="1192" y="91"/>
                        <a:pt x="1105" y="43"/>
                      </a:cubicBezTo>
                      <a:cubicBezTo>
                        <a:pt x="1050" y="12"/>
                        <a:pt x="989" y="0"/>
                        <a:pt x="926"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93;p21"/>
                <p:cNvSpPr/>
                <p:nvPr>
                  <p:custDataLst>
                    <p:tags r:id="rId61"/>
                  </p:custDataLst>
                </p:nvPr>
              </p:nvSpPr>
              <p:spPr>
                <a:xfrm>
                  <a:off x="11145028" y="2220833"/>
                  <a:ext cx="62783" cy="42933"/>
                </a:xfrm>
                <a:custGeom>
                  <a:avLst/>
                  <a:gdLst/>
                  <a:ahLst/>
                  <a:cxnLst/>
                  <a:rect l="l" t="t" r="r" b="b"/>
                  <a:pathLst>
                    <a:path w="816" h="558" extrusionOk="0">
                      <a:moveTo>
                        <a:pt x="594" y="0"/>
                      </a:moveTo>
                      <a:cubicBezTo>
                        <a:pt x="543" y="0"/>
                        <a:pt x="490" y="12"/>
                        <a:pt x="442" y="27"/>
                      </a:cubicBezTo>
                      <a:cubicBezTo>
                        <a:pt x="308" y="70"/>
                        <a:pt x="173" y="132"/>
                        <a:pt x="59" y="218"/>
                      </a:cubicBezTo>
                      <a:cubicBezTo>
                        <a:pt x="48" y="226"/>
                        <a:pt x="1" y="254"/>
                        <a:pt x="4" y="273"/>
                      </a:cubicBezTo>
                      <a:cubicBezTo>
                        <a:pt x="6" y="292"/>
                        <a:pt x="49" y="292"/>
                        <a:pt x="67" y="298"/>
                      </a:cubicBezTo>
                      <a:cubicBezTo>
                        <a:pt x="122" y="319"/>
                        <a:pt x="171" y="358"/>
                        <a:pt x="215" y="398"/>
                      </a:cubicBezTo>
                      <a:cubicBezTo>
                        <a:pt x="275" y="455"/>
                        <a:pt x="335" y="516"/>
                        <a:pt x="412" y="544"/>
                      </a:cubicBezTo>
                      <a:cubicBezTo>
                        <a:pt x="434" y="553"/>
                        <a:pt x="459" y="557"/>
                        <a:pt x="484" y="557"/>
                      </a:cubicBezTo>
                      <a:cubicBezTo>
                        <a:pt x="543" y="557"/>
                        <a:pt x="602" y="532"/>
                        <a:pt x="627" y="480"/>
                      </a:cubicBezTo>
                      <a:cubicBezTo>
                        <a:pt x="636" y="460"/>
                        <a:pt x="640" y="439"/>
                        <a:pt x="652" y="421"/>
                      </a:cubicBezTo>
                      <a:cubicBezTo>
                        <a:pt x="671" y="391"/>
                        <a:pt x="706" y="375"/>
                        <a:pt x="735" y="353"/>
                      </a:cubicBezTo>
                      <a:cubicBezTo>
                        <a:pt x="786" y="314"/>
                        <a:pt x="815" y="247"/>
                        <a:pt x="810" y="183"/>
                      </a:cubicBezTo>
                      <a:cubicBezTo>
                        <a:pt x="805" y="119"/>
                        <a:pt x="766" y="58"/>
                        <a:pt x="710" y="27"/>
                      </a:cubicBezTo>
                      <a:cubicBezTo>
                        <a:pt x="674" y="8"/>
                        <a:pt x="635" y="0"/>
                        <a:pt x="59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94;p21"/>
                <p:cNvSpPr/>
                <p:nvPr>
                  <p:custDataLst>
                    <p:tags r:id="rId62"/>
                  </p:custDataLst>
                </p:nvPr>
              </p:nvSpPr>
              <p:spPr>
                <a:xfrm>
                  <a:off x="11133717" y="2235682"/>
                  <a:ext cx="78633" cy="21158"/>
                </a:xfrm>
                <a:custGeom>
                  <a:avLst/>
                  <a:gdLst/>
                  <a:ahLst/>
                  <a:cxnLst/>
                  <a:rect l="l" t="t" r="r" b="b"/>
                  <a:pathLst>
                    <a:path w="1022" h="275" extrusionOk="0">
                      <a:moveTo>
                        <a:pt x="486" y="0"/>
                      </a:moveTo>
                      <a:cubicBezTo>
                        <a:pt x="321" y="0"/>
                        <a:pt x="157" y="43"/>
                        <a:pt x="1" y="137"/>
                      </a:cubicBezTo>
                      <a:lnTo>
                        <a:pt x="99" y="126"/>
                      </a:lnTo>
                      <a:cubicBezTo>
                        <a:pt x="130" y="122"/>
                        <a:pt x="162" y="121"/>
                        <a:pt x="194" y="121"/>
                      </a:cubicBezTo>
                      <a:cubicBezTo>
                        <a:pt x="317" y="121"/>
                        <a:pt x="441" y="147"/>
                        <a:pt x="554" y="198"/>
                      </a:cubicBezTo>
                      <a:cubicBezTo>
                        <a:pt x="601" y="219"/>
                        <a:pt x="646" y="245"/>
                        <a:pt x="690" y="274"/>
                      </a:cubicBezTo>
                      <a:cubicBezTo>
                        <a:pt x="652" y="241"/>
                        <a:pt x="607" y="210"/>
                        <a:pt x="560" y="184"/>
                      </a:cubicBezTo>
                      <a:cubicBezTo>
                        <a:pt x="447" y="124"/>
                        <a:pt x="320" y="90"/>
                        <a:pt x="193" y="87"/>
                      </a:cubicBezTo>
                      <a:lnTo>
                        <a:pt x="193" y="87"/>
                      </a:lnTo>
                      <a:cubicBezTo>
                        <a:pt x="294" y="50"/>
                        <a:pt x="400" y="34"/>
                        <a:pt x="506" y="34"/>
                      </a:cubicBezTo>
                      <a:cubicBezTo>
                        <a:pt x="682" y="34"/>
                        <a:pt x="860" y="77"/>
                        <a:pt x="1022" y="141"/>
                      </a:cubicBezTo>
                      <a:cubicBezTo>
                        <a:pt x="849" y="51"/>
                        <a:pt x="667" y="0"/>
                        <a:pt x="48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95;p21"/>
                <p:cNvSpPr/>
                <p:nvPr>
                  <p:custDataLst>
                    <p:tags r:id="rId63"/>
                  </p:custDataLst>
                </p:nvPr>
              </p:nvSpPr>
              <p:spPr>
                <a:xfrm>
                  <a:off x="11097325" y="2242299"/>
                  <a:ext cx="69785" cy="97329"/>
                </a:xfrm>
                <a:custGeom>
                  <a:avLst/>
                  <a:gdLst/>
                  <a:ahLst/>
                  <a:cxnLst/>
                  <a:rect l="l" t="t" r="r" b="b"/>
                  <a:pathLst>
                    <a:path w="907" h="1265" extrusionOk="0">
                      <a:moveTo>
                        <a:pt x="512" y="0"/>
                      </a:moveTo>
                      <a:cubicBezTo>
                        <a:pt x="511" y="0"/>
                        <a:pt x="511" y="0"/>
                        <a:pt x="510" y="0"/>
                      </a:cubicBezTo>
                      <a:cubicBezTo>
                        <a:pt x="481" y="4"/>
                        <a:pt x="476" y="72"/>
                        <a:pt x="465" y="97"/>
                      </a:cubicBezTo>
                      <a:cubicBezTo>
                        <a:pt x="429" y="183"/>
                        <a:pt x="363" y="255"/>
                        <a:pt x="297" y="321"/>
                      </a:cubicBezTo>
                      <a:cubicBezTo>
                        <a:pt x="204" y="409"/>
                        <a:pt x="103" y="496"/>
                        <a:pt x="51" y="614"/>
                      </a:cubicBezTo>
                      <a:cubicBezTo>
                        <a:pt x="0" y="730"/>
                        <a:pt x="21" y="893"/>
                        <a:pt x="135" y="954"/>
                      </a:cubicBezTo>
                      <a:cubicBezTo>
                        <a:pt x="163" y="969"/>
                        <a:pt x="196" y="979"/>
                        <a:pt x="224" y="997"/>
                      </a:cubicBezTo>
                      <a:cubicBezTo>
                        <a:pt x="270" y="1030"/>
                        <a:pt x="291" y="1085"/>
                        <a:pt x="323" y="1133"/>
                      </a:cubicBezTo>
                      <a:cubicBezTo>
                        <a:pt x="378" y="1213"/>
                        <a:pt x="475" y="1264"/>
                        <a:pt x="573" y="1264"/>
                      </a:cubicBezTo>
                      <a:cubicBezTo>
                        <a:pt x="575" y="1264"/>
                        <a:pt x="577" y="1264"/>
                        <a:pt x="579" y="1264"/>
                      </a:cubicBezTo>
                      <a:cubicBezTo>
                        <a:pt x="679" y="1263"/>
                        <a:pt x="777" y="1207"/>
                        <a:pt x="831" y="1123"/>
                      </a:cubicBezTo>
                      <a:cubicBezTo>
                        <a:pt x="907" y="1001"/>
                        <a:pt x="888" y="844"/>
                        <a:pt x="853" y="705"/>
                      </a:cubicBezTo>
                      <a:cubicBezTo>
                        <a:pt x="798" y="492"/>
                        <a:pt x="713" y="279"/>
                        <a:pt x="592" y="93"/>
                      </a:cubicBezTo>
                      <a:cubicBezTo>
                        <a:pt x="579" y="76"/>
                        <a:pt x="541" y="0"/>
                        <a:pt x="51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6;p21"/>
                <p:cNvSpPr/>
                <p:nvPr>
                  <p:custDataLst>
                    <p:tags r:id="rId64"/>
                  </p:custDataLst>
                </p:nvPr>
              </p:nvSpPr>
              <p:spPr>
                <a:xfrm>
                  <a:off x="11113021" y="2251686"/>
                  <a:ext cx="44933" cy="62398"/>
                </a:xfrm>
                <a:custGeom>
                  <a:avLst/>
                  <a:gdLst/>
                  <a:ahLst/>
                  <a:cxnLst/>
                  <a:rect l="l" t="t" r="r" b="b"/>
                  <a:pathLst>
                    <a:path w="584" h="811" extrusionOk="0">
                      <a:moveTo>
                        <a:pt x="329" y="0"/>
                      </a:moveTo>
                      <a:cubicBezTo>
                        <a:pt x="329" y="0"/>
                        <a:pt x="328" y="0"/>
                        <a:pt x="328" y="0"/>
                      </a:cubicBezTo>
                      <a:cubicBezTo>
                        <a:pt x="308" y="1"/>
                        <a:pt x="306" y="46"/>
                        <a:pt x="300" y="62"/>
                      </a:cubicBezTo>
                      <a:cubicBezTo>
                        <a:pt x="276" y="117"/>
                        <a:pt x="234" y="163"/>
                        <a:pt x="192" y="205"/>
                      </a:cubicBezTo>
                      <a:cubicBezTo>
                        <a:pt x="131" y="261"/>
                        <a:pt x="66" y="317"/>
                        <a:pt x="34" y="393"/>
                      </a:cubicBezTo>
                      <a:cubicBezTo>
                        <a:pt x="1" y="469"/>
                        <a:pt x="14" y="573"/>
                        <a:pt x="87" y="612"/>
                      </a:cubicBezTo>
                      <a:cubicBezTo>
                        <a:pt x="107" y="622"/>
                        <a:pt x="128" y="627"/>
                        <a:pt x="145" y="639"/>
                      </a:cubicBezTo>
                      <a:cubicBezTo>
                        <a:pt x="175" y="660"/>
                        <a:pt x="187" y="696"/>
                        <a:pt x="208" y="726"/>
                      </a:cubicBezTo>
                      <a:cubicBezTo>
                        <a:pt x="244" y="778"/>
                        <a:pt x="307" y="811"/>
                        <a:pt x="368" y="811"/>
                      </a:cubicBezTo>
                      <a:cubicBezTo>
                        <a:pt x="370" y="811"/>
                        <a:pt x="372" y="811"/>
                        <a:pt x="374" y="811"/>
                      </a:cubicBezTo>
                      <a:cubicBezTo>
                        <a:pt x="439" y="810"/>
                        <a:pt x="501" y="774"/>
                        <a:pt x="536" y="720"/>
                      </a:cubicBezTo>
                      <a:cubicBezTo>
                        <a:pt x="584" y="643"/>
                        <a:pt x="572" y="542"/>
                        <a:pt x="550" y="453"/>
                      </a:cubicBezTo>
                      <a:cubicBezTo>
                        <a:pt x="516" y="315"/>
                        <a:pt x="460" y="179"/>
                        <a:pt x="380" y="60"/>
                      </a:cubicBezTo>
                      <a:cubicBezTo>
                        <a:pt x="373" y="47"/>
                        <a:pt x="349" y="0"/>
                        <a:pt x="329"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297;p21"/>
                <p:cNvSpPr/>
                <p:nvPr>
                  <p:custDataLst>
                    <p:tags r:id="rId65"/>
                  </p:custDataLst>
                </p:nvPr>
              </p:nvSpPr>
              <p:spPr>
                <a:xfrm>
                  <a:off x="11120868" y="2240068"/>
                  <a:ext cx="27545" cy="78479"/>
                </a:xfrm>
                <a:custGeom>
                  <a:avLst/>
                  <a:gdLst/>
                  <a:ahLst/>
                  <a:cxnLst/>
                  <a:rect l="l" t="t" r="r" b="b"/>
                  <a:pathLst>
                    <a:path w="358" h="1020" extrusionOk="0">
                      <a:moveTo>
                        <a:pt x="175" y="0"/>
                      </a:moveTo>
                      <a:lnTo>
                        <a:pt x="182" y="98"/>
                      </a:lnTo>
                      <a:cubicBezTo>
                        <a:pt x="193" y="253"/>
                        <a:pt x="157" y="411"/>
                        <a:pt x="85" y="549"/>
                      </a:cubicBezTo>
                      <a:cubicBezTo>
                        <a:pt x="63" y="596"/>
                        <a:pt x="32" y="641"/>
                        <a:pt x="1" y="682"/>
                      </a:cubicBezTo>
                      <a:cubicBezTo>
                        <a:pt x="39" y="644"/>
                        <a:pt x="70" y="602"/>
                        <a:pt x="99" y="557"/>
                      </a:cubicBezTo>
                      <a:cubicBezTo>
                        <a:pt x="167" y="447"/>
                        <a:pt x="207" y="321"/>
                        <a:pt x="217" y="193"/>
                      </a:cubicBezTo>
                      <a:lnTo>
                        <a:pt x="217" y="193"/>
                      </a:lnTo>
                      <a:cubicBezTo>
                        <a:pt x="300" y="464"/>
                        <a:pt x="235" y="765"/>
                        <a:pt x="118" y="1019"/>
                      </a:cubicBezTo>
                      <a:cubicBezTo>
                        <a:pt x="309" y="699"/>
                        <a:pt x="358" y="338"/>
                        <a:pt x="175"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298;p21"/>
                <p:cNvSpPr/>
                <p:nvPr>
                  <p:custDataLst>
                    <p:tags r:id="rId66"/>
                  </p:custDataLst>
                </p:nvPr>
              </p:nvSpPr>
              <p:spPr>
                <a:xfrm>
                  <a:off x="11038235" y="2204983"/>
                  <a:ext cx="97945" cy="65399"/>
                </a:xfrm>
                <a:custGeom>
                  <a:avLst/>
                  <a:gdLst/>
                  <a:ahLst/>
                  <a:cxnLst/>
                  <a:rect l="l" t="t" r="r" b="b"/>
                  <a:pathLst>
                    <a:path w="1273" h="850" extrusionOk="0">
                      <a:moveTo>
                        <a:pt x="542" y="1"/>
                      </a:moveTo>
                      <a:cubicBezTo>
                        <a:pt x="463" y="1"/>
                        <a:pt x="387" y="30"/>
                        <a:pt x="345" y="96"/>
                      </a:cubicBezTo>
                      <a:cubicBezTo>
                        <a:pt x="328" y="125"/>
                        <a:pt x="318" y="156"/>
                        <a:pt x="297" y="182"/>
                      </a:cubicBezTo>
                      <a:cubicBezTo>
                        <a:pt x="262" y="227"/>
                        <a:pt x="203" y="243"/>
                        <a:pt x="154" y="273"/>
                      </a:cubicBezTo>
                      <a:cubicBezTo>
                        <a:pt x="69" y="323"/>
                        <a:pt x="11" y="420"/>
                        <a:pt x="6" y="520"/>
                      </a:cubicBezTo>
                      <a:cubicBezTo>
                        <a:pt x="1" y="620"/>
                        <a:pt x="50" y="722"/>
                        <a:pt x="131" y="781"/>
                      </a:cubicBezTo>
                      <a:cubicBezTo>
                        <a:pt x="201" y="832"/>
                        <a:pt x="287" y="849"/>
                        <a:pt x="375" y="849"/>
                      </a:cubicBezTo>
                      <a:cubicBezTo>
                        <a:pt x="432" y="849"/>
                        <a:pt x="490" y="842"/>
                        <a:pt x="545" y="832"/>
                      </a:cubicBezTo>
                      <a:cubicBezTo>
                        <a:pt x="762" y="792"/>
                        <a:pt x="980" y="721"/>
                        <a:pt x="1173" y="612"/>
                      </a:cubicBezTo>
                      <a:cubicBezTo>
                        <a:pt x="1192" y="599"/>
                        <a:pt x="1272" y="566"/>
                        <a:pt x="1270" y="535"/>
                      </a:cubicBezTo>
                      <a:cubicBezTo>
                        <a:pt x="1270" y="505"/>
                        <a:pt x="1202" y="497"/>
                        <a:pt x="1178" y="484"/>
                      </a:cubicBezTo>
                      <a:cubicBezTo>
                        <a:pt x="1095" y="443"/>
                        <a:pt x="1027" y="373"/>
                        <a:pt x="967" y="301"/>
                      </a:cubicBezTo>
                      <a:cubicBezTo>
                        <a:pt x="884" y="202"/>
                        <a:pt x="805" y="95"/>
                        <a:pt x="690" y="36"/>
                      </a:cubicBezTo>
                      <a:cubicBezTo>
                        <a:pt x="645" y="13"/>
                        <a:pt x="593" y="1"/>
                        <a:pt x="542"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299;p21"/>
                <p:cNvSpPr/>
                <p:nvPr>
                  <p:custDataLst>
                    <p:tags r:id="rId67"/>
                  </p:custDataLst>
                </p:nvPr>
              </p:nvSpPr>
              <p:spPr>
                <a:xfrm>
                  <a:off x="11063856" y="2221064"/>
                  <a:ext cx="62706" cy="41932"/>
                </a:xfrm>
                <a:custGeom>
                  <a:avLst/>
                  <a:gdLst/>
                  <a:ahLst/>
                  <a:cxnLst/>
                  <a:rect l="l" t="t" r="r" b="b"/>
                  <a:pathLst>
                    <a:path w="815" h="545" extrusionOk="0">
                      <a:moveTo>
                        <a:pt x="347" y="1"/>
                      </a:moveTo>
                      <a:cubicBezTo>
                        <a:pt x="296" y="1"/>
                        <a:pt x="247" y="20"/>
                        <a:pt x="221" y="62"/>
                      </a:cubicBezTo>
                      <a:cubicBezTo>
                        <a:pt x="209" y="79"/>
                        <a:pt x="202" y="100"/>
                        <a:pt x="189" y="117"/>
                      </a:cubicBezTo>
                      <a:cubicBezTo>
                        <a:pt x="165" y="145"/>
                        <a:pt x="129" y="155"/>
                        <a:pt x="97" y="174"/>
                      </a:cubicBezTo>
                      <a:cubicBezTo>
                        <a:pt x="43" y="207"/>
                        <a:pt x="6" y="269"/>
                        <a:pt x="3" y="333"/>
                      </a:cubicBezTo>
                      <a:cubicBezTo>
                        <a:pt x="0" y="397"/>
                        <a:pt x="32" y="462"/>
                        <a:pt x="84" y="500"/>
                      </a:cubicBezTo>
                      <a:cubicBezTo>
                        <a:pt x="129" y="533"/>
                        <a:pt x="183" y="544"/>
                        <a:pt x="240" y="544"/>
                      </a:cubicBezTo>
                      <a:cubicBezTo>
                        <a:pt x="277" y="544"/>
                        <a:pt x="314" y="540"/>
                        <a:pt x="350" y="533"/>
                      </a:cubicBezTo>
                      <a:cubicBezTo>
                        <a:pt x="488" y="508"/>
                        <a:pt x="627" y="462"/>
                        <a:pt x="752" y="392"/>
                      </a:cubicBezTo>
                      <a:cubicBezTo>
                        <a:pt x="765" y="384"/>
                        <a:pt x="815" y="363"/>
                        <a:pt x="815" y="343"/>
                      </a:cubicBezTo>
                      <a:cubicBezTo>
                        <a:pt x="814" y="324"/>
                        <a:pt x="770" y="319"/>
                        <a:pt x="754" y="311"/>
                      </a:cubicBezTo>
                      <a:cubicBezTo>
                        <a:pt x="701" y="284"/>
                        <a:pt x="659" y="238"/>
                        <a:pt x="619" y="192"/>
                      </a:cubicBezTo>
                      <a:cubicBezTo>
                        <a:pt x="566" y="129"/>
                        <a:pt x="515" y="60"/>
                        <a:pt x="442" y="23"/>
                      </a:cubicBezTo>
                      <a:cubicBezTo>
                        <a:pt x="413" y="9"/>
                        <a:pt x="380" y="1"/>
                        <a:pt x="34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00;p21"/>
                <p:cNvSpPr/>
                <p:nvPr>
                  <p:custDataLst>
                    <p:tags r:id="rId68"/>
                  </p:custDataLst>
                </p:nvPr>
              </p:nvSpPr>
              <p:spPr>
                <a:xfrm>
                  <a:off x="11060394" y="2227373"/>
                  <a:ext cx="78017" cy="23467"/>
                </a:xfrm>
                <a:custGeom>
                  <a:avLst/>
                  <a:gdLst/>
                  <a:ahLst/>
                  <a:cxnLst/>
                  <a:rect l="l" t="t" r="r" b="b"/>
                  <a:pathLst>
                    <a:path w="1014" h="305" extrusionOk="0">
                      <a:moveTo>
                        <a:pt x="346" y="0"/>
                      </a:moveTo>
                      <a:cubicBezTo>
                        <a:pt x="417" y="79"/>
                        <a:pt x="506" y="141"/>
                        <a:pt x="603" y="186"/>
                      </a:cubicBezTo>
                      <a:cubicBezTo>
                        <a:pt x="671" y="216"/>
                        <a:pt x="744" y="237"/>
                        <a:pt x="819" y="248"/>
                      </a:cubicBezTo>
                      <a:lnTo>
                        <a:pt x="819" y="248"/>
                      </a:lnTo>
                      <a:cubicBezTo>
                        <a:pt x="754" y="263"/>
                        <a:pt x="689" y="269"/>
                        <a:pt x="623" y="269"/>
                      </a:cubicBezTo>
                      <a:cubicBezTo>
                        <a:pt x="408" y="269"/>
                        <a:pt x="190" y="196"/>
                        <a:pt x="1" y="93"/>
                      </a:cubicBezTo>
                      <a:lnTo>
                        <a:pt x="1" y="93"/>
                      </a:lnTo>
                      <a:cubicBezTo>
                        <a:pt x="195" y="227"/>
                        <a:pt x="407" y="305"/>
                        <a:pt x="626" y="305"/>
                      </a:cubicBezTo>
                      <a:cubicBezTo>
                        <a:pt x="754" y="305"/>
                        <a:pt x="884" y="278"/>
                        <a:pt x="1013" y="219"/>
                      </a:cubicBezTo>
                      <a:lnTo>
                        <a:pt x="916" y="219"/>
                      </a:lnTo>
                      <a:cubicBezTo>
                        <a:pt x="761" y="219"/>
                        <a:pt x="606" y="175"/>
                        <a:pt x="473" y="93"/>
                      </a:cubicBezTo>
                      <a:cubicBezTo>
                        <a:pt x="428" y="67"/>
                        <a:pt x="386" y="36"/>
                        <a:pt x="34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01;p21"/>
                <p:cNvSpPr/>
                <p:nvPr>
                  <p:custDataLst>
                    <p:tags r:id="rId69"/>
                  </p:custDataLst>
                </p:nvPr>
              </p:nvSpPr>
              <p:spPr>
                <a:xfrm>
                  <a:off x="11125023" y="2237683"/>
                  <a:ext cx="22851" cy="21928"/>
                </a:xfrm>
                <a:custGeom>
                  <a:avLst/>
                  <a:gdLst/>
                  <a:ahLst/>
                  <a:cxnLst/>
                  <a:rect l="l" t="t" r="r" b="b"/>
                  <a:pathLst>
                    <a:path w="297" h="285" extrusionOk="0">
                      <a:moveTo>
                        <a:pt x="147" y="0"/>
                      </a:moveTo>
                      <a:cubicBezTo>
                        <a:pt x="143" y="0"/>
                        <a:pt x="140" y="1"/>
                        <a:pt x="136" y="1"/>
                      </a:cubicBezTo>
                      <a:cubicBezTo>
                        <a:pt x="58" y="7"/>
                        <a:pt x="0" y="77"/>
                        <a:pt x="6" y="155"/>
                      </a:cubicBezTo>
                      <a:cubicBezTo>
                        <a:pt x="13" y="229"/>
                        <a:pt x="75" y="284"/>
                        <a:pt x="147" y="284"/>
                      </a:cubicBezTo>
                      <a:cubicBezTo>
                        <a:pt x="152" y="284"/>
                        <a:pt x="156" y="284"/>
                        <a:pt x="161" y="284"/>
                      </a:cubicBezTo>
                      <a:cubicBezTo>
                        <a:pt x="239" y="277"/>
                        <a:pt x="296" y="208"/>
                        <a:pt x="290" y="130"/>
                      </a:cubicBezTo>
                      <a:cubicBezTo>
                        <a:pt x="282" y="56"/>
                        <a:pt x="220" y="0"/>
                        <a:pt x="147"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 name="Google Shape;1288;p21"/>
              <p:cNvGrpSpPr/>
              <p:nvPr/>
            </p:nvGrpSpPr>
            <p:grpSpPr>
              <a:xfrm>
                <a:off x="2524" y="5528"/>
                <a:ext cx="1065" cy="969"/>
                <a:chOff x="11038235" y="2148509"/>
                <a:chExt cx="195197" cy="191119"/>
              </a:xfrm>
            </p:grpSpPr>
            <p:sp>
              <p:nvSpPr>
                <p:cNvPr id="111" name="Google Shape;1289;p21"/>
                <p:cNvSpPr/>
                <p:nvPr>
                  <p:custDataLst>
                    <p:tags r:id="rId46"/>
                  </p:custDataLst>
                </p:nvPr>
              </p:nvSpPr>
              <p:spPr>
                <a:xfrm>
                  <a:off x="11098941" y="2148509"/>
                  <a:ext cx="70939" cy="96944"/>
                </a:xfrm>
                <a:custGeom>
                  <a:avLst/>
                  <a:gdLst/>
                  <a:ahLst/>
                  <a:cxnLst/>
                  <a:rect l="l" t="t" r="r" b="b"/>
                  <a:pathLst>
                    <a:path w="922" h="1260" extrusionOk="0">
                      <a:moveTo>
                        <a:pt x="335" y="0"/>
                      </a:moveTo>
                      <a:cubicBezTo>
                        <a:pt x="327" y="0"/>
                        <a:pt x="319" y="1"/>
                        <a:pt x="311" y="1"/>
                      </a:cubicBezTo>
                      <a:cubicBezTo>
                        <a:pt x="210" y="9"/>
                        <a:pt x="116" y="70"/>
                        <a:pt x="68" y="159"/>
                      </a:cubicBezTo>
                      <a:cubicBezTo>
                        <a:pt x="0" y="285"/>
                        <a:pt x="27" y="440"/>
                        <a:pt x="72" y="577"/>
                      </a:cubicBezTo>
                      <a:cubicBezTo>
                        <a:pt x="139" y="786"/>
                        <a:pt x="238" y="993"/>
                        <a:pt x="370" y="1171"/>
                      </a:cubicBezTo>
                      <a:cubicBezTo>
                        <a:pt x="385" y="1190"/>
                        <a:pt x="425" y="1259"/>
                        <a:pt x="455" y="1259"/>
                      </a:cubicBezTo>
                      <a:cubicBezTo>
                        <a:pt x="456" y="1259"/>
                        <a:pt x="457" y="1259"/>
                        <a:pt x="458" y="1259"/>
                      </a:cubicBezTo>
                      <a:cubicBezTo>
                        <a:pt x="486" y="1254"/>
                        <a:pt x="486" y="1186"/>
                        <a:pt x="496" y="1160"/>
                      </a:cubicBezTo>
                      <a:cubicBezTo>
                        <a:pt x="527" y="1071"/>
                        <a:pt x="588" y="995"/>
                        <a:pt x="651" y="926"/>
                      </a:cubicBezTo>
                      <a:cubicBezTo>
                        <a:pt x="739" y="831"/>
                        <a:pt x="835" y="739"/>
                        <a:pt x="877" y="618"/>
                      </a:cubicBezTo>
                      <a:cubicBezTo>
                        <a:pt x="921" y="497"/>
                        <a:pt x="890" y="336"/>
                        <a:pt x="773" y="283"/>
                      </a:cubicBezTo>
                      <a:cubicBezTo>
                        <a:pt x="744" y="269"/>
                        <a:pt x="710" y="263"/>
                        <a:pt x="682" y="246"/>
                      </a:cubicBezTo>
                      <a:cubicBezTo>
                        <a:pt x="634" y="217"/>
                        <a:pt x="610" y="161"/>
                        <a:pt x="575" y="117"/>
                      </a:cubicBezTo>
                      <a:cubicBezTo>
                        <a:pt x="519" y="44"/>
                        <a:pt x="427" y="0"/>
                        <a:pt x="33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291;p21"/>
                <p:cNvSpPr/>
                <p:nvPr>
                  <p:custDataLst>
                    <p:tags r:id="rId47"/>
                  </p:custDataLst>
                </p:nvPr>
              </p:nvSpPr>
              <p:spPr>
                <a:xfrm>
                  <a:off x="11120868" y="2168975"/>
                  <a:ext cx="25775" cy="78710"/>
                </a:xfrm>
                <a:custGeom>
                  <a:avLst/>
                  <a:gdLst/>
                  <a:ahLst/>
                  <a:cxnLst/>
                  <a:rect l="l" t="t" r="r" b="b"/>
                  <a:pathLst>
                    <a:path w="335" h="1023" extrusionOk="0">
                      <a:moveTo>
                        <a:pt x="196" y="0"/>
                      </a:moveTo>
                      <a:lnTo>
                        <a:pt x="196" y="0"/>
                      </a:lnTo>
                      <a:cubicBezTo>
                        <a:pt x="27" y="332"/>
                        <a:pt x="1" y="695"/>
                        <a:pt x="203" y="1022"/>
                      </a:cubicBezTo>
                      <a:lnTo>
                        <a:pt x="190" y="924"/>
                      </a:lnTo>
                      <a:cubicBezTo>
                        <a:pt x="170" y="770"/>
                        <a:pt x="196" y="610"/>
                        <a:pt x="259" y="467"/>
                      </a:cubicBezTo>
                      <a:cubicBezTo>
                        <a:pt x="279" y="419"/>
                        <a:pt x="306" y="374"/>
                        <a:pt x="335" y="330"/>
                      </a:cubicBezTo>
                      <a:lnTo>
                        <a:pt x="335" y="330"/>
                      </a:lnTo>
                      <a:cubicBezTo>
                        <a:pt x="299" y="370"/>
                        <a:pt x="271" y="414"/>
                        <a:pt x="245" y="461"/>
                      </a:cubicBezTo>
                      <a:cubicBezTo>
                        <a:pt x="183" y="574"/>
                        <a:pt x="151" y="702"/>
                        <a:pt x="149" y="831"/>
                      </a:cubicBezTo>
                      <a:lnTo>
                        <a:pt x="149" y="831"/>
                      </a:lnTo>
                      <a:cubicBezTo>
                        <a:pt x="49" y="564"/>
                        <a:pt x="96" y="261"/>
                        <a:pt x="19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292;p21"/>
                <p:cNvSpPr/>
                <p:nvPr>
                  <p:custDataLst>
                    <p:tags r:id="rId48"/>
                  </p:custDataLst>
                </p:nvPr>
              </p:nvSpPr>
              <p:spPr>
                <a:xfrm>
                  <a:off x="11135718" y="2211446"/>
                  <a:ext cx="97714" cy="66784"/>
                </a:xfrm>
                <a:custGeom>
                  <a:avLst/>
                  <a:gdLst/>
                  <a:ahLst/>
                  <a:cxnLst/>
                  <a:rect l="l" t="t" r="r" b="b"/>
                  <a:pathLst>
                    <a:path w="1270" h="868" extrusionOk="0">
                      <a:moveTo>
                        <a:pt x="926" y="0"/>
                      </a:moveTo>
                      <a:cubicBezTo>
                        <a:pt x="846" y="0"/>
                        <a:pt x="763" y="20"/>
                        <a:pt x="686" y="44"/>
                      </a:cubicBezTo>
                      <a:cubicBezTo>
                        <a:pt x="476" y="110"/>
                        <a:pt x="269" y="207"/>
                        <a:pt x="94" y="338"/>
                      </a:cubicBezTo>
                      <a:cubicBezTo>
                        <a:pt x="75" y="351"/>
                        <a:pt x="1" y="394"/>
                        <a:pt x="5" y="424"/>
                      </a:cubicBezTo>
                      <a:cubicBezTo>
                        <a:pt x="8" y="452"/>
                        <a:pt x="76" y="455"/>
                        <a:pt x="102" y="463"/>
                      </a:cubicBezTo>
                      <a:cubicBezTo>
                        <a:pt x="191" y="494"/>
                        <a:pt x="267" y="557"/>
                        <a:pt x="335" y="619"/>
                      </a:cubicBezTo>
                      <a:cubicBezTo>
                        <a:pt x="429" y="707"/>
                        <a:pt x="521" y="804"/>
                        <a:pt x="641" y="848"/>
                      </a:cubicBezTo>
                      <a:cubicBezTo>
                        <a:pt x="676" y="861"/>
                        <a:pt x="715" y="868"/>
                        <a:pt x="753" y="868"/>
                      </a:cubicBezTo>
                      <a:cubicBezTo>
                        <a:pt x="846" y="868"/>
                        <a:pt x="937" y="828"/>
                        <a:pt x="976" y="747"/>
                      </a:cubicBezTo>
                      <a:cubicBezTo>
                        <a:pt x="991" y="716"/>
                        <a:pt x="997" y="682"/>
                        <a:pt x="1014" y="655"/>
                      </a:cubicBezTo>
                      <a:cubicBezTo>
                        <a:pt x="1044" y="608"/>
                        <a:pt x="1100" y="583"/>
                        <a:pt x="1144" y="549"/>
                      </a:cubicBezTo>
                      <a:cubicBezTo>
                        <a:pt x="1223" y="488"/>
                        <a:pt x="1269" y="385"/>
                        <a:pt x="1262" y="285"/>
                      </a:cubicBezTo>
                      <a:cubicBezTo>
                        <a:pt x="1253" y="185"/>
                        <a:pt x="1192" y="91"/>
                        <a:pt x="1105" y="43"/>
                      </a:cubicBezTo>
                      <a:cubicBezTo>
                        <a:pt x="1050" y="12"/>
                        <a:pt x="989" y="0"/>
                        <a:pt x="926"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293;p21"/>
                <p:cNvSpPr/>
                <p:nvPr>
                  <p:custDataLst>
                    <p:tags r:id="rId49"/>
                  </p:custDataLst>
                </p:nvPr>
              </p:nvSpPr>
              <p:spPr>
                <a:xfrm>
                  <a:off x="11145028" y="2220833"/>
                  <a:ext cx="62783" cy="42933"/>
                </a:xfrm>
                <a:custGeom>
                  <a:avLst/>
                  <a:gdLst/>
                  <a:ahLst/>
                  <a:cxnLst/>
                  <a:rect l="l" t="t" r="r" b="b"/>
                  <a:pathLst>
                    <a:path w="816" h="558" extrusionOk="0">
                      <a:moveTo>
                        <a:pt x="594" y="0"/>
                      </a:moveTo>
                      <a:cubicBezTo>
                        <a:pt x="543" y="0"/>
                        <a:pt x="490" y="12"/>
                        <a:pt x="442" y="27"/>
                      </a:cubicBezTo>
                      <a:cubicBezTo>
                        <a:pt x="308" y="70"/>
                        <a:pt x="173" y="132"/>
                        <a:pt x="59" y="218"/>
                      </a:cubicBezTo>
                      <a:cubicBezTo>
                        <a:pt x="48" y="226"/>
                        <a:pt x="1" y="254"/>
                        <a:pt x="4" y="273"/>
                      </a:cubicBezTo>
                      <a:cubicBezTo>
                        <a:pt x="6" y="292"/>
                        <a:pt x="49" y="292"/>
                        <a:pt x="67" y="298"/>
                      </a:cubicBezTo>
                      <a:cubicBezTo>
                        <a:pt x="122" y="319"/>
                        <a:pt x="171" y="358"/>
                        <a:pt x="215" y="398"/>
                      </a:cubicBezTo>
                      <a:cubicBezTo>
                        <a:pt x="275" y="455"/>
                        <a:pt x="335" y="516"/>
                        <a:pt x="412" y="544"/>
                      </a:cubicBezTo>
                      <a:cubicBezTo>
                        <a:pt x="434" y="553"/>
                        <a:pt x="459" y="557"/>
                        <a:pt x="484" y="557"/>
                      </a:cubicBezTo>
                      <a:cubicBezTo>
                        <a:pt x="543" y="557"/>
                        <a:pt x="602" y="532"/>
                        <a:pt x="627" y="480"/>
                      </a:cubicBezTo>
                      <a:cubicBezTo>
                        <a:pt x="636" y="460"/>
                        <a:pt x="640" y="439"/>
                        <a:pt x="652" y="421"/>
                      </a:cubicBezTo>
                      <a:cubicBezTo>
                        <a:pt x="671" y="391"/>
                        <a:pt x="706" y="375"/>
                        <a:pt x="735" y="353"/>
                      </a:cubicBezTo>
                      <a:cubicBezTo>
                        <a:pt x="786" y="314"/>
                        <a:pt x="815" y="247"/>
                        <a:pt x="810" y="183"/>
                      </a:cubicBezTo>
                      <a:cubicBezTo>
                        <a:pt x="805" y="119"/>
                        <a:pt x="766" y="58"/>
                        <a:pt x="710" y="27"/>
                      </a:cubicBezTo>
                      <a:cubicBezTo>
                        <a:pt x="674" y="8"/>
                        <a:pt x="635" y="0"/>
                        <a:pt x="59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294;p21"/>
                <p:cNvSpPr/>
                <p:nvPr>
                  <p:custDataLst>
                    <p:tags r:id="rId50"/>
                  </p:custDataLst>
                </p:nvPr>
              </p:nvSpPr>
              <p:spPr>
                <a:xfrm>
                  <a:off x="11133717" y="2235682"/>
                  <a:ext cx="78633" cy="21158"/>
                </a:xfrm>
                <a:custGeom>
                  <a:avLst/>
                  <a:gdLst/>
                  <a:ahLst/>
                  <a:cxnLst/>
                  <a:rect l="l" t="t" r="r" b="b"/>
                  <a:pathLst>
                    <a:path w="1022" h="275" extrusionOk="0">
                      <a:moveTo>
                        <a:pt x="486" y="0"/>
                      </a:moveTo>
                      <a:cubicBezTo>
                        <a:pt x="321" y="0"/>
                        <a:pt x="157" y="43"/>
                        <a:pt x="1" y="137"/>
                      </a:cubicBezTo>
                      <a:lnTo>
                        <a:pt x="99" y="126"/>
                      </a:lnTo>
                      <a:cubicBezTo>
                        <a:pt x="130" y="122"/>
                        <a:pt x="162" y="121"/>
                        <a:pt x="194" y="121"/>
                      </a:cubicBezTo>
                      <a:cubicBezTo>
                        <a:pt x="317" y="121"/>
                        <a:pt x="441" y="147"/>
                        <a:pt x="554" y="198"/>
                      </a:cubicBezTo>
                      <a:cubicBezTo>
                        <a:pt x="601" y="219"/>
                        <a:pt x="646" y="245"/>
                        <a:pt x="690" y="274"/>
                      </a:cubicBezTo>
                      <a:cubicBezTo>
                        <a:pt x="652" y="241"/>
                        <a:pt x="607" y="210"/>
                        <a:pt x="560" y="184"/>
                      </a:cubicBezTo>
                      <a:cubicBezTo>
                        <a:pt x="447" y="124"/>
                        <a:pt x="320" y="90"/>
                        <a:pt x="193" y="87"/>
                      </a:cubicBezTo>
                      <a:lnTo>
                        <a:pt x="193" y="87"/>
                      </a:lnTo>
                      <a:cubicBezTo>
                        <a:pt x="294" y="50"/>
                        <a:pt x="400" y="34"/>
                        <a:pt x="506" y="34"/>
                      </a:cubicBezTo>
                      <a:cubicBezTo>
                        <a:pt x="682" y="34"/>
                        <a:pt x="860" y="77"/>
                        <a:pt x="1022" y="141"/>
                      </a:cubicBezTo>
                      <a:cubicBezTo>
                        <a:pt x="849" y="51"/>
                        <a:pt x="667" y="0"/>
                        <a:pt x="48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295;p21"/>
                <p:cNvSpPr/>
                <p:nvPr>
                  <p:custDataLst>
                    <p:tags r:id="rId51"/>
                  </p:custDataLst>
                </p:nvPr>
              </p:nvSpPr>
              <p:spPr>
                <a:xfrm>
                  <a:off x="11097325" y="2242299"/>
                  <a:ext cx="69785" cy="97329"/>
                </a:xfrm>
                <a:custGeom>
                  <a:avLst/>
                  <a:gdLst/>
                  <a:ahLst/>
                  <a:cxnLst/>
                  <a:rect l="l" t="t" r="r" b="b"/>
                  <a:pathLst>
                    <a:path w="907" h="1265" extrusionOk="0">
                      <a:moveTo>
                        <a:pt x="512" y="0"/>
                      </a:moveTo>
                      <a:cubicBezTo>
                        <a:pt x="511" y="0"/>
                        <a:pt x="511" y="0"/>
                        <a:pt x="510" y="0"/>
                      </a:cubicBezTo>
                      <a:cubicBezTo>
                        <a:pt x="481" y="4"/>
                        <a:pt x="476" y="72"/>
                        <a:pt x="465" y="97"/>
                      </a:cubicBezTo>
                      <a:cubicBezTo>
                        <a:pt x="429" y="183"/>
                        <a:pt x="363" y="255"/>
                        <a:pt x="297" y="321"/>
                      </a:cubicBezTo>
                      <a:cubicBezTo>
                        <a:pt x="204" y="409"/>
                        <a:pt x="103" y="496"/>
                        <a:pt x="51" y="614"/>
                      </a:cubicBezTo>
                      <a:cubicBezTo>
                        <a:pt x="0" y="730"/>
                        <a:pt x="21" y="893"/>
                        <a:pt x="135" y="954"/>
                      </a:cubicBezTo>
                      <a:cubicBezTo>
                        <a:pt x="163" y="969"/>
                        <a:pt x="196" y="979"/>
                        <a:pt x="224" y="997"/>
                      </a:cubicBezTo>
                      <a:cubicBezTo>
                        <a:pt x="270" y="1030"/>
                        <a:pt x="291" y="1085"/>
                        <a:pt x="323" y="1133"/>
                      </a:cubicBezTo>
                      <a:cubicBezTo>
                        <a:pt x="378" y="1213"/>
                        <a:pt x="475" y="1264"/>
                        <a:pt x="573" y="1264"/>
                      </a:cubicBezTo>
                      <a:cubicBezTo>
                        <a:pt x="575" y="1264"/>
                        <a:pt x="577" y="1264"/>
                        <a:pt x="579" y="1264"/>
                      </a:cubicBezTo>
                      <a:cubicBezTo>
                        <a:pt x="679" y="1263"/>
                        <a:pt x="777" y="1207"/>
                        <a:pt x="831" y="1123"/>
                      </a:cubicBezTo>
                      <a:cubicBezTo>
                        <a:pt x="907" y="1001"/>
                        <a:pt x="888" y="844"/>
                        <a:pt x="853" y="705"/>
                      </a:cubicBezTo>
                      <a:cubicBezTo>
                        <a:pt x="798" y="492"/>
                        <a:pt x="713" y="279"/>
                        <a:pt x="592" y="93"/>
                      </a:cubicBezTo>
                      <a:cubicBezTo>
                        <a:pt x="579" y="76"/>
                        <a:pt x="541" y="0"/>
                        <a:pt x="51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296;p21"/>
                <p:cNvSpPr/>
                <p:nvPr>
                  <p:custDataLst>
                    <p:tags r:id="rId52"/>
                  </p:custDataLst>
                </p:nvPr>
              </p:nvSpPr>
              <p:spPr>
                <a:xfrm>
                  <a:off x="11113021" y="2251686"/>
                  <a:ext cx="44933" cy="62398"/>
                </a:xfrm>
                <a:custGeom>
                  <a:avLst/>
                  <a:gdLst/>
                  <a:ahLst/>
                  <a:cxnLst/>
                  <a:rect l="l" t="t" r="r" b="b"/>
                  <a:pathLst>
                    <a:path w="584" h="811" extrusionOk="0">
                      <a:moveTo>
                        <a:pt x="329" y="0"/>
                      </a:moveTo>
                      <a:cubicBezTo>
                        <a:pt x="329" y="0"/>
                        <a:pt x="328" y="0"/>
                        <a:pt x="328" y="0"/>
                      </a:cubicBezTo>
                      <a:cubicBezTo>
                        <a:pt x="308" y="1"/>
                        <a:pt x="306" y="46"/>
                        <a:pt x="300" y="62"/>
                      </a:cubicBezTo>
                      <a:cubicBezTo>
                        <a:pt x="276" y="117"/>
                        <a:pt x="234" y="163"/>
                        <a:pt x="192" y="205"/>
                      </a:cubicBezTo>
                      <a:cubicBezTo>
                        <a:pt x="131" y="261"/>
                        <a:pt x="66" y="317"/>
                        <a:pt x="34" y="393"/>
                      </a:cubicBezTo>
                      <a:cubicBezTo>
                        <a:pt x="1" y="469"/>
                        <a:pt x="14" y="573"/>
                        <a:pt x="87" y="612"/>
                      </a:cubicBezTo>
                      <a:cubicBezTo>
                        <a:pt x="107" y="622"/>
                        <a:pt x="128" y="627"/>
                        <a:pt x="145" y="639"/>
                      </a:cubicBezTo>
                      <a:cubicBezTo>
                        <a:pt x="175" y="660"/>
                        <a:pt x="187" y="696"/>
                        <a:pt x="208" y="726"/>
                      </a:cubicBezTo>
                      <a:cubicBezTo>
                        <a:pt x="244" y="778"/>
                        <a:pt x="307" y="811"/>
                        <a:pt x="368" y="811"/>
                      </a:cubicBezTo>
                      <a:cubicBezTo>
                        <a:pt x="370" y="811"/>
                        <a:pt x="372" y="811"/>
                        <a:pt x="374" y="811"/>
                      </a:cubicBezTo>
                      <a:cubicBezTo>
                        <a:pt x="439" y="810"/>
                        <a:pt x="501" y="774"/>
                        <a:pt x="536" y="720"/>
                      </a:cubicBezTo>
                      <a:cubicBezTo>
                        <a:pt x="584" y="643"/>
                        <a:pt x="572" y="542"/>
                        <a:pt x="550" y="453"/>
                      </a:cubicBezTo>
                      <a:cubicBezTo>
                        <a:pt x="516" y="315"/>
                        <a:pt x="460" y="179"/>
                        <a:pt x="380" y="60"/>
                      </a:cubicBezTo>
                      <a:cubicBezTo>
                        <a:pt x="373" y="47"/>
                        <a:pt x="349" y="0"/>
                        <a:pt x="329"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297;p21"/>
                <p:cNvSpPr/>
                <p:nvPr>
                  <p:custDataLst>
                    <p:tags r:id="rId53"/>
                  </p:custDataLst>
                </p:nvPr>
              </p:nvSpPr>
              <p:spPr>
                <a:xfrm>
                  <a:off x="11120868" y="2240068"/>
                  <a:ext cx="27545" cy="78479"/>
                </a:xfrm>
                <a:custGeom>
                  <a:avLst/>
                  <a:gdLst/>
                  <a:ahLst/>
                  <a:cxnLst/>
                  <a:rect l="l" t="t" r="r" b="b"/>
                  <a:pathLst>
                    <a:path w="358" h="1020" extrusionOk="0">
                      <a:moveTo>
                        <a:pt x="175" y="0"/>
                      </a:moveTo>
                      <a:lnTo>
                        <a:pt x="182" y="98"/>
                      </a:lnTo>
                      <a:cubicBezTo>
                        <a:pt x="193" y="253"/>
                        <a:pt x="157" y="411"/>
                        <a:pt x="85" y="549"/>
                      </a:cubicBezTo>
                      <a:cubicBezTo>
                        <a:pt x="63" y="596"/>
                        <a:pt x="32" y="641"/>
                        <a:pt x="1" y="682"/>
                      </a:cubicBezTo>
                      <a:cubicBezTo>
                        <a:pt x="39" y="644"/>
                        <a:pt x="70" y="602"/>
                        <a:pt x="99" y="557"/>
                      </a:cubicBezTo>
                      <a:cubicBezTo>
                        <a:pt x="167" y="447"/>
                        <a:pt x="207" y="321"/>
                        <a:pt x="217" y="193"/>
                      </a:cubicBezTo>
                      <a:lnTo>
                        <a:pt x="217" y="193"/>
                      </a:lnTo>
                      <a:cubicBezTo>
                        <a:pt x="300" y="464"/>
                        <a:pt x="235" y="765"/>
                        <a:pt x="118" y="1019"/>
                      </a:cubicBezTo>
                      <a:cubicBezTo>
                        <a:pt x="309" y="699"/>
                        <a:pt x="358" y="338"/>
                        <a:pt x="175"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298;p21"/>
                <p:cNvSpPr/>
                <p:nvPr>
                  <p:custDataLst>
                    <p:tags r:id="rId54"/>
                  </p:custDataLst>
                </p:nvPr>
              </p:nvSpPr>
              <p:spPr>
                <a:xfrm>
                  <a:off x="11038235" y="2204983"/>
                  <a:ext cx="97945" cy="65399"/>
                </a:xfrm>
                <a:custGeom>
                  <a:avLst/>
                  <a:gdLst/>
                  <a:ahLst/>
                  <a:cxnLst/>
                  <a:rect l="l" t="t" r="r" b="b"/>
                  <a:pathLst>
                    <a:path w="1273" h="850" extrusionOk="0">
                      <a:moveTo>
                        <a:pt x="542" y="1"/>
                      </a:moveTo>
                      <a:cubicBezTo>
                        <a:pt x="463" y="1"/>
                        <a:pt x="387" y="30"/>
                        <a:pt x="345" y="96"/>
                      </a:cubicBezTo>
                      <a:cubicBezTo>
                        <a:pt x="328" y="125"/>
                        <a:pt x="318" y="156"/>
                        <a:pt x="297" y="182"/>
                      </a:cubicBezTo>
                      <a:cubicBezTo>
                        <a:pt x="262" y="227"/>
                        <a:pt x="203" y="243"/>
                        <a:pt x="154" y="273"/>
                      </a:cubicBezTo>
                      <a:cubicBezTo>
                        <a:pt x="69" y="323"/>
                        <a:pt x="11" y="420"/>
                        <a:pt x="6" y="520"/>
                      </a:cubicBezTo>
                      <a:cubicBezTo>
                        <a:pt x="1" y="620"/>
                        <a:pt x="50" y="722"/>
                        <a:pt x="131" y="781"/>
                      </a:cubicBezTo>
                      <a:cubicBezTo>
                        <a:pt x="201" y="832"/>
                        <a:pt x="287" y="849"/>
                        <a:pt x="375" y="849"/>
                      </a:cubicBezTo>
                      <a:cubicBezTo>
                        <a:pt x="432" y="849"/>
                        <a:pt x="490" y="842"/>
                        <a:pt x="545" y="832"/>
                      </a:cubicBezTo>
                      <a:cubicBezTo>
                        <a:pt x="762" y="792"/>
                        <a:pt x="980" y="721"/>
                        <a:pt x="1173" y="612"/>
                      </a:cubicBezTo>
                      <a:cubicBezTo>
                        <a:pt x="1192" y="599"/>
                        <a:pt x="1272" y="566"/>
                        <a:pt x="1270" y="535"/>
                      </a:cubicBezTo>
                      <a:cubicBezTo>
                        <a:pt x="1270" y="505"/>
                        <a:pt x="1202" y="497"/>
                        <a:pt x="1178" y="484"/>
                      </a:cubicBezTo>
                      <a:cubicBezTo>
                        <a:pt x="1095" y="443"/>
                        <a:pt x="1027" y="373"/>
                        <a:pt x="967" y="301"/>
                      </a:cubicBezTo>
                      <a:cubicBezTo>
                        <a:pt x="884" y="202"/>
                        <a:pt x="805" y="95"/>
                        <a:pt x="690" y="36"/>
                      </a:cubicBezTo>
                      <a:cubicBezTo>
                        <a:pt x="645" y="13"/>
                        <a:pt x="593" y="1"/>
                        <a:pt x="542"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99;p21"/>
                <p:cNvSpPr/>
                <p:nvPr>
                  <p:custDataLst>
                    <p:tags r:id="rId55"/>
                  </p:custDataLst>
                </p:nvPr>
              </p:nvSpPr>
              <p:spPr>
                <a:xfrm>
                  <a:off x="11063856" y="2221064"/>
                  <a:ext cx="62706" cy="41932"/>
                </a:xfrm>
                <a:custGeom>
                  <a:avLst/>
                  <a:gdLst/>
                  <a:ahLst/>
                  <a:cxnLst/>
                  <a:rect l="l" t="t" r="r" b="b"/>
                  <a:pathLst>
                    <a:path w="815" h="545" extrusionOk="0">
                      <a:moveTo>
                        <a:pt x="347" y="1"/>
                      </a:moveTo>
                      <a:cubicBezTo>
                        <a:pt x="296" y="1"/>
                        <a:pt x="247" y="20"/>
                        <a:pt x="221" y="62"/>
                      </a:cubicBezTo>
                      <a:cubicBezTo>
                        <a:pt x="209" y="79"/>
                        <a:pt x="202" y="100"/>
                        <a:pt x="189" y="117"/>
                      </a:cubicBezTo>
                      <a:cubicBezTo>
                        <a:pt x="165" y="145"/>
                        <a:pt x="129" y="155"/>
                        <a:pt x="97" y="174"/>
                      </a:cubicBezTo>
                      <a:cubicBezTo>
                        <a:pt x="43" y="207"/>
                        <a:pt x="6" y="269"/>
                        <a:pt x="3" y="333"/>
                      </a:cubicBezTo>
                      <a:cubicBezTo>
                        <a:pt x="0" y="397"/>
                        <a:pt x="32" y="462"/>
                        <a:pt x="84" y="500"/>
                      </a:cubicBezTo>
                      <a:cubicBezTo>
                        <a:pt x="129" y="533"/>
                        <a:pt x="183" y="544"/>
                        <a:pt x="240" y="544"/>
                      </a:cubicBezTo>
                      <a:cubicBezTo>
                        <a:pt x="277" y="544"/>
                        <a:pt x="314" y="540"/>
                        <a:pt x="350" y="533"/>
                      </a:cubicBezTo>
                      <a:cubicBezTo>
                        <a:pt x="488" y="508"/>
                        <a:pt x="627" y="462"/>
                        <a:pt x="752" y="392"/>
                      </a:cubicBezTo>
                      <a:cubicBezTo>
                        <a:pt x="765" y="384"/>
                        <a:pt x="815" y="363"/>
                        <a:pt x="815" y="343"/>
                      </a:cubicBezTo>
                      <a:cubicBezTo>
                        <a:pt x="814" y="324"/>
                        <a:pt x="770" y="319"/>
                        <a:pt x="754" y="311"/>
                      </a:cubicBezTo>
                      <a:cubicBezTo>
                        <a:pt x="701" y="284"/>
                        <a:pt x="659" y="238"/>
                        <a:pt x="619" y="192"/>
                      </a:cubicBezTo>
                      <a:cubicBezTo>
                        <a:pt x="566" y="129"/>
                        <a:pt x="515" y="60"/>
                        <a:pt x="442" y="23"/>
                      </a:cubicBezTo>
                      <a:cubicBezTo>
                        <a:pt x="413" y="9"/>
                        <a:pt x="380" y="1"/>
                        <a:pt x="34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300;p21"/>
                <p:cNvSpPr/>
                <p:nvPr>
                  <p:custDataLst>
                    <p:tags r:id="rId56"/>
                  </p:custDataLst>
                </p:nvPr>
              </p:nvSpPr>
              <p:spPr>
                <a:xfrm>
                  <a:off x="11060394" y="2227373"/>
                  <a:ext cx="78017" cy="23467"/>
                </a:xfrm>
                <a:custGeom>
                  <a:avLst/>
                  <a:gdLst/>
                  <a:ahLst/>
                  <a:cxnLst/>
                  <a:rect l="l" t="t" r="r" b="b"/>
                  <a:pathLst>
                    <a:path w="1014" h="305" extrusionOk="0">
                      <a:moveTo>
                        <a:pt x="346" y="0"/>
                      </a:moveTo>
                      <a:cubicBezTo>
                        <a:pt x="417" y="79"/>
                        <a:pt x="506" y="141"/>
                        <a:pt x="603" y="186"/>
                      </a:cubicBezTo>
                      <a:cubicBezTo>
                        <a:pt x="671" y="216"/>
                        <a:pt x="744" y="237"/>
                        <a:pt x="819" y="248"/>
                      </a:cubicBezTo>
                      <a:lnTo>
                        <a:pt x="819" y="248"/>
                      </a:lnTo>
                      <a:cubicBezTo>
                        <a:pt x="754" y="263"/>
                        <a:pt x="689" y="269"/>
                        <a:pt x="623" y="269"/>
                      </a:cubicBezTo>
                      <a:cubicBezTo>
                        <a:pt x="408" y="269"/>
                        <a:pt x="190" y="196"/>
                        <a:pt x="1" y="93"/>
                      </a:cubicBezTo>
                      <a:lnTo>
                        <a:pt x="1" y="93"/>
                      </a:lnTo>
                      <a:cubicBezTo>
                        <a:pt x="195" y="227"/>
                        <a:pt x="407" y="305"/>
                        <a:pt x="626" y="305"/>
                      </a:cubicBezTo>
                      <a:cubicBezTo>
                        <a:pt x="754" y="305"/>
                        <a:pt x="884" y="278"/>
                        <a:pt x="1013" y="219"/>
                      </a:cubicBezTo>
                      <a:lnTo>
                        <a:pt x="916" y="219"/>
                      </a:lnTo>
                      <a:cubicBezTo>
                        <a:pt x="761" y="219"/>
                        <a:pt x="606" y="175"/>
                        <a:pt x="473" y="93"/>
                      </a:cubicBezTo>
                      <a:cubicBezTo>
                        <a:pt x="428" y="67"/>
                        <a:pt x="386" y="36"/>
                        <a:pt x="34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301;p21"/>
                <p:cNvSpPr/>
                <p:nvPr>
                  <p:custDataLst>
                    <p:tags r:id="rId57"/>
                  </p:custDataLst>
                </p:nvPr>
              </p:nvSpPr>
              <p:spPr>
                <a:xfrm>
                  <a:off x="11125023" y="2237683"/>
                  <a:ext cx="22851" cy="21928"/>
                </a:xfrm>
                <a:custGeom>
                  <a:avLst/>
                  <a:gdLst/>
                  <a:ahLst/>
                  <a:cxnLst/>
                  <a:rect l="l" t="t" r="r" b="b"/>
                  <a:pathLst>
                    <a:path w="297" h="285" extrusionOk="0">
                      <a:moveTo>
                        <a:pt x="147" y="0"/>
                      </a:moveTo>
                      <a:cubicBezTo>
                        <a:pt x="143" y="0"/>
                        <a:pt x="140" y="1"/>
                        <a:pt x="136" y="1"/>
                      </a:cubicBezTo>
                      <a:cubicBezTo>
                        <a:pt x="58" y="7"/>
                        <a:pt x="0" y="77"/>
                        <a:pt x="6" y="155"/>
                      </a:cubicBezTo>
                      <a:cubicBezTo>
                        <a:pt x="13" y="229"/>
                        <a:pt x="75" y="284"/>
                        <a:pt x="147" y="284"/>
                      </a:cubicBezTo>
                      <a:cubicBezTo>
                        <a:pt x="152" y="284"/>
                        <a:pt x="156" y="284"/>
                        <a:pt x="161" y="284"/>
                      </a:cubicBezTo>
                      <a:cubicBezTo>
                        <a:pt x="239" y="277"/>
                        <a:pt x="296" y="208"/>
                        <a:pt x="290" y="130"/>
                      </a:cubicBezTo>
                      <a:cubicBezTo>
                        <a:pt x="282" y="56"/>
                        <a:pt x="220" y="0"/>
                        <a:pt x="147"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73" name="组合 85"/>
            <p:cNvGrpSpPr/>
            <p:nvPr/>
          </p:nvGrpSpPr>
          <p:grpSpPr>
            <a:xfrm flipH="1">
              <a:off x="9208" y="5441"/>
              <a:ext cx="4958" cy="2448"/>
              <a:chOff x="234" y="4615"/>
              <a:chExt cx="6632" cy="3274"/>
            </a:xfrm>
          </p:grpSpPr>
          <p:grpSp>
            <p:nvGrpSpPr>
              <p:cNvPr id="74" name="Google Shape;442;p6"/>
              <p:cNvGrpSpPr/>
              <p:nvPr/>
            </p:nvGrpSpPr>
            <p:grpSpPr>
              <a:xfrm>
                <a:off x="234" y="4615"/>
                <a:ext cx="6633" cy="3274"/>
                <a:chOff x="1115959" y="5637075"/>
                <a:chExt cx="490031" cy="258365"/>
              </a:xfrm>
            </p:grpSpPr>
            <p:sp>
              <p:nvSpPr>
                <p:cNvPr id="101" name="Google Shape;443;p6"/>
                <p:cNvSpPr/>
                <p:nvPr>
                  <p:custDataLst>
                    <p:tags r:id="rId39"/>
                  </p:custDataLst>
                </p:nvPr>
              </p:nvSpPr>
              <p:spPr>
                <a:xfrm>
                  <a:off x="1115959" y="5637075"/>
                  <a:ext cx="490031" cy="258365"/>
                </a:xfrm>
                <a:custGeom>
                  <a:avLst/>
                  <a:gdLst/>
                  <a:ahLst/>
                  <a:cxnLst/>
                  <a:rect l="l" t="t" r="r" b="b"/>
                  <a:pathLst>
                    <a:path w="6369" h="3358" extrusionOk="0">
                      <a:moveTo>
                        <a:pt x="1" y="1"/>
                      </a:moveTo>
                      <a:lnTo>
                        <a:pt x="1" y="3358"/>
                      </a:lnTo>
                      <a:lnTo>
                        <a:pt x="6369" y="3356"/>
                      </a:lnTo>
                      <a:cubicBezTo>
                        <a:pt x="6277" y="3085"/>
                        <a:pt x="6141" y="2812"/>
                        <a:pt x="5904" y="2651"/>
                      </a:cubicBezTo>
                      <a:cubicBezTo>
                        <a:pt x="5789" y="2572"/>
                        <a:pt x="5646" y="2529"/>
                        <a:pt x="5508" y="2529"/>
                      </a:cubicBezTo>
                      <a:cubicBezTo>
                        <a:pt x="5360" y="2529"/>
                        <a:pt x="5217" y="2578"/>
                        <a:pt x="5117" y="2686"/>
                      </a:cubicBezTo>
                      <a:cubicBezTo>
                        <a:pt x="5091" y="2527"/>
                        <a:pt x="4978" y="2385"/>
                        <a:pt x="4830" y="2323"/>
                      </a:cubicBezTo>
                      <a:cubicBezTo>
                        <a:pt x="4757" y="2294"/>
                        <a:pt x="4678" y="2275"/>
                        <a:pt x="4601" y="2275"/>
                      </a:cubicBezTo>
                      <a:cubicBezTo>
                        <a:pt x="4520" y="2275"/>
                        <a:pt x="4442" y="2295"/>
                        <a:pt x="4376" y="2343"/>
                      </a:cubicBezTo>
                      <a:cubicBezTo>
                        <a:pt x="4365" y="2016"/>
                        <a:pt x="4206" y="1687"/>
                        <a:pt x="3927" y="1514"/>
                      </a:cubicBezTo>
                      <a:cubicBezTo>
                        <a:pt x="3801" y="1435"/>
                        <a:pt x="3650" y="1395"/>
                        <a:pt x="3501" y="1395"/>
                      </a:cubicBezTo>
                      <a:cubicBezTo>
                        <a:pt x="3323" y="1395"/>
                        <a:pt x="3146" y="1453"/>
                        <a:pt x="3015" y="1572"/>
                      </a:cubicBezTo>
                      <a:cubicBezTo>
                        <a:pt x="2959" y="1416"/>
                        <a:pt x="2829" y="1289"/>
                        <a:pt x="2670" y="1233"/>
                      </a:cubicBezTo>
                      <a:cubicBezTo>
                        <a:pt x="2580" y="1203"/>
                        <a:pt x="2473" y="1177"/>
                        <a:pt x="2371" y="1177"/>
                      </a:cubicBezTo>
                      <a:cubicBezTo>
                        <a:pt x="2295" y="1177"/>
                        <a:pt x="2222" y="1191"/>
                        <a:pt x="2161" y="1230"/>
                      </a:cubicBezTo>
                      <a:cubicBezTo>
                        <a:pt x="2092" y="975"/>
                        <a:pt x="1996" y="722"/>
                        <a:pt x="1836" y="512"/>
                      </a:cubicBezTo>
                      <a:cubicBezTo>
                        <a:pt x="1678" y="300"/>
                        <a:pt x="1452" y="131"/>
                        <a:pt x="1193" y="80"/>
                      </a:cubicBezTo>
                      <a:cubicBezTo>
                        <a:pt x="1142" y="70"/>
                        <a:pt x="1091" y="65"/>
                        <a:pt x="1039" y="65"/>
                      </a:cubicBezTo>
                      <a:cubicBezTo>
                        <a:pt x="825" y="65"/>
                        <a:pt x="609" y="150"/>
                        <a:pt x="475" y="315"/>
                      </a:cubicBezTo>
                      <a:cubicBezTo>
                        <a:pt x="374" y="148"/>
                        <a:pt x="196" y="29"/>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444;p6"/>
                <p:cNvSpPr/>
                <p:nvPr>
                  <p:custDataLst>
                    <p:tags r:id="rId40"/>
                  </p:custDataLst>
                </p:nvPr>
              </p:nvSpPr>
              <p:spPr>
                <a:xfrm>
                  <a:off x="1116036" y="5703013"/>
                  <a:ext cx="364773" cy="192427"/>
                </a:xfrm>
                <a:custGeom>
                  <a:avLst/>
                  <a:gdLst/>
                  <a:ahLst/>
                  <a:cxnLst/>
                  <a:rect l="l" t="t" r="r" b="b"/>
                  <a:pathLst>
                    <a:path w="4741" h="2501" extrusionOk="0">
                      <a:moveTo>
                        <a:pt x="1" y="1"/>
                      </a:moveTo>
                      <a:lnTo>
                        <a:pt x="1" y="2501"/>
                      </a:lnTo>
                      <a:lnTo>
                        <a:pt x="4741" y="2499"/>
                      </a:lnTo>
                      <a:cubicBezTo>
                        <a:pt x="4673" y="2297"/>
                        <a:pt x="4571" y="2095"/>
                        <a:pt x="4394" y="1974"/>
                      </a:cubicBezTo>
                      <a:cubicBezTo>
                        <a:pt x="4310" y="1915"/>
                        <a:pt x="4203" y="1883"/>
                        <a:pt x="4100" y="1883"/>
                      </a:cubicBezTo>
                      <a:cubicBezTo>
                        <a:pt x="3990" y="1883"/>
                        <a:pt x="3883" y="1920"/>
                        <a:pt x="3808" y="2000"/>
                      </a:cubicBezTo>
                      <a:cubicBezTo>
                        <a:pt x="3788" y="1881"/>
                        <a:pt x="3705" y="1776"/>
                        <a:pt x="3594" y="1730"/>
                      </a:cubicBezTo>
                      <a:cubicBezTo>
                        <a:pt x="3540" y="1708"/>
                        <a:pt x="3481" y="1694"/>
                        <a:pt x="3424" y="1694"/>
                      </a:cubicBezTo>
                      <a:cubicBezTo>
                        <a:pt x="3364" y="1694"/>
                        <a:pt x="3306" y="1709"/>
                        <a:pt x="3257" y="1745"/>
                      </a:cubicBezTo>
                      <a:cubicBezTo>
                        <a:pt x="3249" y="1501"/>
                        <a:pt x="3130" y="1256"/>
                        <a:pt x="2923" y="1126"/>
                      </a:cubicBezTo>
                      <a:cubicBezTo>
                        <a:pt x="2828" y="1067"/>
                        <a:pt x="2717" y="1037"/>
                        <a:pt x="2606" y="1037"/>
                      </a:cubicBezTo>
                      <a:cubicBezTo>
                        <a:pt x="2473" y="1037"/>
                        <a:pt x="2342" y="1081"/>
                        <a:pt x="2244" y="1171"/>
                      </a:cubicBezTo>
                      <a:cubicBezTo>
                        <a:pt x="2202" y="1054"/>
                        <a:pt x="2105" y="958"/>
                        <a:pt x="1988" y="919"/>
                      </a:cubicBezTo>
                      <a:cubicBezTo>
                        <a:pt x="1921" y="896"/>
                        <a:pt x="1841" y="877"/>
                        <a:pt x="1765" y="877"/>
                      </a:cubicBezTo>
                      <a:cubicBezTo>
                        <a:pt x="1708" y="877"/>
                        <a:pt x="1653" y="888"/>
                        <a:pt x="1609" y="917"/>
                      </a:cubicBezTo>
                      <a:cubicBezTo>
                        <a:pt x="1558" y="726"/>
                        <a:pt x="1487" y="538"/>
                        <a:pt x="1368" y="382"/>
                      </a:cubicBezTo>
                      <a:cubicBezTo>
                        <a:pt x="1249" y="225"/>
                        <a:pt x="1081" y="99"/>
                        <a:pt x="888" y="61"/>
                      </a:cubicBezTo>
                      <a:cubicBezTo>
                        <a:pt x="851" y="54"/>
                        <a:pt x="812" y="51"/>
                        <a:pt x="774" y="51"/>
                      </a:cubicBezTo>
                      <a:cubicBezTo>
                        <a:pt x="614" y="51"/>
                        <a:pt x="454" y="113"/>
                        <a:pt x="353" y="236"/>
                      </a:cubicBezTo>
                      <a:cubicBezTo>
                        <a:pt x="278" y="110"/>
                        <a:pt x="144" y="24"/>
                        <a:pt x="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445;p6"/>
                <p:cNvSpPr/>
                <p:nvPr>
                  <p:custDataLst>
                    <p:tags r:id="rId41"/>
                  </p:custDataLst>
                </p:nvPr>
              </p:nvSpPr>
              <p:spPr>
                <a:xfrm>
                  <a:off x="1116190" y="5745176"/>
                  <a:ext cx="284755" cy="150187"/>
                </a:xfrm>
                <a:custGeom>
                  <a:avLst/>
                  <a:gdLst/>
                  <a:ahLst/>
                  <a:cxnLst/>
                  <a:rect l="l" t="t" r="r" b="b"/>
                  <a:pathLst>
                    <a:path w="3701" h="1952" extrusionOk="0">
                      <a:moveTo>
                        <a:pt x="1" y="0"/>
                      </a:moveTo>
                      <a:lnTo>
                        <a:pt x="1" y="1952"/>
                      </a:lnTo>
                      <a:lnTo>
                        <a:pt x="3701" y="1951"/>
                      </a:lnTo>
                      <a:cubicBezTo>
                        <a:pt x="3647" y="1793"/>
                        <a:pt x="3568" y="1636"/>
                        <a:pt x="3431" y="1541"/>
                      </a:cubicBezTo>
                      <a:cubicBezTo>
                        <a:pt x="3364" y="1494"/>
                        <a:pt x="3281" y="1469"/>
                        <a:pt x="3201" y="1469"/>
                      </a:cubicBezTo>
                      <a:cubicBezTo>
                        <a:pt x="3115" y="1469"/>
                        <a:pt x="3032" y="1498"/>
                        <a:pt x="2973" y="1562"/>
                      </a:cubicBezTo>
                      <a:cubicBezTo>
                        <a:pt x="2958" y="1469"/>
                        <a:pt x="2893" y="1387"/>
                        <a:pt x="2806" y="1350"/>
                      </a:cubicBezTo>
                      <a:cubicBezTo>
                        <a:pt x="2765" y="1332"/>
                        <a:pt x="2719" y="1322"/>
                        <a:pt x="2675" y="1322"/>
                      </a:cubicBezTo>
                      <a:cubicBezTo>
                        <a:pt x="2628" y="1322"/>
                        <a:pt x="2582" y="1334"/>
                        <a:pt x="2543" y="1361"/>
                      </a:cubicBezTo>
                      <a:cubicBezTo>
                        <a:pt x="2536" y="1172"/>
                        <a:pt x="2444" y="980"/>
                        <a:pt x="2283" y="880"/>
                      </a:cubicBezTo>
                      <a:cubicBezTo>
                        <a:pt x="2209" y="834"/>
                        <a:pt x="2121" y="810"/>
                        <a:pt x="2035" y="810"/>
                      </a:cubicBezTo>
                      <a:cubicBezTo>
                        <a:pt x="1931" y="810"/>
                        <a:pt x="1828" y="844"/>
                        <a:pt x="1752" y="913"/>
                      </a:cubicBezTo>
                      <a:cubicBezTo>
                        <a:pt x="1719" y="822"/>
                        <a:pt x="1643" y="747"/>
                        <a:pt x="1553" y="717"/>
                      </a:cubicBezTo>
                      <a:cubicBezTo>
                        <a:pt x="1500" y="699"/>
                        <a:pt x="1436" y="683"/>
                        <a:pt x="1376" y="683"/>
                      </a:cubicBezTo>
                      <a:cubicBezTo>
                        <a:pt x="1332" y="683"/>
                        <a:pt x="1290" y="692"/>
                        <a:pt x="1256" y="714"/>
                      </a:cubicBezTo>
                      <a:cubicBezTo>
                        <a:pt x="1216" y="565"/>
                        <a:pt x="1159" y="419"/>
                        <a:pt x="1068" y="297"/>
                      </a:cubicBezTo>
                      <a:cubicBezTo>
                        <a:pt x="975" y="174"/>
                        <a:pt x="843" y="75"/>
                        <a:pt x="693" y="46"/>
                      </a:cubicBezTo>
                      <a:cubicBezTo>
                        <a:pt x="663" y="40"/>
                        <a:pt x="633" y="37"/>
                        <a:pt x="602" y="37"/>
                      </a:cubicBezTo>
                      <a:cubicBezTo>
                        <a:pt x="478" y="37"/>
                        <a:pt x="355" y="87"/>
                        <a:pt x="276" y="183"/>
                      </a:cubicBezTo>
                      <a:cubicBezTo>
                        <a:pt x="218" y="85"/>
                        <a:pt x="113" y="16"/>
                        <a:pt x="1"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446;p6"/>
                <p:cNvSpPr/>
                <p:nvPr>
                  <p:custDataLst>
                    <p:tags r:id="rId42"/>
                  </p:custDataLst>
                </p:nvPr>
              </p:nvSpPr>
              <p:spPr>
                <a:xfrm>
                  <a:off x="1203671" y="5672929"/>
                  <a:ext cx="89558" cy="85557"/>
                </a:xfrm>
                <a:custGeom>
                  <a:avLst/>
                  <a:gdLst/>
                  <a:ahLst/>
                  <a:cxnLst/>
                  <a:rect l="l" t="t" r="r" b="b"/>
                  <a:pathLst>
                    <a:path w="1164" h="1112" extrusionOk="0">
                      <a:moveTo>
                        <a:pt x="0" y="1"/>
                      </a:moveTo>
                      <a:cubicBezTo>
                        <a:pt x="254" y="57"/>
                        <a:pt x="445" y="318"/>
                        <a:pt x="417" y="574"/>
                      </a:cubicBezTo>
                      <a:lnTo>
                        <a:pt x="413" y="605"/>
                      </a:lnTo>
                      <a:lnTo>
                        <a:pt x="441" y="593"/>
                      </a:lnTo>
                      <a:cubicBezTo>
                        <a:pt x="463" y="584"/>
                        <a:pt x="487" y="580"/>
                        <a:pt x="512" y="580"/>
                      </a:cubicBezTo>
                      <a:cubicBezTo>
                        <a:pt x="583" y="580"/>
                        <a:pt x="656" y="616"/>
                        <a:pt x="701" y="669"/>
                      </a:cubicBezTo>
                      <a:cubicBezTo>
                        <a:pt x="767" y="747"/>
                        <a:pt x="789" y="851"/>
                        <a:pt x="784" y="950"/>
                      </a:cubicBezTo>
                      <a:lnTo>
                        <a:pt x="783" y="978"/>
                      </a:lnTo>
                      <a:cubicBezTo>
                        <a:pt x="828" y="943"/>
                        <a:pt x="881" y="926"/>
                        <a:pt x="931" y="926"/>
                      </a:cubicBezTo>
                      <a:cubicBezTo>
                        <a:pt x="1036" y="926"/>
                        <a:pt x="1135" y="995"/>
                        <a:pt x="1163" y="1112"/>
                      </a:cubicBezTo>
                      <a:cubicBezTo>
                        <a:pt x="1146" y="986"/>
                        <a:pt x="1035" y="903"/>
                        <a:pt x="918" y="903"/>
                      </a:cubicBezTo>
                      <a:cubicBezTo>
                        <a:pt x="883" y="903"/>
                        <a:pt x="848" y="910"/>
                        <a:pt x="814" y="926"/>
                      </a:cubicBezTo>
                      <a:lnTo>
                        <a:pt x="814" y="926"/>
                      </a:lnTo>
                      <a:cubicBezTo>
                        <a:pt x="817" y="826"/>
                        <a:pt x="794" y="724"/>
                        <a:pt x="729" y="646"/>
                      </a:cubicBezTo>
                      <a:cubicBezTo>
                        <a:pt x="677" y="584"/>
                        <a:pt x="596" y="544"/>
                        <a:pt x="515" y="544"/>
                      </a:cubicBezTo>
                      <a:cubicBezTo>
                        <a:pt x="495" y="544"/>
                        <a:pt x="475" y="546"/>
                        <a:pt x="455" y="552"/>
                      </a:cubicBezTo>
                      <a:lnTo>
                        <a:pt x="455" y="552"/>
                      </a:lnTo>
                      <a:cubicBezTo>
                        <a:pt x="467" y="291"/>
                        <a:pt x="262" y="34"/>
                        <a:pt x="0"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447;p6"/>
                <p:cNvSpPr/>
                <p:nvPr>
                  <p:custDataLst>
                    <p:tags r:id="rId43"/>
                  </p:custDataLst>
                </p:nvPr>
              </p:nvSpPr>
              <p:spPr>
                <a:xfrm>
                  <a:off x="1367630" y="5790878"/>
                  <a:ext cx="113794" cy="62168"/>
                </a:xfrm>
                <a:custGeom>
                  <a:avLst/>
                  <a:gdLst/>
                  <a:ahLst/>
                  <a:cxnLst/>
                  <a:rect l="l" t="t" r="r" b="b"/>
                  <a:pathLst>
                    <a:path w="1479" h="808" extrusionOk="0">
                      <a:moveTo>
                        <a:pt x="139" y="0"/>
                      </a:moveTo>
                      <a:cubicBezTo>
                        <a:pt x="89" y="0"/>
                        <a:pt x="41" y="14"/>
                        <a:pt x="0" y="45"/>
                      </a:cubicBezTo>
                      <a:cubicBezTo>
                        <a:pt x="37" y="21"/>
                        <a:pt x="79" y="10"/>
                        <a:pt x="121" y="10"/>
                      </a:cubicBezTo>
                      <a:cubicBezTo>
                        <a:pt x="197" y="10"/>
                        <a:pt x="275" y="45"/>
                        <a:pt x="329" y="98"/>
                      </a:cubicBezTo>
                      <a:cubicBezTo>
                        <a:pt x="415" y="181"/>
                        <a:pt x="456" y="300"/>
                        <a:pt x="479" y="416"/>
                      </a:cubicBezTo>
                      <a:lnTo>
                        <a:pt x="485" y="444"/>
                      </a:lnTo>
                      <a:lnTo>
                        <a:pt x="507" y="425"/>
                      </a:lnTo>
                      <a:cubicBezTo>
                        <a:pt x="564" y="377"/>
                        <a:pt x="631" y="354"/>
                        <a:pt x="696" y="354"/>
                      </a:cubicBezTo>
                      <a:cubicBezTo>
                        <a:pt x="838" y="354"/>
                        <a:pt x="973" y="460"/>
                        <a:pt x="988" y="625"/>
                      </a:cubicBezTo>
                      <a:lnTo>
                        <a:pt x="992" y="676"/>
                      </a:lnTo>
                      <a:lnTo>
                        <a:pt x="1018" y="632"/>
                      </a:lnTo>
                      <a:cubicBezTo>
                        <a:pt x="1052" y="576"/>
                        <a:pt x="1117" y="550"/>
                        <a:pt x="1183" y="550"/>
                      </a:cubicBezTo>
                      <a:cubicBezTo>
                        <a:pt x="1218" y="550"/>
                        <a:pt x="1253" y="558"/>
                        <a:pt x="1284" y="572"/>
                      </a:cubicBezTo>
                      <a:cubicBezTo>
                        <a:pt x="1379" y="616"/>
                        <a:pt x="1440" y="712"/>
                        <a:pt x="1479" y="807"/>
                      </a:cubicBezTo>
                      <a:cubicBezTo>
                        <a:pt x="1441" y="668"/>
                        <a:pt x="1329" y="523"/>
                        <a:pt x="1177" y="523"/>
                      </a:cubicBezTo>
                      <a:cubicBezTo>
                        <a:pt x="1162" y="523"/>
                        <a:pt x="1148" y="524"/>
                        <a:pt x="1133" y="527"/>
                      </a:cubicBezTo>
                      <a:cubicBezTo>
                        <a:pt x="1090" y="533"/>
                        <a:pt x="1049" y="552"/>
                        <a:pt x="1017" y="582"/>
                      </a:cubicBezTo>
                      <a:lnTo>
                        <a:pt x="1017" y="582"/>
                      </a:lnTo>
                      <a:cubicBezTo>
                        <a:pt x="988" y="421"/>
                        <a:pt x="847" y="317"/>
                        <a:pt x="699" y="317"/>
                      </a:cubicBezTo>
                      <a:cubicBezTo>
                        <a:pt x="634" y="317"/>
                        <a:pt x="567" y="337"/>
                        <a:pt x="507" y="382"/>
                      </a:cubicBezTo>
                      <a:lnTo>
                        <a:pt x="507" y="382"/>
                      </a:lnTo>
                      <a:cubicBezTo>
                        <a:pt x="480" y="269"/>
                        <a:pt x="433" y="157"/>
                        <a:pt x="345" y="79"/>
                      </a:cubicBezTo>
                      <a:cubicBezTo>
                        <a:pt x="290" y="31"/>
                        <a:pt x="213" y="0"/>
                        <a:pt x="139"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448;p6"/>
                <p:cNvSpPr/>
                <p:nvPr>
                  <p:custDataLst>
                    <p:tags r:id="rId44"/>
                  </p:custDataLst>
                </p:nvPr>
              </p:nvSpPr>
              <p:spPr>
                <a:xfrm>
                  <a:off x="1206364" y="5841197"/>
                  <a:ext cx="90789" cy="34392"/>
                </a:xfrm>
                <a:custGeom>
                  <a:avLst/>
                  <a:gdLst/>
                  <a:ahLst/>
                  <a:cxnLst/>
                  <a:rect l="l" t="t" r="r" b="b"/>
                  <a:pathLst>
                    <a:path w="1180" h="447" extrusionOk="0">
                      <a:moveTo>
                        <a:pt x="177" y="0"/>
                      </a:moveTo>
                      <a:cubicBezTo>
                        <a:pt x="118" y="0"/>
                        <a:pt x="58" y="14"/>
                        <a:pt x="1" y="45"/>
                      </a:cubicBezTo>
                      <a:cubicBezTo>
                        <a:pt x="52" y="26"/>
                        <a:pt x="102" y="17"/>
                        <a:pt x="151" y="17"/>
                      </a:cubicBezTo>
                      <a:cubicBezTo>
                        <a:pt x="351" y="17"/>
                        <a:pt x="518" y="169"/>
                        <a:pt x="536" y="389"/>
                      </a:cubicBezTo>
                      <a:lnTo>
                        <a:pt x="561" y="338"/>
                      </a:lnTo>
                      <a:cubicBezTo>
                        <a:pt x="607" y="248"/>
                        <a:pt x="710" y="201"/>
                        <a:pt x="811" y="201"/>
                      </a:cubicBezTo>
                      <a:cubicBezTo>
                        <a:pt x="835" y="201"/>
                        <a:pt x="860" y="204"/>
                        <a:pt x="883" y="209"/>
                      </a:cubicBezTo>
                      <a:cubicBezTo>
                        <a:pt x="945" y="223"/>
                        <a:pt x="1002" y="256"/>
                        <a:pt x="1051" y="298"/>
                      </a:cubicBezTo>
                      <a:cubicBezTo>
                        <a:pt x="1102" y="340"/>
                        <a:pt x="1144" y="390"/>
                        <a:pt x="1179" y="446"/>
                      </a:cubicBezTo>
                      <a:cubicBezTo>
                        <a:pt x="1121" y="326"/>
                        <a:pt x="1022" y="218"/>
                        <a:pt x="889" y="180"/>
                      </a:cubicBezTo>
                      <a:cubicBezTo>
                        <a:pt x="861" y="172"/>
                        <a:pt x="831" y="168"/>
                        <a:pt x="801" y="168"/>
                      </a:cubicBezTo>
                      <a:cubicBezTo>
                        <a:pt x="706" y="168"/>
                        <a:pt x="610" y="208"/>
                        <a:pt x="553" y="283"/>
                      </a:cubicBezTo>
                      <a:lnTo>
                        <a:pt x="553" y="283"/>
                      </a:lnTo>
                      <a:cubicBezTo>
                        <a:pt x="503" y="113"/>
                        <a:pt x="344" y="0"/>
                        <a:pt x="177"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449;p6"/>
                <p:cNvSpPr/>
                <p:nvPr>
                  <p:custDataLst>
                    <p:tags r:id="rId45"/>
                  </p:custDataLst>
                </p:nvPr>
              </p:nvSpPr>
              <p:spPr>
                <a:xfrm>
                  <a:off x="1139965" y="5777721"/>
                  <a:ext cx="51165" cy="33315"/>
                </a:xfrm>
                <a:custGeom>
                  <a:avLst/>
                  <a:gdLst/>
                  <a:ahLst/>
                  <a:cxnLst/>
                  <a:rect l="l" t="t" r="r" b="b"/>
                  <a:pathLst>
                    <a:path w="665" h="433" extrusionOk="0">
                      <a:moveTo>
                        <a:pt x="74" y="1"/>
                      </a:moveTo>
                      <a:cubicBezTo>
                        <a:pt x="50" y="1"/>
                        <a:pt x="25" y="5"/>
                        <a:pt x="0" y="12"/>
                      </a:cubicBezTo>
                      <a:cubicBezTo>
                        <a:pt x="19" y="8"/>
                        <a:pt x="37" y="6"/>
                        <a:pt x="54" y="6"/>
                      </a:cubicBezTo>
                      <a:cubicBezTo>
                        <a:pt x="192" y="6"/>
                        <a:pt x="309" y="124"/>
                        <a:pt x="292" y="264"/>
                      </a:cubicBezTo>
                      <a:lnTo>
                        <a:pt x="290" y="302"/>
                      </a:lnTo>
                      <a:lnTo>
                        <a:pt x="322" y="280"/>
                      </a:lnTo>
                      <a:cubicBezTo>
                        <a:pt x="359" y="254"/>
                        <a:pt x="401" y="242"/>
                        <a:pt x="443" y="242"/>
                      </a:cubicBezTo>
                      <a:cubicBezTo>
                        <a:pt x="547" y="242"/>
                        <a:pt x="647" y="317"/>
                        <a:pt x="665" y="433"/>
                      </a:cubicBezTo>
                      <a:cubicBezTo>
                        <a:pt x="655" y="304"/>
                        <a:pt x="543" y="216"/>
                        <a:pt x="424" y="216"/>
                      </a:cubicBezTo>
                      <a:cubicBezTo>
                        <a:pt x="392" y="216"/>
                        <a:pt x="359" y="222"/>
                        <a:pt x="328" y="236"/>
                      </a:cubicBezTo>
                      <a:lnTo>
                        <a:pt x="328" y="236"/>
                      </a:lnTo>
                      <a:cubicBezTo>
                        <a:pt x="316" y="102"/>
                        <a:pt x="202" y="1"/>
                        <a:pt x="74"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5" name="Google Shape;1288;p21"/>
              <p:cNvGrpSpPr/>
              <p:nvPr/>
            </p:nvGrpSpPr>
            <p:grpSpPr>
              <a:xfrm>
                <a:off x="413" y="4825"/>
                <a:ext cx="1065" cy="969"/>
                <a:chOff x="11038235" y="2148509"/>
                <a:chExt cx="195197" cy="191119"/>
              </a:xfrm>
            </p:grpSpPr>
            <p:sp>
              <p:nvSpPr>
                <p:cNvPr id="89" name="Google Shape;1289;p21"/>
                <p:cNvSpPr/>
                <p:nvPr>
                  <p:custDataLst>
                    <p:tags r:id="rId27"/>
                  </p:custDataLst>
                </p:nvPr>
              </p:nvSpPr>
              <p:spPr>
                <a:xfrm>
                  <a:off x="11098941" y="2148509"/>
                  <a:ext cx="70939" cy="96944"/>
                </a:xfrm>
                <a:custGeom>
                  <a:avLst/>
                  <a:gdLst/>
                  <a:ahLst/>
                  <a:cxnLst/>
                  <a:rect l="l" t="t" r="r" b="b"/>
                  <a:pathLst>
                    <a:path w="922" h="1260" extrusionOk="0">
                      <a:moveTo>
                        <a:pt x="335" y="0"/>
                      </a:moveTo>
                      <a:cubicBezTo>
                        <a:pt x="327" y="0"/>
                        <a:pt x="319" y="1"/>
                        <a:pt x="311" y="1"/>
                      </a:cubicBezTo>
                      <a:cubicBezTo>
                        <a:pt x="210" y="9"/>
                        <a:pt x="116" y="70"/>
                        <a:pt x="68" y="159"/>
                      </a:cubicBezTo>
                      <a:cubicBezTo>
                        <a:pt x="0" y="285"/>
                        <a:pt x="27" y="440"/>
                        <a:pt x="72" y="577"/>
                      </a:cubicBezTo>
                      <a:cubicBezTo>
                        <a:pt x="139" y="786"/>
                        <a:pt x="238" y="993"/>
                        <a:pt x="370" y="1171"/>
                      </a:cubicBezTo>
                      <a:cubicBezTo>
                        <a:pt x="385" y="1190"/>
                        <a:pt x="425" y="1259"/>
                        <a:pt x="455" y="1259"/>
                      </a:cubicBezTo>
                      <a:cubicBezTo>
                        <a:pt x="456" y="1259"/>
                        <a:pt x="457" y="1259"/>
                        <a:pt x="458" y="1259"/>
                      </a:cubicBezTo>
                      <a:cubicBezTo>
                        <a:pt x="486" y="1254"/>
                        <a:pt x="486" y="1186"/>
                        <a:pt x="496" y="1160"/>
                      </a:cubicBezTo>
                      <a:cubicBezTo>
                        <a:pt x="527" y="1071"/>
                        <a:pt x="588" y="995"/>
                        <a:pt x="651" y="926"/>
                      </a:cubicBezTo>
                      <a:cubicBezTo>
                        <a:pt x="739" y="831"/>
                        <a:pt x="835" y="739"/>
                        <a:pt x="877" y="618"/>
                      </a:cubicBezTo>
                      <a:cubicBezTo>
                        <a:pt x="921" y="497"/>
                        <a:pt x="890" y="336"/>
                        <a:pt x="773" y="283"/>
                      </a:cubicBezTo>
                      <a:cubicBezTo>
                        <a:pt x="744" y="269"/>
                        <a:pt x="710" y="263"/>
                        <a:pt x="682" y="246"/>
                      </a:cubicBezTo>
                      <a:cubicBezTo>
                        <a:pt x="634" y="217"/>
                        <a:pt x="610" y="161"/>
                        <a:pt x="575" y="117"/>
                      </a:cubicBezTo>
                      <a:cubicBezTo>
                        <a:pt x="519" y="44"/>
                        <a:pt x="427" y="0"/>
                        <a:pt x="33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1291;p21"/>
                <p:cNvSpPr/>
                <p:nvPr>
                  <p:custDataLst>
                    <p:tags r:id="rId28"/>
                  </p:custDataLst>
                </p:nvPr>
              </p:nvSpPr>
              <p:spPr>
                <a:xfrm>
                  <a:off x="11120868" y="2168975"/>
                  <a:ext cx="25775" cy="78710"/>
                </a:xfrm>
                <a:custGeom>
                  <a:avLst/>
                  <a:gdLst/>
                  <a:ahLst/>
                  <a:cxnLst/>
                  <a:rect l="l" t="t" r="r" b="b"/>
                  <a:pathLst>
                    <a:path w="335" h="1023" extrusionOk="0">
                      <a:moveTo>
                        <a:pt x="196" y="0"/>
                      </a:moveTo>
                      <a:lnTo>
                        <a:pt x="196" y="0"/>
                      </a:lnTo>
                      <a:cubicBezTo>
                        <a:pt x="27" y="332"/>
                        <a:pt x="1" y="695"/>
                        <a:pt x="203" y="1022"/>
                      </a:cubicBezTo>
                      <a:lnTo>
                        <a:pt x="190" y="924"/>
                      </a:lnTo>
                      <a:cubicBezTo>
                        <a:pt x="170" y="770"/>
                        <a:pt x="196" y="610"/>
                        <a:pt x="259" y="467"/>
                      </a:cubicBezTo>
                      <a:cubicBezTo>
                        <a:pt x="279" y="419"/>
                        <a:pt x="306" y="374"/>
                        <a:pt x="335" y="330"/>
                      </a:cubicBezTo>
                      <a:lnTo>
                        <a:pt x="335" y="330"/>
                      </a:lnTo>
                      <a:cubicBezTo>
                        <a:pt x="299" y="370"/>
                        <a:pt x="271" y="414"/>
                        <a:pt x="245" y="461"/>
                      </a:cubicBezTo>
                      <a:cubicBezTo>
                        <a:pt x="183" y="574"/>
                        <a:pt x="151" y="702"/>
                        <a:pt x="149" y="831"/>
                      </a:cubicBezTo>
                      <a:lnTo>
                        <a:pt x="149" y="831"/>
                      </a:lnTo>
                      <a:cubicBezTo>
                        <a:pt x="49" y="564"/>
                        <a:pt x="96" y="261"/>
                        <a:pt x="19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1292;p21"/>
                <p:cNvSpPr/>
                <p:nvPr>
                  <p:custDataLst>
                    <p:tags r:id="rId29"/>
                  </p:custDataLst>
                </p:nvPr>
              </p:nvSpPr>
              <p:spPr>
                <a:xfrm>
                  <a:off x="11135718" y="2211446"/>
                  <a:ext cx="97714" cy="66784"/>
                </a:xfrm>
                <a:custGeom>
                  <a:avLst/>
                  <a:gdLst/>
                  <a:ahLst/>
                  <a:cxnLst/>
                  <a:rect l="l" t="t" r="r" b="b"/>
                  <a:pathLst>
                    <a:path w="1270" h="868" extrusionOk="0">
                      <a:moveTo>
                        <a:pt x="926" y="0"/>
                      </a:moveTo>
                      <a:cubicBezTo>
                        <a:pt x="846" y="0"/>
                        <a:pt x="763" y="20"/>
                        <a:pt x="686" y="44"/>
                      </a:cubicBezTo>
                      <a:cubicBezTo>
                        <a:pt x="476" y="110"/>
                        <a:pt x="269" y="207"/>
                        <a:pt x="94" y="338"/>
                      </a:cubicBezTo>
                      <a:cubicBezTo>
                        <a:pt x="75" y="351"/>
                        <a:pt x="1" y="394"/>
                        <a:pt x="5" y="424"/>
                      </a:cubicBezTo>
                      <a:cubicBezTo>
                        <a:pt x="8" y="452"/>
                        <a:pt x="76" y="455"/>
                        <a:pt x="102" y="463"/>
                      </a:cubicBezTo>
                      <a:cubicBezTo>
                        <a:pt x="191" y="494"/>
                        <a:pt x="267" y="557"/>
                        <a:pt x="335" y="619"/>
                      </a:cubicBezTo>
                      <a:cubicBezTo>
                        <a:pt x="429" y="707"/>
                        <a:pt x="521" y="804"/>
                        <a:pt x="641" y="848"/>
                      </a:cubicBezTo>
                      <a:cubicBezTo>
                        <a:pt x="676" y="861"/>
                        <a:pt x="715" y="868"/>
                        <a:pt x="753" y="868"/>
                      </a:cubicBezTo>
                      <a:cubicBezTo>
                        <a:pt x="846" y="868"/>
                        <a:pt x="937" y="828"/>
                        <a:pt x="976" y="747"/>
                      </a:cubicBezTo>
                      <a:cubicBezTo>
                        <a:pt x="991" y="716"/>
                        <a:pt x="997" y="682"/>
                        <a:pt x="1014" y="655"/>
                      </a:cubicBezTo>
                      <a:cubicBezTo>
                        <a:pt x="1044" y="608"/>
                        <a:pt x="1100" y="583"/>
                        <a:pt x="1144" y="549"/>
                      </a:cubicBezTo>
                      <a:cubicBezTo>
                        <a:pt x="1223" y="488"/>
                        <a:pt x="1269" y="385"/>
                        <a:pt x="1262" y="285"/>
                      </a:cubicBezTo>
                      <a:cubicBezTo>
                        <a:pt x="1253" y="185"/>
                        <a:pt x="1192" y="91"/>
                        <a:pt x="1105" y="43"/>
                      </a:cubicBezTo>
                      <a:cubicBezTo>
                        <a:pt x="1050" y="12"/>
                        <a:pt x="989" y="0"/>
                        <a:pt x="926"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1293;p21"/>
                <p:cNvSpPr/>
                <p:nvPr>
                  <p:custDataLst>
                    <p:tags r:id="rId30"/>
                  </p:custDataLst>
                </p:nvPr>
              </p:nvSpPr>
              <p:spPr>
                <a:xfrm>
                  <a:off x="11145028" y="2220833"/>
                  <a:ext cx="62783" cy="42933"/>
                </a:xfrm>
                <a:custGeom>
                  <a:avLst/>
                  <a:gdLst/>
                  <a:ahLst/>
                  <a:cxnLst/>
                  <a:rect l="l" t="t" r="r" b="b"/>
                  <a:pathLst>
                    <a:path w="816" h="558" extrusionOk="0">
                      <a:moveTo>
                        <a:pt x="594" y="0"/>
                      </a:moveTo>
                      <a:cubicBezTo>
                        <a:pt x="543" y="0"/>
                        <a:pt x="490" y="12"/>
                        <a:pt x="442" y="27"/>
                      </a:cubicBezTo>
                      <a:cubicBezTo>
                        <a:pt x="308" y="70"/>
                        <a:pt x="173" y="132"/>
                        <a:pt x="59" y="218"/>
                      </a:cubicBezTo>
                      <a:cubicBezTo>
                        <a:pt x="48" y="226"/>
                        <a:pt x="1" y="254"/>
                        <a:pt x="4" y="273"/>
                      </a:cubicBezTo>
                      <a:cubicBezTo>
                        <a:pt x="6" y="292"/>
                        <a:pt x="49" y="292"/>
                        <a:pt x="67" y="298"/>
                      </a:cubicBezTo>
                      <a:cubicBezTo>
                        <a:pt x="122" y="319"/>
                        <a:pt x="171" y="358"/>
                        <a:pt x="215" y="398"/>
                      </a:cubicBezTo>
                      <a:cubicBezTo>
                        <a:pt x="275" y="455"/>
                        <a:pt x="335" y="516"/>
                        <a:pt x="412" y="544"/>
                      </a:cubicBezTo>
                      <a:cubicBezTo>
                        <a:pt x="434" y="553"/>
                        <a:pt x="459" y="557"/>
                        <a:pt x="484" y="557"/>
                      </a:cubicBezTo>
                      <a:cubicBezTo>
                        <a:pt x="543" y="557"/>
                        <a:pt x="602" y="532"/>
                        <a:pt x="627" y="480"/>
                      </a:cubicBezTo>
                      <a:cubicBezTo>
                        <a:pt x="636" y="460"/>
                        <a:pt x="640" y="439"/>
                        <a:pt x="652" y="421"/>
                      </a:cubicBezTo>
                      <a:cubicBezTo>
                        <a:pt x="671" y="391"/>
                        <a:pt x="706" y="375"/>
                        <a:pt x="735" y="353"/>
                      </a:cubicBezTo>
                      <a:cubicBezTo>
                        <a:pt x="786" y="314"/>
                        <a:pt x="815" y="247"/>
                        <a:pt x="810" y="183"/>
                      </a:cubicBezTo>
                      <a:cubicBezTo>
                        <a:pt x="805" y="119"/>
                        <a:pt x="766" y="58"/>
                        <a:pt x="710" y="27"/>
                      </a:cubicBezTo>
                      <a:cubicBezTo>
                        <a:pt x="674" y="8"/>
                        <a:pt x="635" y="0"/>
                        <a:pt x="59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1294;p21"/>
                <p:cNvSpPr/>
                <p:nvPr>
                  <p:custDataLst>
                    <p:tags r:id="rId31"/>
                  </p:custDataLst>
                </p:nvPr>
              </p:nvSpPr>
              <p:spPr>
                <a:xfrm>
                  <a:off x="11133717" y="2235682"/>
                  <a:ext cx="78633" cy="21158"/>
                </a:xfrm>
                <a:custGeom>
                  <a:avLst/>
                  <a:gdLst/>
                  <a:ahLst/>
                  <a:cxnLst/>
                  <a:rect l="l" t="t" r="r" b="b"/>
                  <a:pathLst>
                    <a:path w="1022" h="275" extrusionOk="0">
                      <a:moveTo>
                        <a:pt x="486" y="0"/>
                      </a:moveTo>
                      <a:cubicBezTo>
                        <a:pt x="321" y="0"/>
                        <a:pt x="157" y="43"/>
                        <a:pt x="1" y="137"/>
                      </a:cubicBezTo>
                      <a:lnTo>
                        <a:pt x="99" y="126"/>
                      </a:lnTo>
                      <a:cubicBezTo>
                        <a:pt x="130" y="122"/>
                        <a:pt x="162" y="121"/>
                        <a:pt x="194" y="121"/>
                      </a:cubicBezTo>
                      <a:cubicBezTo>
                        <a:pt x="317" y="121"/>
                        <a:pt x="441" y="147"/>
                        <a:pt x="554" y="198"/>
                      </a:cubicBezTo>
                      <a:cubicBezTo>
                        <a:pt x="601" y="219"/>
                        <a:pt x="646" y="245"/>
                        <a:pt x="690" y="274"/>
                      </a:cubicBezTo>
                      <a:cubicBezTo>
                        <a:pt x="652" y="241"/>
                        <a:pt x="607" y="210"/>
                        <a:pt x="560" y="184"/>
                      </a:cubicBezTo>
                      <a:cubicBezTo>
                        <a:pt x="447" y="124"/>
                        <a:pt x="320" y="90"/>
                        <a:pt x="193" y="87"/>
                      </a:cubicBezTo>
                      <a:lnTo>
                        <a:pt x="193" y="87"/>
                      </a:lnTo>
                      <a:cubicBezTo>
                        <a:pt x="294" y="50"/>
                        <a:pt x="400" y="34"/>
                        <a:pt x="506" y="34"/>
                      </a:cubicBezTo>
                      <a:cubicBezTo>
                        <a:pt x="682" y="34"/>
                        <a:pt x="860" y="77"/>
                        <a:pt x="1022" y="141"/>
                      </a:cubicBezTo>
                      <a:cubicBezTo>
                        <a:pt x="849" y="51"/>
                        <a:pt x="667" y="0"/>
                        <a:pt x="48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1295;p21"/>
                <p:cNvSpPr/>
                <p:nvPr>
                  <p:custDataLst>
                    <p:tags r:id="rId32"/>
                  </p:custDataLst>
                </p:nvPr>
              </p:nvSpPr>
              <p:spPr>
                <a:xfrm>
                  <a:off x="11097325" y="2242299"/>
                  <a:ext cx="69785" cy="97329"/>
                </a:xfrm>
                <a:custGeom>
                  <a:avLst/>
                  <a:gdLst/>
                  <a:ahLst/>
                  <a:cxnLst/>
                  <a:rect l="l" t="t" r="r" b="b"/>
                  <a:pathLst>
                    <a:path w="907" h="1265" extrusionOk="0">
                      <a:moveTo>
                        <a:pt x="512" y="0"/>
                      </a:moveTo>
                      <a:cubicBezTo>
                        <a:pt x="511" y="0"/>
                        <a:pt x="511" y="0"/>
                        <a:pt x="510" y="0"/>
                      </a:cubicBezTo>
                      <a:cubicBezTo>
                        <a:pt x="481" y="4"/>
                        <a:pt x="476" y="72"/>
                        <a:pt x="465" y="97"/>
                      </a:cubicBezTo>
                      <a:cubicBezTo>
                        <a:pt x="429" y="183"/>
                        <a:pt x="363" y="255"/>
                        <a:pt x="297" y="321"/>
                      </a:cubicBezTo>
                      <a:cubicBezTo>
                        <a:pt x="204" y="409"/>
                        <a:pt x="103" y="496"/>
                        <a:pt x="51" y="614"/>
                      </a:cubicBezTo>
                      <a:cubicBezTo>
                        <a:pt x="0" y="730"/>
                        <a:pt x="21" y="893"/>
                        <a:pt x="135" y="954"/>
                      </a:cubicBezTo>
                      <a:cubicBezTo>
                        <a:pt x="163" y="969"/>
                        <a:pt x="196" y="979"/>
                        <a:pt x="224" y="997"/>
                      </a:cubicBezTo>
                      <a:cubicBezTo>
                        <a:pt x="270" y="1030"/>
                        <a:pt x="291" y="1085"/>
                        <a:pt x="323" y="1133"/>
                      </a:cubicBezTo>
                      <a:cubicBezTo>
                        <a:pt x="378" y="1213"/>
                        <a:pt x="475" y="1264"/>
                        <a:pt x="573" y="1264"/>
                      </a:cubicBezTo>
                      <a:cubicBezTo>
                        <a:pt x="575" y="1264"/>
                        <a:pt x="577" y="1264"/>
                        <a:pt x="579" y="1264"/>
                      </a:cubicBezTo>
                      <a:cubicBezTo>
                        <a:pt x="679" y="1263"/>
                        <a:pt x="777" y="1207"/>
                        <a:pt x="831" y="1123"/>
                      </a:cubicBezTo>
                      <a:cubicBezTo>
                        <a:pt x="907" y="1001"/>
                        <a:pt x="888" y="844"/>
                        <a:pt x="853" y="705"/>
                      </a:cubicBezTo>
                      <a:cubicBezTo>
                        <a:pt x="798" y="492"/>
                        <a:pt x="713" y="279"/>
                        <a:pt x="592" y="93"/>
                      </a:cubicBezTo>
                      <a:cubicBezTo>
                        <a:pt x="579" y="76"/>
                        <a:pt x="541" y="0"/>
                        <a:pt x="51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1296;p21"/>
                <p:cNvSpPr/>
                <p:nvPr>
                  <p:custDataLst>
                    <p:tags r:id="rId33"/>
                  </p:custDataLst>
                </p:nvPr>
              </p:nvSpPr>
              <p:spPr>
                <a:xfrm>
                  <a:off x="11113021" y="2251686"/>
                  <a:ext cx="44933" cy="62398"/>
                </a:xfrm>
                <a:custGeom>
                  <a:avLst/>
                  <a:gdLst/>
                  <a:ahLst/>
                  <a:cxnLst/>
                  <a:rect l="l" t="t" r="r" b="b"/>
                  <a:pathLst>
                    <a:path w="584" h="811" extrusionOk="0">
                      <a:moveTo>
                        <a:pt x="329" y="0"/>
                      </a:moveTo>
                      <a:cubicBezTo>
                        <a:pt x="329" y="0"/>
                        <a:pt x="328" y="0"/>
                        <a:pt x="328" y="0"/>
                      </a:cubicBezTo>
                      <a:cubicBezTo>
                        <a:pt x="308" y="1"/>
                        <a:pt x="306" y="46"/>
                        <a:pt x="300" y="62"/>
                      </a:cubicBezTo>
                      <a:cubicBezTo>
                        <a:pt x="276" y="117"/>
                        <a:pt x="234" y="163"/>
                        <a:pt x="192" y="205"/>
                      </a:cubicBezTo>
                      <a:cubicBezTo>
                        <a:pt x="131" y="261"/>
                        <a:pt x="66" y="317"/>
                        <a:pt x="34" y="393"/>
                      </a:cubicBezTo>
                      <a:cubicBezTo>
                        <a:pt x="1" y="469"/>
                        <a:pt x="14" y="573"/>
                        <a:pt x="87" y="612"/>
                      </a:cubicBezTo>
                      <a:cubicBezTo>
                        <a:pt x="107" y="622"/>
                        <a:pt x="128" y="627"/>
                        <a:pt x="145" y="639"/>
                      </a:cubicBezTo>
                      <a:cubicBezTo>
                        <a:pt x="175" y="660"/>
                        <a:pt x="187" y="696"/>
                        <a:pt x="208" y="726"/>
                      </a:cubicBezTo>
                      <a:cubicBezTo>
                        <a:pt x="244" y="778"/>
                        <a:pt x="307" y="811"/>
                        <a:pt x="368" y="811"/>
                      </a:cubicBezTo>
                      <a:cubicBezTo>
                        <a:pt x="370" y="811"/>
                        <a:pt x="372" y="811"/>
                        <a:pt x="374" y="811"/>
                      </a:cubicBezTo>
                      <a:cubicBezTo>
                        <a:pt x="439" y="810"/>
                        <a:pt x="501" y="774"/>
                        <a:pt x="536" y="720"/>
                      </a:cubicBezTo>
                      <a:cubicBezTo>
                        <a:pt x="584" y="643"/>
                        <a:pt x="572" y="542"/>
                        <a:pt x="550" y="453"/>
                      </a:cubicBezTo>
                      <a:cubicBezTo>
                        <a:pt x="516" y="315"/>
                        <a:pt x="460" y="179"/>
                        <a:pt x="380" y="60"/>
                      </a:cubicBezTo>
                      <a:cubicBezTo>
                        <a:pt x="373" y="47"/>
                        <a:pt x="349" y="0"/>
                        <a:pt x="329"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1297;p21"/>
                <p:cNvSpPr/>
                <p:nvPr>
                  <p:custDataLst>
                    <p:tags r:id="rId34"/>
                  </p:custDataLst>
                </p:nvPr>
              </p:nvSpPr>
              <p:spPr>
                <a:xfrm>
                  <a:off x="11120868" y="2240068"/>
                  <a:ext cx="27545" cy="78479"/>
                </a:xfrm>
                <a:custGeom>
                  <a:avLst/>
                  <a:gdLst/>
                  <a:ahLst/>
                  <a:cxnLst/>
                  <a:rect l="l" t="t" r="r" b="b"/>
                  <a:pathLst>
                    <a:path w="358" h="1020" extrusionOk="0">
                      <a:moveTo>
                        <a:pt x="175" y="0"/>
                      </a:moveTo>
                      <a:lnTo>
                        <a:pt x="182" y="98"/>
                      </a:lnTo>
                      <a:cubicBezTo>
                        <a:pt x="193" y="253"/>
                        <a:pt x="157" y="411"/>
                        <a:pt x="85" y="549"/>
                      </a:cubicBezTo>
                      <a:cubicBezTo>
                        <a:pt x="63" y="596"/>
                        <a:pt x="32" y="641"/>
                        <a:pt x="1" y="682"/>
                      </a:cubicBezTo>
                      <a:cubicBezTo>
                        <a:pt x="39" y="644"/>
                        <a:pt x="70" y="602"/>
                        <a:pt x="99" y="557"/>
                      </a:cubicBezTo>
                      <a:cubicBezTo>
                        <a:pt x="167" y="447"/>
                        <a:pt x="207" y="321"/>
                        <a:pt x="217" y="193"/>
                      </a:cubicBezTo>
                      <a:lnTo>
                        <a:pt x="217" y="193"/>
                      </a:lnTo>
                      <a:cubicBezTo>
                        <a:pt x="300" y="464"/>
                        <a:pt x="235" y="765"/>
                        <a:pt x="118" y="1019"/>
                      </a:cubicBezTo>
                      <a:cubicBezTo>
                        <a:pt x="309" y="699"/>
                        <a:pt x="358" y="338"/>
                        <a:pt x="175"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1298;p21"/>
                <p:cNvSpPr/>
                <p:nvPr>
                  <p:custDataLst>
                    <p:tags r:id="rId35"/>
                  </p:custDataLst>
                </p:nvPr>
              </p:nvSpPr>
              <p:spPr>
                <a:xfrm>
                  <a:off x="11038235" y="2204983"/>
                  <a:ext cx="97945" cy="65399"/>
                </a:xfrm>
                <a:custGeom>
                  <a:avLst/>
                  <a:gdLst/>
                  <a:ahLst/>
                  <a:cxnLst/>
                  <a:rect l="l" t="t" r="r" b="b"/>
                  <a:pathLst>
                    <a:path w="1273" h="850" extrusionOk="0">
                      <a:moveTo>
                        <a:pt x="542" y="1"/>
                      </a:moveTo>
                      <a:cubicBezTo>
                        <a:pt x="463" y="1"/>
                        <a:pt x="387" y="30"/>
                        <a:pt x="345" y="96"/>
                      </a:cubicBezTo>
                      <a:cubicBezTo>
                        <a:pt x="328" y="125"/>
                        <a:pt x="318" y="156"/>
                        <a:pt x="297" y="182"/>
                      </a:cubicBezTo>
                      <a:cubicBezTo>
                        <a:pt x="262" y="227"/>
                        <a:pt x="203" y="243"/>
                        <a:pt x="154" y="273"/>
                      </a:cubicBezTo>
                      <a:cubicBezTo>
                        <a:pt x="69" y="323"/>
                        <a:pt x="11" y="420"/>
                        <a:pt x="6" y="520"/>
                      </a:cubicBezTo>
                      <a:cubicBezTo>
                        <a:pt x="1" y="620"/>
                        <a:pt x="50" y="722"/>
                        <a:pt x="131" y="781"/>
                      </a:cubicBezTo>
                      <a:cubicBezTo>
                        <a:pt x="201" y="832"/>
                        <a:pt x="287" y="849"/>
                        <a:pt x="375" y="849"/>
                      </a:cubicBezTo>
                      <a:cubicBezTo>
                        <a:pt x="432" y="849"/>
                        <a:pt x="490" y="842"/>
                        <a:pt x="545" y="832"/>
                      </a:cubicBezTo>
                      <a:cubicBezTo>
                        <a:pt x="762" y="792"/>
                        <a:pt x="980" y="721"/>
                        <a:pt x="1173" y="612"/>
                      </a:cubicBezTo>
                      <a:cubicBezTo>
                        <a:pt x="1192" y="599"/>
                        <a:pt x="1272" y="566"/>
                        <a:pt x="1270" y="535"/>
                      </a:cubicBezTo>
                      <a:cubicBezTo>
                        <a:pt x="1270" y="505"/>
                        <a:pt x="1202" y="497"/>
                        <a:pt x="1178" y="484"/>
                      </a:cubicBezTo>
                      <a:cubicBezTo>
                        <a:pt x="1095" y="443"/>
                        <a:pt x="1027" y="373"/>
                        <a:pt x="967" y="301"/>
                      </a:cubicBezTo>
                      <a:cubicBezTo>
                        <a:pt x="884" y="202"/>
                        <a:pt x="805" y="95"/>
                        <a:pt x="690" y="36"/>
                      </a:cubicBezTo>
                      <a:cubicBezTo>
                        <a:pt x="645" y="13"/>
                        <a:pt x="593" y="1"/>
                        <a:pt x="542"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1299;p21"/>
                <p:cNvSpPr/>
                <p:nvPr>
                  <p:custDataLst>
                    <p:tags r:id="rId36"/>
                  </p:custDataLst>
                </p:nvPr>
              </p:nvSpPr>
              <p:spPr>
                <a:xfrm>
                  <a:off x="11063856" y="2221064"/>
                  <a:ext cx="62706" cy="41932"/>
                </a:xfrm>
                <a:custGeom>
                  <a:avLst/>
                  <a:gdLst/>
                  <a:ahLst/>
                  <a:cxnLst/>
                  <a:rect l="l" t="t" r="r" b="b"/>
                  <a:pathLst>
                    <a:path w="815" h="545" extrusionOk="0">
                      <a:moveTo>
                        <a:pt x="347" y="1"/>
                      </a:moveTo>
                      <a:cubicBezTo>
                        <a:pt x="296" y="1"/>
                        <a:pt x="247" y="20"/>
                        <a:pt x="221" y="62"/>
                      </a:cubicBezTo>
                      <a:cubicBezTo>
                        <a:pt x="209" y="79"/>
                        <a:pt x="202" y="100"/>
                        <a:pt x="189" y="117"/>
                      </a:cubicBezTo>
                      <a:cubicBezTo>
                        <a:pt x="165" y="145"/>
                        <a:pt x="129" y="155"/>
                        <a:pt x="97" y="174"/>
                      </a:cubicBezTo>
                      <a:cubicBezTo>
                        <a:pt x="43" y="207"/>
                        <a:pt x="6" y="269"/>
                        <a:pt x="3" y="333"/>
                      </a:cubicBezTo>
                      <a:cubicBezTo>
                        <a:pt x="0" y="397"/>
                        <a:pt x="32" y="462"/>
                        <a:pt x="84" y="500"/>
                      </a:cubicBezTo>
                      <a:cubicBezTo>
                        <a:pt x="129" y="533"/>
                        <a:pt x="183" y="544"/>
                        <a:pt x="240" y="544"/>
                      </a:cubicBezTo>
                      <a:cubicBezTo>
                        <a:pt x="277" y="544"/>
                        <a:pt x="314" y="540"/>
                        <a:pt x="350" y="533"/>
                      </a:cubicBezTo>
                      <a:cubicBezTo>
                        <a:pt x="488" y="508"/>
                        <a:pt x="627" y="462"/>
                        <a:pt x="752" y="392"/>
                      </a:cubicBezTo>
                      <a:cubicBezTo>
                        <a:pt x="765" y="384"/>
                        <a:pt x="815" y="363"/>
                        <a:pt x="815" y="343"/>
                      </a:cubicBezTo>
                      <a:cubicBezTo>
                        <a:pt x="814" y="324"/>
                        <a:pt x="770" y="319"/>
                        <a:pt x="754" y="311"/>
                      </a:cubicBezTo>
                      <a:cubicBezTo>
                        <a:pt x="701" y="284"/>
                        <a:pt x="659" y="238"/>
                        <a:pt x="619" y="192"/>
                      </a:cubicBezTo>
                      <a:cubicBezTo>
                        <a:pt x="566" y="129"/>
                        <a:pt x="515" y="60"/>
                        <a:pt x="442" y="23"/>
                      </a:cubicBezTo>
                      <a:cubicBezTo>
                        <a:pt x="413" y="9"/>
                        <a:pt x="380" y="1"/>
                        <a:pt x="34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1300;p21"/>
                <p:cNvSpPr/>
                <p:nvPr>
                  <p:custDataLst>
                    <p:tags r:id="rId37"/>
                  </p:custDataLst>
                </p:nvPr>
              </p:nvSpPr>
              <p:spPr>
                <a:xfrm>
                  <a:off x="11060394" y="2227373"/>
                  <a:ext cx="78017" cy="23467"/>
                </a:xfrm>
                <a:custGeom>
                  <a:avLst/>
                  <a:gdLst/>
                  <a:ahLst/>
                  <a:cxnLst/>
                  <a:rect l="l" t="t" r="r" b="b"/>
                  <a:pathLst>
                    <a:path w="1014" h="305" extrusionOk="0">
                      <a:moveTo>
                        <a:pt x="346" y="0"/>
                      </a:moveTo>
                      <a:cubicBezTo>
                        <a:pt x="417" y="79"/>
                        <a:pt x="506" y="141"/>
                        <a:pt x="603" y="186"/>
                      </a:cubicBezTo>
                      <a:cubicBezTo>
                        <a:pt x="671" y="216"/>
                        <a:pt x="744" y="237"/>
                        <a:pt x="819" y="248"/>
                      </a:cubicBezTo>
                      <a:lnTo>
                        <a:pt x="819" y="248"/>
                      </a:lnTo>
                      <a:cubicBezTo>
                        <a:pt x="754" y="263"/>
                        <a:pt x="689" y="269"/>
                        <a:pt x="623" y="269"/>
                      </a:cubicBezTo>
                      <a:cubicBezTo>
                        <a:pt x="408" y="269"/>
                        <a:pt x="190" y="196"/>
                        <a:pt x="1" y="93"/>
                      </a:cubicBezTo>
                      <a:lnTo>
                        <a:pt x="1" y="93"/>
                      </a:lnTo>
                      <a:cubicBezTo>
                        <a:pt x="195" y="227"/>
                        <a:pt x="407" y="305"/>
                        <a:pt x="626" y="305"/>
                      </a:cubicBezTo>
                      <a:cubicBezTo>
                        <a:pt x="754" y="305"/>
                        <a:pt x="884" y="278"/>
                        <a:pt x="1013" y="219"/>
                      </a:cubicBezTo>
                      <a:lnTo>
                        <a:pt x="916" y="219"/>
                      </a:lnTo>
                      <a:cubicBezTo>
                        <a:pt x="761" y="219"/>
                        <a:pt x="606" y="175"/>
                        <a:pt x="473" y="93"/>
                      </a:cubicBezTo>
                      <a:cubicBezTo>
                        <a:pt x="428" y="67"/>
                        <a:pt x="386" y="36"/>
                        <a:pt x="34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301;p21"/>
                <p:cNvSpPr/>
                <p:nvPr>
                  <p:custDataLst>
                    <p:tags r:id="rId38"/>
                  </p:custDataLst>
                </p:nvPr>
              </p:nvSpPr>
              <p:spPr>
                <a:xfrm>
                  <a:off x="11125023" y="2237683"/>
                  <a:ext cx="22851" cy="21928"/>
                </a:xfrm>
                <a:custGeom>
                  <a:avLst/>
                  <a:gdLst/>
                  <a:ahLst/>
                  <a:cxnLst/>
                  <a:rect l="l" t="t" r="r" b="b"/>
                  <a:pathLst>
                    <a:path w="297" h="285" extrusionOk="0">
                      <a:moveTo>
                        <a:pt x="147" y="0"/>
                      </a:moveTo>
                      <a:cubicBezTo>
                        <a:pt x="143" y="0"/>
                        <a:pt x="140" y="1"/>
                        <a:pt x="136" y="1"/>
                      </a:cubicBezTo>
                      <a:cubicBezTo>
                        <a:pt x="58" y="7"/>
                        <a:pt x="0" y="77"/>
                        <a:pt x="6" y="155"/>
                      </a:cubicBezTo>
                      <a:cubicBezTo>
                        <a:pt x="13" y="229"/>
                        <a:pt x="75" y="284"/>
                        <a:pt x="147" y="284"/>
                      </a:cubicBezTo>
                      <a:cubicBezTo>
                        <a:pt x="152" y="284"/>
                        <a:pt x="156" y="284"/>
                        <a:pt x="161" y="284"/>
                      </a:cubicBezTo>
                      <a:cubicBezTo>
                        <a:pt x="239" y="277"/>
                        <a:pt x="296" y="208"/>
                        <a:pt x="290" y="130"/>
                      </a:cubicBezTo>
                      <a:cubicBezTo>
                        <a:pt x="282" y="56"/>
                        <a:pt x="220" y="0"/>
                        <a:pt x="147"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6" name="Google Shape;1288;p21"/>
              <p:cNvGrpSpPr/>
              <p:nvPr/>
            </p:nvGrpSpPr>
            <p:grpSpPr>
              <a:xfrm>
                <a:off x="2524" y="5528"/>
                <a:ext cx="1065" cy="969"/>
                <a:chOff x="11038235" y="2148509"/>
                <a:chExt cx="195197" cy="191119"/>
              </a:xfrm>
            </p:grpSpPr>
            <p:sp>
              <p:nvSpPr>
                <p:cNvPr id="77" name="Google Shape;1289;p21"/>
                <p:cNvSpPr/>
                <p:nvPr>
                  <p:custDataLst>
                    <p:tags r:id="rId15"/>
                  </p:custDataLst>
                </p:nvPr>
              </p:nvSpPr>
              <p:spPr>
                <a:xfrm>
                  <a:off x="11098941" y="2148509"/>
                  <a:ext cx="70939" cy="96944"/>
                </a:xfrm>
                <a:custGeom>
                  <a:avLst/>
                  <a:gdLst/>
                  <a:ahLst/>
                  <a:cxnLst/>
                  <a:rect l="l" t="t" r="r" b="b"/>
                  <a:pathLst>
                    <a:path w="922" h="1260" extrusionOk="0">
                      <a:moveTo>
                        <a:pt x="335" y="0"/>
                      </a:moveTo>
                      <a:cubicBezTo>
                        <a:pt x="327" y="0"/>
                        <a:pt x="319" y="1"/>
                        <a:pt x="311" y="1"/>
                      </a:cubicBezTo>
                      <a:cubicBezTo>
                        <a:pt x="210" y="9"/>
                        <a:pt x="116" y="70"/>
                        <a:pt x="68" y="159"/>
                      </a:cubicBezTo>
                      <a:cubicBezTo>
                        <a:pt x="0" y="285"/>
                        <a:pt x="27" y="440"/>
                        <a:pt x="72" y="577"/>
                      </a:cubicBezTo>
                      <a:cubicBezTo>
                        <a:pt x="139" y="786"/>
                        <a:pt x="238" y="993"/>
                        <a:pt x="370" y="1171"/>
                      </a:cubicBezTo>
                      <a:cubicBezTo>
                        <a:pt x="385" y="1190"/>
                        <a:pt x="425" y="1259"/>
                        <a:pt x="455" y="1259"/>
                      </a:cubicBezTo>
                      <a:cubicBezTo>
                        <a:pt x="456" y="1259"/>
                        <a:pt x="457" y="1259"/>
                        <a:pt x="458" y="1259"/>
                      </a:cubicBezTo>
                      <a:cubicBezTo>
                        <a:pt x="486" y="1254"/>
                        <a:pt x="486" y="1186"/>
                        <a:pt x="496" y="1160"/>
                      </a:cubicBezTo>
                      <a:cubicBezTo>
                        <a:pt x="527" y="1071"/>
                        <a:pt x="588" y="995"/>
                        <a:pt x="651" y="926"/>
                      </a:cubicBezTo>
                      <a:cubicBezTo>
                        <a:pt x="739" y="831"/>
                        <a:pt x="835" y="739"/>
                        <a:pt x="877" y="618"/>
                      </a:cubicBezTo>
                      <a:cubicBezTo>
                        <a:pt x="921" y="497"/>
                        <a:pt x="890" y="336"/>
                        <a:pt x="773" y="283"/>
                      </a:cubicBezTo>
                      <a:cubicBezTo>
                        <a:pt x="744" y="269"/>
                        <a:pt x="710" y="263"/>
                        <a:pt x="682" y="246"/>
                      </a:cubicBezTo>
                      <a:cubicBezTo>
                        <a:pt x="634" y="217"/>
                        <a:pt x="610" y="161"/>
                        <a:pt x="575" y="117"/>
                      </a:cubicBezTo>
                      <a:cubicBezTo>
                        <a:pt x="519" y="44"/>
                        <a:pt x="427" y="0"/>
                        <a:pt x="33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1291;p21"/>
                <p:cNvSpPr/>
                <p:nvPr>
                  <p:custDataLst>
                    <p:tags r:id="rId16"/>
                  </p:custDataLst>
                </p:nvPr>
              </p:nvSpPr>
              <p:spPr>
                <a:xfrm>
                  <a:off x="11120868" y="2168975"/>
                  <a:ext cx="25775" cy="78710"/>
                </a:xfrm>
                <a:custGeom>
                  <a:avLst/>
                  <a:gdLst/>
                  <a:ahLst/>
                  <a:cxnLst/>
                  <a:rect l="l" t="t" r="r" b="b"/>
                  <a:pathLst>
                    <a:path w="335" h="1023" extrusionOk="0">
                      <a:moveTo>
                        <a:pt x="196" y="0"/>
                      </a:moveTo>
                      <a:lnTo>
                        <a:pt x="196" y="0"/>
                      </a:lnTo>
                      <a:cubicBezTo>
                        <a:pt x="27" y="332"/>
                        <a:pt x="1" y="695"/>
                        <a:pt x="203" y="1022"/>
                      </a:cubicBezTo>
                      <a:lnTo>
                        <a:pt x="190" y="924"/>
                      </a:lnTo>
                      <a:cubicBezTo>
                        <a:pt x="170" y="770"/>
                        <a:pt x="196" y="610"/>
                        <a:pt x="259" y="467"/>
                      </a:cubicBezTo>
                      <a:cubicBezTo>
                        <a:pt x="279" y="419"/>
                        <a:pt x="306" y="374"/>
                        <a:pt x="335" y="330"/>
                      </a:cubicBezTo>
                      <a:lnTo>
                        <a:pt x="335" y="330"/>
                      </a:lnTo>
                      <a:cubicBezTo>
                        <a:pt x="299" y="370"/>
                        <a:pt x="271" y="414"/>
                        <a:pt x="245" y="461"/>
                      </a:cubicBezTo>
                      <a:cubicBezTo>
                        <a:pt x="183" y="574"/>
                        <a:pt x="151" y="702"/>
                        <a:pt x="149" y="831"/>
                      </a:cubicBezTo>
                      <a:lnTo>
                        <a:pt x="149" y="831"/>
                      </a:lnTo>
                      <a:cubicBezTo>
                        <a:pt x="49" y="564"/>
                        <a:pt x="96" y="261"/>
                        <a:pt x="19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1292;p21"/>
                <p:cNvSpPr/>
                <p:nvPr>
                  <p:custDataLst>
                    <p:tags r:id="rId17"/>
                  </p:custDataLst>
                </p:nvPr>
              </p:nvSpPr>
              <p:spPr>
                <a:xfrm>
                  <a:off x="11135718" y="2211446"/>
                  <a:ext cx="97714" cy="66784"/>
                </a:xfrm>
                <a:custGeom>
                  <a:avLst/>
                  <a:gdLst/>
                  <a:ahLst/>
                  <a:cxnLst/>
                  <a:rect l="l" t="t" r="r" b="b"/>
                  <a:pathLst>
                    <a:path w="1270" h="868" extrusionOk="0">
                      <a:moveTo>
                        <a:pt x="926" y="0"/>
                      </a:moveTo>
                      <a:cubicBezTo>
                        <a:pt x="846" y="0"/>
                        <a:pt x="763" y="20"/>
                        <a:pt x="686" y="44"/>
                      </a:cubicBezTo>
                      <a:cubicBezTo>
                        <a:pt x="476" y="110"/>
                        <a:pt x="269" y="207"/>
                        <a:pt x="94" y="338"/>
                      </a:cubicBezTo>
                      <a:cubicBezTo>
                        <a:pt x="75" y="351"/>
                        <a:pt x="1" y="394"/>
                        <a:pt x="5" y="424"/>
                      </a:cubicBezTo>
                      <a:cubicBezTo>
                        <a:pt x="8" y="452"/>
                        <a:pt x="76" y="455"/>
                        <a:pt x="102" y="463"/>
                      </a:cubicBezTo>
                      <a:cubicBezTo>
                        <a:pt x="191" y="494"/>
                        <a:pt x="267" y="557"/>
                        <a:pt x="335" y="619"/>
                      </a:cubicBezTo>
                      <a:cubicBezTo>
                        <a:pt x="429" y="707"/>
                        <a:pt x="521" y="804"/>
                        <a:pt x="641" y="848"/>
                      </a:cubicBezTo>
                      <a:cubicBezTo>
                        <a:pt x="676" y="861"/>
                        <a:pt x="715" y="868"/>
                        <a:pt x="753" y="868"/>
                      </a:cubicBezTo>
                      <a:cubicBezTo>
                        <a:pt x="846" y="868"/>
                        <a:pt x="937" y="828"/>
                        <a:pt x="976" y="747"/>
                      </a:cubicBezTo>
                      <a:cubicBezTo>
                        <a:pt x="991" y="716"/>
                        <a:pt x="997" y="682"/>
                        <a:pt x="1014" y="655"/>
                      </a:cubicBezTo>
                      <a:cubicBezTo>
                        <a:pt x="1044" y="608"/>
                        <a:pt x="1100" y="583"/>
                        <a:pt x="1144" y="549"/>
                      </a:cubicBezTo>
                      <a:cubicBezTo>
                        <a:pt x="1223" y="488"/>
                        <a:pt x="1269" y="385"/>
                        <a:pt x="1262" y="285"/>
                      </a:cubicBezTo>
                      <a:cubicBezTo>
                        <a:pt x="1253" y="185"/>
                        <a:pt x="1192" y="91"/>
                        <a:pt x="1105" y="43"/>
                      </a:cubicBezTo>
                      <a:cubicBezTo>
                        <a:pt x="1050" y="12"/>
                        <a:pt x="989" y="0"/>
                        <a:pt x="926"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1293;p21"/>
                <p:cNvSpPr/>
                <p:nvPr>
                  <p:custDataLst>
                    <p:tags r:id="rId18"/>
                  </p:custDataLst>
                </p:nvPr>
              </p:nvSpPr>
              <p:spPr>
                <a:xfrm>
                  <a:off x="11145028" y="2220833"/>
                  <a:ext cx="62783" cy="42933"/>
                </a:xfrm>
                <a:custGeom>
                  <a:avLst/>
                  <a:gdLst/>
                  <a:ahLst/>
                  <a:cxnLst/>
                  <a:rect l="l" t="t" r="r" b="b"/>
                  <a:pathLst>
                    <a:path w="816" h="558" extrusionOk="0">
                      <a:moveTo>
                        <a:pt x="594" y="0"/>
                      </a:moveTo>
                      <a:cubicBezTo>
                        <a:pt x="543" y="0"/>
                        <a:pt x="490" y="12"/>
                        <a:pt x="442" y="27"/>
                      </a:cubicBezTo>
                      <a:cubicBezTo>
                        <a:pt x="308" y="70"/>
                        <a:pt x="173" y="132"/>
                        <a:pt x="59" y="218"/>
                      </a:cubicBezTo>
                      <a:cubicBezTo>
                        <a:pt x="48" y="226"/>
                        <a:pt x="1" y="254"/>
                        <a:pt x="4" y="273"/>
                      </a:cubicBezTo>
                      <a:cubicBezTo>
                        <a:pt x="6" y="292"/>
                        <a:pt x="49" y="292"/>
                        <a:pt x="67" y="298"/>
                      </a:cubicBezTo>
                      <a:cubicBezTo>
                        <a:pt x="122" y="319"/>
                        <a:pt x="171" y="358"/>
                        <a:pt x="215" y="398"/>
                      </a:cubicBezTo>
                      <a:cubicBezTo>
                        <a:pt x="275" y="455"/>
                        <a:pt x="335" y="516"/>
                        <a:pt x="412" y="544"/>
                      </a:cubicBezTo>
                      <a:cubicBezTo>
                        <a:pt x="434" y="553"/>
                        <a:pt x="459" y="557"/>
                        <a:pt x="484" y="557"/>
                      </a:cubicBezTo>
                      <a:cubicBezTo>
                        <a:pt x="543" y="557"/>
                        <a:pt x="602" y="532"/>
                        <a:pt x="627" y="480"/>
                      </a:cubicBezTo>
                      <a:cubicBezTo>
                        <a:pt x="636" y="460"/>
                        <a:pt x="640" y="439"/>
                        <a:pt x="652" y="421"/>
                      </a:cubicBezTo>
                      <a:cubicBezTo>
                        <a:pt x="671" y="391"/>
                        <a:pt x="706" y="375"/>
                        <a:pt x="735" y="353"/>
                      </a:cubicBezTo>
                      <a:cubicBezTo>
                        <a:pt x="786" y="314"/>
                        <a:pt x="815" y="247"/>
                        <a:pt x="810" y="183"/>
                      </a:cubicBezTo>
                      <a:cubicBezTo>
                        <a:pt x="805" y="119"/>
                        <a:pt x="766" y="58"/>
                        <a:pt x="710" y="27"/>
                      </a:cubicBezTo>
                      <a:cubicBezTo>
                        <a:pt x="674" y="8"/>
                        <a:pt x="635" y="0"/>
                        <a:pt x="59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1294;p21"/>
                <p:cNvSpPr/>
                <p:nvPr>
                  <p:custDataLst>
                    <p:tags r:id="rId19"/>
                  </p:custDataLst>
                </p:nvPr>
              </p:nvSpPr>
              <p:spPr>
                <a:xfrm>
                  <a:off x="11133717" y="2235682"/>
                  <a:ext cx="78633" cy="21158"/>
                </a:xfrm>
                <a:custGeom>
                  <a:avLst/>
                  <a:gdLst/>
                  <a:ahLst/>
                  <a:cxnLst/>
                  <a:rect l="l" t="t" r="r" b="b"/>
                  <a:pathLst>
                    <a:path w="1022" h="275" extrusionOk="0">
                      <a:moveTo>
                        <a:pt x="486" y="0"/>
                      </a:moveTo>
                      <a:cubicBezTo>
                        <a:pt x="321" y="0"/>
                        <a:pt x="157" y="43"/>
                        <a:pt x="1" y="137"/>
                      </a:cubicBezTo>
                      <a:lnTo>
                        <a:pt x="99" y="126"/>
                      </a:lnTo>
                      <a:cubicBezTo>
                        <a:pt x="130" y="122"/>
                        <a:pt x="162" y="121"/>
                        <a:pt x="194" y="121"/>
                      </a:cubicBezTo>
                      <a:cubicBezTo>
                        <a:pt x="317" y="121"/>
                        <a:pt x="441" y="147"/>
                        <a:pt x="554" y="198"/>
                      </a:cubicBezTo>
                      <a:cubicBezTo>
                        <a:pt x="601" y="219"/>
                        <a:pt x="646" y="245"/>
                        <a:pt x="690" y="274"/>
                      </a:cubicBezTo>
                      <a:cubicBezTo>
                        <a:pt x="652" y="241"/>
                        <a:pt x="607" y="210"/>
                        <a:pt x="560" y="184"/>
                      </a:cubicBezTo>
                      <a:cubicBezTo>
                        <a:pt x="447" y="124"/>
                        <a:pt x="320" y="90"/>
                        <a:pt x="193" y="87"/>
                      </a:cubicBezTo>
                      <a:lnTo>
                        <a:pt x="193" y="87"/>
                      </a:lnTo>
                      <a:cubicBezTo>
                        <a:pt x="294" y="50"/>
                        <a:pt x="400" y="34"/>
                        <a:pt x="506" y="34"/>
                      </a:cubicBezTo>
                      <a:cubicBezTo>
                        <a:pt x="682" y="34"/>
                        <a:pt x="860" y="77"/>
                        <a:pt x="1022" y="141"/>
                      </a:cubicBezTo>
                      <a:cubicBezTo>
                        <a:pt x="849" y="51"/>
                        <a:pt x="667" y="0"/>
                        <a:pt x="48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1295;p21"/>
                <p:cNvSpPr/>
                <p:nvPr>
                  <p:custDataLst>
                    <p:tags r:id="rId20"/>
                  </p:custDataLst>
                </p:nvPr>
              </p:nvSpPr>
              <p:spPr>
                <a:xfrm>
                  <a:off x="11097325" y="2242299"/>
                  <a:ext cx="69785" cy="97329"/>
                </a:xfrm>
                <a:custGeom>
                  <a:avLst/>
                  <a:gdLst/>
                  <a:ahLst/>
                  <a:cxnLst/>
                  <a:rect l="l" t="t" r="r" b="b"/>
                  <a:pathLst>
                    <a:path w="907" h="1265" extrusionOk="0">
                      <a:moveTo>
                        <a:pt x="512" y="0"/>
                      </a:moveTo>
                      <a:cubicBezTo>
                        <a:pt x="511" y="0"/>
                        <a:pt x="511" y="0"/>
                        <a:pt x="510" y="0"/>
                      </a:cubicBezTo>
                      <a:cubicBezTo>
                        <a:pt x="481" y="4"/>
                        <a:pt x="476" y="72"/>
                        <a:pt x="465" y="97"/>
                      </a:cubicBezTo>
                      <a:cubicBezTo>
                        <a:pt x="429" y="183"/>
                        <a:pt x="363" y="255"/>
                        <a:pt x="297" y="321"/>
                      </a:cubicBezTo>
                      <a:cubicBezTo>
                        <a:pt x="204" y="409"/>
                        <a:pt x="103" y="496"/>
                        <a:pt x="51" y="614"/>
                      </a:cubicBezTo>
                      <a:cubicBezTo>
                        <a:pt x="0" y="730"/>
                        <a:pt x="21" y="893"/>
                        <a:pt x="135" y="954"/>
                      </a:cubicBezTo>
                      <a:cubicBezTo>
                        <a:pt x="163" y="969"/>
                        <a:pt x="196" y="979"/>
                        <a:pt x="224" y="997"/>
                      </a:cubicBezTo>
                      <a:cubicBezTo>
                        <a:pt x="270" y="1030"/>
                        <a:pt x="291" y="1085"/>
                        <a:pt x="323" y="1133"/>
                      </a:cubicBezTo>
                      <a:cubicBezTo>
                        <a:pt x="378" y="1213"/>
                        <a:pt x="475" y="1264"/>
                        <a:pt x="573" y="1264"/>
                      </a:cubicBezTo>
                      <a:cubicBezTo>
                        <a:pt x="575" y="1264"/>
                        <a:pt x="577" y="1264"/>
                        <a:pt x="579" y="1264"/>
                      </a:cubicBezTo>
                      <a:cubicBezTo>
                        <a:pt x="679" y="1263"/>
                        <a:pt x="777" y="1207"/>
                        <a:pt x="831" y="1123"/>
                      </a:cubicBezTo>
                      <a:cubicBezTo>
                        <a:pt x="907" y="1001"/>
                        <a:pt x="888" y="844"/>
                        <a:pt x="853" y="705"/>
                      </a:cubicBezTo>
                      <a:cubicBezTo>
                        <a:pt x="798" y="492"/>
                        <a:pt x="713" y="279"/>
                        <a:pt x="592" y="93"/>
                      </a:cubicBezTo>
                      <a:cubicBezTo>
                        <a:pt x="579" y="76"/>
                        <a:pt x="541" y="0"/>
                        <a:pt x="51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1296;p21"/>
                <p:cNvSpPr/>
                <p:nvPr>
                  <p:custDataLst>
                    <p:tags r:id="rId21"/>
                  </p:custDataLst>
                </p:nvPr>
              </p:nvSpPr>
              <p:spPr>
                <a:xfrm>
                  <a:off x="11113021" y="2251686"/>
                  <a:ext cx="44933" cy="62398"/>
                </a:xfrm>
                <a:custGeom>
                  <a:avLst/>
                  <a:gdLst/>
                  <a:ahLst/>
                  <a:cxnLst/>
                  <a:rect l="l" t="t" r="r" b="b"/>
                  <a:pathLst>
                    <a:path w="584" h="811" extrusionOk="0">
                      <a:moveTo>
                        <a:pt x="329" y="0"/>
                      </a:moveTo>
                      <a:cubicBezTo>
                        <a:pt x="329" y="0"/>
                        <a:pt x="328" y="0"/>
                        <a:pt x="328" y="0"/>
                      </a:cubicBezTo>
                      <a:cubicBezTo>
                        <a:pt x="308" y="1"/>
                        <a:pt x="306" y="46"/>
                        <a:pt x="300" y="62"/>
                      </a:cubicBezTo>
                      <a:cubicBezTo>
                        <a:pt x="276" y="117"/>
                        <a:pt x="234" y="163"/>
                        <a:pt x="192" y="205"/>
                      </a:cubicBezTo>
                      <a:cubicBezTo>
                        <a:pt x="131" y="261"/>
                        <a:pt x="66" y="317"/>
                        <a:pt x="34" y="393"/>
                      </a:cubicBezTo>
                      <a:cubicBezTo>
                        <a:pt x="1" y="469"/>
                        <a:pt x="14" y="573"/>
                        <a:pt x="87" y="612"/>
                      </a:cubicBezTo>
                      <a:cubicBezTo>
                        <a:pt x="107" y="622"/>
                        <a:pt x="128" y="627"/>
                        <a:pt x="145" y="639"/>
                      </a:cubicBezTo>
                      <a:cubicBezTo>
                        <a:pt x="175" y="660"/>
                        <a:pt x="187" y="696"/>
                        <a:pt x="208" y="726"/>
                      </a:cubicBezTo>
                      <a:cubicBezTo>
                        <a:pt x="244" y="778"/>
                        <a:pt x="307" y="811"/>
                        <a:pt x="368" y="811"/>
                      </a:cubicBezTo>
                      <a:cubicBezTo>
                        <a:pt x="370" y="811"/>
                        <a:pt x="372" y="811"/>
                        <a:pt x="374" y="811"/>
                      </a:cubicBezTo>
                      <a:cubicBezTo>
                        <a:pt x="439" y="810"/>
                        <a:pt x="501" y="774"/>
                        <a:pt x="536" y="720"/>
                      </a:cubicBezTo>
                      <a:cubicBezTo>
                        <a:pt x="584" y="643"/>
                        <a:pt x="572" y="542"/>
                        <a:pt x="550" y="453"/>
                      </a:cubicBezTo>
                      <a:cubicBezTo>
                        <a:pt x="516" y="315"/>
                        <a:pt x="460" y="179"/>
                        <a:pt x="380" y="60"/>
                      </a:cubicBezTo>
                      <a:cubicBezTo>
                        <a:pt x="373" y="47"/>
                        <a:pt x="349" y="0"/>
                        <a:pt x="329"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1297;p21"/>
                <p:cNvSpPr/>
                <p:nvPr>
                  <p:custDataLst>
                    <p:tags r:id="rId22"/>
                  </p:custDataLst>
                </p:nvPr>
              </p:nvSpPr>
              <p:spPr>
                <a:xfrm>
                  <a:off x="11120868" y="2240068"/>
                  <a:ext cx="27545" cy="78479"/>
                </a:xfrm>
                <a:custGeom>
                  <a:avLst/>
                  <a:gdLst/>
                  <a:ahLst/>
                  <a:cxnLst/>
                  <a:rect l="l" t="t" r="r" b="b"/>
                  <a:pathLst>
                    <a:path w="358" h="1020" extrusionOk="0">
                      <a:moveTo>
                        <a:pt x="175" y="0"/>
                      </a:moveTo>
                      <a:lnTo>
                        <a:pt x="182" y="98"/>
                      </a:lnTo>
                      <a:cubicBezTo>
                        <a:pt x="193" y="253"/>
                        <a:pt x="157" y="411"/>
                        <a:pt x="85" y="549"/>
                      </a:cubicBezTo>
                      <a:cubicBezTo>
                        <a:pt x="63" y="596"/>
                        <a:pt x="32" y="641"/>
                        <a:pt x="1" y="682"/>
                      </a:cubicBezTo>
                      <a:cubicBezTo>
                        <a:pt x="39" y="644"/>
                        <a:pt x="70" y="602"/>
                        <a:pt x="99" y="557"/>
                      </a:cubicBezTo>
                      <a:cubicBezTo>
                        <a:pt x="167" y="447"/>
                        <a:pt x="207" y="321"/>
                        <a:pt x="217" y="193"/>
                      </a:cubicBezTo>
                      <a:lnTo>
                        <a:pt x="217" y="193"/>
                      </a:lnTo>
                      <a:cubicBezTo>
                        <a:pt x="300" y="464"/>
                        <a:pt x="235" y="765"/>
                        <a:pt x="118" y="1019"/>
                      </a:cubicBezTo>
                      <a:cubicBezTo>
                        <a:pt x="309" y="699"/>
                        <a:pt x="358" y="338"/>
                        <a:pt x="175"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1298;p21"/>
                <p:cNvSpPr/>
                <p:nvPr>
                  <p:custDataLst>
                    <p:tags r:id="rId23"/>
                  </p:custDataLst>
                </p:nvPr>
              </p:nvSpPr>
              <p:spPr>
                <a:xfrm>
                  <a:off x="11038235" y="2204983"/>
                  <a:ext cx="97945" cy="65399"/>
                </a:xfrm>
                <a:custGeom>
                  <a:avLst/>
                  <a:gdLst/>
                  <a:ahLst/>
                  <a:cxnLst/>
                  <a:rect l="l" t="t" r="r" b="b"/>
                  <a:pathLst>
                    <a:path w="1273" h="850" extrusionOk="0">
                      <a:moveTo>
                        <a:pt x="542" y="1"/>
                      </a:moveTo>
                      <a:cubicBezTo>
                        <a:pt x="463" y="1"/>
                        <a:pt x="387" y="30"/>
                        <a:pt x="345" y="96"/>
                      </a:cubicBezTo>
                      <a:cubicBezTo>
                        <a:pt x="328" y="125"/>
                        <a:pt x="318" y="156"/>
                        <a:pt x="297" y="182"/>
                      </a:cubicBezTo>
                      <a:cubicBezTo>
                        <a:pt x="262" y="227"/>
                        <a:pt x="203" y="243"/>
                        <a:pt x="154" y="273"/>
                      </a:cubicBezTo>
                      <a:cubicBezTo>
                        <a:pt x="69" y="323"/>
                        <a:pt x="11" y="420"/>
                        <a:pt x="6" y="520"/>
                      </a:cubicBezTo>
                      <a:cubicBezTo>
                        <a:pt x="1" y="620"/>
                        <a:pt x="50" y="722"/>
                        <a:pt x="131" y="781"/>
                      </a:cubicBezTo>
                      <a:cubicBezTo>
                        <a:pt x="201" y="832"/>
                        <a:pt x="287" y="849"/>
                        <a:pt x="375" y="849"/>
                      </a:cubicBezTo>
                      <a:cubicBezTo>
                        <a:pt x="432" y="849"/>
                        <a:pt x="490" y="842"/>
                        <a:pt x="545" y="832"/>
                      </a:cubicBezTo>
                      <a:cubicBezTo>
                        <a:pt x="762" y="792"/>
                        <a:pt x="980" y="721"/>
                        <a:pt x="1173" y="612"/>
                      </a:cubicBezTo>
                      <a:cubicBezTo>
                        <a:pt x="1192" y="599"/>
                        <a:pt x="1272" y="566"/>
                        <a:pt x="1270" y="535"/>
                      </a:cubicBezTo>
                      <a:cubicBezTo>
                        <a:pt x="1270" y="505"/>
                        <a:pt x="1202" y="497"/>
                        <a:pt x="1178" y="484"/>
                      </a:cubicBezTo>
                      <a:cubicBezTo>
                        <a:pt x="1095" y="443"/>
                        <a:pt x="1027" y="373"/>
                        <a:pt x="967" y="301"/>
                      </a:cubicBezTo>
                      <a:cubicBezTo>
                        <a:pt x="884" y="202"/>
                        <a:pt x="805" y="95"/>
                        <a:pt x="690" y="36"/>
                      </a:cubicBezTo>
                      <a:cubicBezTo>
                        <a:pt x="645" y="13"/>
                        <a:pt x="593" y="1"/>
                        <a:pt x="542"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1299;p21"/>
                <p:cNvSpPr/>
                <p:nvPr>
                  <p:custDataLst>
                    <p:tags r:id="rId24"/>
                  </p:custDataLst>
                </p:nvPr>
              </p:nvSpPr>
              <p:spPr>
                <a:xfrm>
                  <a:off x="11063856" y="2221064"/>
                  <a:ext cx="62706" cy="41932"/>
                </a:xfrm>
                <a:custGeom>
                  <a:avLst/>
                  <a:gdLst/>
                  <a:ahLst/>
                  <a:cxnLst/>
                  <a:rect l="l" t="t" r="r" b="b"/>
                  <a:pathLst>
                    <a:path w="815" h="545" extrusionOk="0">
                      <a:moveTo>
                        <a:pt x="347" y="1"/>
                      </a:moveTo>
                      <a:cubicBezTo>
                        <a:pt x="296" y="1"/>
                        <a:pt x="247" y="20"/>
                        <a:pt x="221" y="62"/>
                      </a:cubicBezTo>
                      <a:cubicBezTo>
                        <a:pt x="209" y="79"/>
                        <a:pt x="202" y="100"/>
                        <a:pt x="189" y="117"/>
                      </a:cubicBezTo>
                      <a:cubicBezTo>
                        <a:pt x="165" y="145"/>
                        <a:pt x="129" y="155"/>
                        <a:pt x="97" y="174"/>
                      </a:cubicBezTo>
                      <a:cubicBezTo>
                        <a:pt x="43" y="207"/>
                        <a:pt x="6" y="269"/>
                        <a:pt x="3" y="333"/>
                      </a:cubicBezTo>
                      <a:cubicBezTo>
                        <a:pt x="0" y="397"/>
                        <a:pt x="32" y="462"/>
                        <a:pt x="84" y="500"/>
                      </a:cubicBezTo>
                      <a:cubicBezTo>
                        <a:pt x="129" y="533"/>
                        <a:pt x="183" y="544"/>
                        <a:pt x="240" y="544"/>
                      </a:cubicBezTo>
                      <a:cubicBezTo>
                        <a:pt x="277" y="544"/>
                        <a:pt x="314" y="540"/>
                        <a:pt x="350" y="533"/>
                      </a:cubicBezTo>
                      <a:cubicBezTo>
                        <a:pt x="488" y="508"/>
                        <a:pt x="627" y="462"/>
                        <a:pt x="752" y="392"/>
                      </a:cubicBezTo>
                      <a:cubicBezTo>
                        <a:pt x="765" y="384"/>
                        <a:pt x="815" y="363"/>
                        <a:pt x="815" y="343"/>
                      </a:cubicBezTo>
                      <a:cubicBezTo>
                        <a:pt x="814" y="324"/>
                        <a:pt x="770" y="319"/>
                        <a:pt x="754" y="311"/>
                      </a:cubicBezTo>
                      <a:cubicBezTo>
                        <a:pt x="701" y="284"/>
                        <a:pt x="659" y="238"/>
                        <a:pt x="619" y="192"/>
                      </a:cubicBezTo>
                      <a:cubicBezTo>
                        <a:pt x="566" y="129"/>
                        <a:pt x="515" y="60"/>
                        <a:pt x="442" y="23"/>
                      </a:cubicBezTo>
                      <a:cubicBezTo>
                        <a:pt x="413" y="9"/>
                        <a:pt x="380" y="1"/>
                        <a:pt x="34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1300;p21"/>
                <p:cNvSpPr/>
                <p:nvPr>
                  <p:custDataLst>
                    <p:tags r:id="rId25"/>
                  </p:custDataLst>
                </p:nvPr>
              </p:nvSpPr>
              <p:spPr>
                <a:xfrm>
                  <a:off x="11060394" y="2227373"/>
                  <a:ext cx="78017" cy="23467"/>
                </a:xfrm>
                <a:custGeom>
                  <a:avLst/>
                  <a:gdLst/>
                  <a:ahLst/>
                  <a:cxnLst/>
                  <a:rect l="l" t="t" r="r" b="b"/>
                  <a:pathLst>
                    <a:path w="1014" h="305" extrusionOk="0">
                      <a:moveTo>
                        <a:pt x="346" y="0"/>
                      </a:moveTo>
                      <a:cubicBezTo>
                        <a:pt x="417" y="79"/>
                        <a:pt x="506" y="141"/>
                        <a:pt x="603" y="186"/>
                      </a:cubicBezTo>
                      <a:cubicBezTo>
                        <a:pt x="671" y="216"/>
                        <a:pt x="744" y="237"/>
                        <a:pt x="819" y="248"/>
                      </a:cubicBezTo>
                      <a:lnTo>
                        <a:pt x="819" y="248"/>
                      </a:lnTo>
                      <a:cubicBezTo>
                        <a:pt x="754" y="263"/>
                        <a:pt x="689" y="269"/>
                        <a:pt x="623" y="269"/>
                      </a:cubicBezTo>
                      <a:cubicBezTo>
                        <a:pt x="408" y="269"/>
                        <a:pt x="190" y="196"/>
                        <a:pt x="1" y="93"/>
                      </a:cubicBezTo>
                      <a:lnTo>
                        <a:pt x="1" y="93"/>
                      </a:lnTo>
                      <a:cubicBezTo>
                        <a:pt x="195" y="227"/>
                        <a:pt x="407" y="305"/>
                        <a:pt x="626" y="305"/>
                      </a:cubicBezTo>
                      <a:cubicBezTo>
                        <a:pt x="754" y="305"/>
                        <a:pt x="884" y="278"/>
                        <a:pt x="1013" y="219"/>
                      </a:cubicBezTo>
                      <a:lnTo>
                        <a:pt x="916" y="219"/>
                      </a:lnTo>
                      <a:cubicBezTo>
                        <a:pt x="761" y="219"/>
                        <a:pt x="606" y="175"/>
                        <a:pt x="473" y="93"/>
                      </a:cubicBezTo>
                      <a:cubicBezTo>
                        <a:pt x="428" y="67"/>
                        <a:pt x="386" y="36"/>
                        <a:pt x="34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1301;p21"/>
                <p:cNvSpPr/>
                <p:nvPr>
                  <p:custDataLst>
                    <p:tags r:id="rId26"/>
                  </p:custDataLst>
                </p:nvPr>
              </p:nvSpPr>
              <p:spPr>
                <a:xfrm>
                  <a:off x="11125023" y="2237683"/>
                  <a:ext cx="22851" cy="21928"/>
                </a:xfrm>
                <a:custGeom>
                  <a:avLst/>
                  <a:gdLst/>
                  <a:ahLst/>
                  <a:cxnLst/>
                  <a:rect l="l" t="t" r="r" b="b"/>
                  <a:pathLst>
                    <a:path w="297" h="285" extrusionOk="0">
                      <a:moveTo>
                        <a:pt x="147" y="0"/>
                      </a:moveTo>
                      <a:cubicBezTo>
                        <a:pt x="143" y="0"/>
                        <a:pt x="140" y="1"/>
                        <a:pt x="136" y="1"/>
                      </a:cubicBezTo>
                      <a:cubicBezTo>
                        <a:pt x="58" y="7"/>
                        <a:pt x="0" y="77"/>
                        <a:pt x="6" y="155"/>
                      </a:cubicBezTo>
                      <a:cubicBezTo>
                        <a:pt x="13" y="229"/>
                        <a:pt x="75" y="284"/>
                        <a:pt x="147" y="284"/>
                      </a:cubicBezTo>
                      <a:cubicBezTo>
                        <a:pt x="152" y="284"/>
                        <a:pt x="156" y="284"/>
                        <a:pt x="161" y="284"/>
                      </a:cubicBezTo>
                      <a:cubicBezTo>
                        <a:pt x="239" y="277"/>
                        <a:pt x="296" y="208"/>
                        <a:pt x="290" y="130"/>
                      </a:cubicBezTo>
                      <a:cubicBezTo>
                        <a:pt x="282" y="56"/>
                        <a:pt x="220" y="0"/>
                        <a:pt x="147"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175" name="矩形 8"/>
          <p:cNvSpPr/>
          <p:nvPr userDrawn="1"/>
        </p:nvSpPr>
        <p:spPr>
          <a:xfrm>
            <a:off x="47413" y="6611621"/>
            <a:ext cx="12144587" cy="246380"/>
          </a:xfrm>
          <a:prstGeom prst="rect">
            <a:avLst/>
          </a:prstGeom>
          <a:solidFill>
            <a:srgbClr val="FFE8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Tree>
    <p:extLst>
      <p:ext uri="{BB962C8B-B14F-4D97-AF65-F5344CB8AC3E}">
        <p14:creationId xmlns:p14="http://schemas.microsoft.com/office/powerpoint/2010/main" val="2806717951"/>
      </p:ext>
    </p:extLst>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 id="2147483797" r:id="rId12"/>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audio" Target="../media/audio1.wav"/><Relationship Id="rId1" Type="http://schemas.openxmlformats.org/officeDocument/2006/relationships/slideLayout" Target="../slideLayouts/slideLayout16.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2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2.png"/><Relationship Id="rId2" Type="http://schemas.openxmlformats.org/officeDocument/2006/relationships/image" Target="../media/image16.png"/><Relationship Id="rId1" Type="http://schemas.openxmlformats.org/officeDocument/2006/relationships/slideLayout" Target="../slideLayouts/slideLayout23.xml"/><Relationship Id="rId6" Type="http://schemas.microsoft.com/office/2007/relationships/hdphoto" Target="../media/hdphoto3.wdp"/><Relationship Id="rId5" Type="http://schemas.openxmlformats.org/officeDocument/2006/relationships/image" Target="../media/image21.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3.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26.png"/><Relationship Id="rId5" Type="http://schemas.openxmlformats.org/officeDocument/2006/relationships/image" Target="../media/image24.png"/><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24.png"/><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7.png"/><Relationship Id="rId1" Type="http://schemas.openxmlformats.org/officeDocument/2006/relationships/slideLayout" Target="../slideLayouts/slideLayout13.xml"/><Relationship Id="rId6" Type="http://schemas.openxmlformats.org/officeDocument/2006/relationships/image" Target="../media/image29.png"/><Relationship Id="rId5" Type="http://schemas.openxmlformats.org/officeDocument/2006/relationships/image" Target="../media/image26.png"/><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7.png"/><Relationship Id="rId1" Type="http://schemas.openxmlformats.org/officeDocument/2006/relationships/slideLayout" Target="../slideLayouts/slideLayout13.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audio" Target="../media/audio1.wav"/><Relationship Id="rId1" Type="http://schemas.openxmlformats.org/officeDocument/2006/relationships/slideLayout" Target="../slideLayouts/slideLayout13.xml"/><Relationship Id="rId5" Type="http://schemas.openxmlformats.org/officeDocument/2006/relationships/image" Target="../media/image35.emf"/><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audio" Target="../media/audio1.wav"/><Relationship Id="rId1" Type="http://schemas.openxmlformats.org/officeDocument/2006/relationships/slideLayout" Target="../slideLayouts/slideLayout13.xml"/><Relationship Id="rId5" Type="http://schemas.openxmlformats.org/officeDocument/2006/relationships/image" Target="../media/image36.png"/><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36.png"/><Relationship Id="rId5" Type="http://schemas.openxmlformats.org/officeDocument/2006/relationships/image" Target="../media/image37.png"/><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audio" Target="../media/audio1.wav"/><Relationship Id="rId1" Type="http://schemas.openxmlformats.org/officeDocument/2006/relationships/slideLayout" Target="../slideLayouts/slideLayout13.xml"/><Relationship Id="rId5" Type="http://schemas.openxmlformats.org/officeDocument/2006/relationships/image" Target="../media/image36.png"/><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audio" Target="../media/audio2.wav"/><Relationship Id="rId1" Type="http://schemas.openxmlformats.org/officeDocument/2006/relationships/slideLayout" Target="../slideLayouts/slideLayout13.xml"/><Relationship Id="rId5" Type="http://schemas.openxmlformats.org/officeDocument/2006/relationships/image" Target="../media/image39.png"/><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6.gif"/><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xml"/><Relationship Id="rId1" Type="http://schemas.openxmlformats.org/officeDocument/2006/relationships/slideLayout" Target="../slideLayouts/slideLayout23.xml"/><Relationship Id="rId4" Type="http://schemas.openxmlformats.org/officeDocument/2006/relationships/image" Target="../media/image42.png"/></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g"/><Relationship Id="rId1" Type="http://schemas.openxmlformats.org/officeDocument/2006/relationships/slideLayout" Target="../slideLayouts/slideLayout13.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7.png"/><Relationship Id="rId1" Type="http://schemas.openxmlformats.org/officeDocument/2006/relationships/slideLayout" Target="../slideLayouts/slideLayout13.xml"/><Relationship Id="rId4" Type="http://schemas.openxmlformats.org/officeDocument/2006/relationships/image" Target="../media/image49.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3.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audio" Target="../media/audio1.wav"/><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audio" Target="../media/audio1.wav"/><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audio" Target="../media/audio1.wav"/><Relationship Id="rId1" Type="http://schemas.openxmlformats.org/officeDocument/2006/relationships/slideLayout" Target="../slideLayouts/slideLayout13.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white background with black text and a boat&#10;&#10;Description automatically generated">
            <a:extLst>
              <a:ext uri="{FF2B5EF4-FFF2-40B4-BE49-F238E27FC236}">
                <a16:creationId xmlns:a16="http://schemas.microsoft.com/office/drawing/2014/main" id="{43531A29-8854-2024-656D-E33310409C9D}"/>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1226319" y="592541"/>
            <a:ext cx="9193696" cy="4571999"/>
          </a:xfrm>
          <a:prstGeom prst="rect">
            <a:avLst/>
          </a:prstGeom>
        </p:spPr>
      </p:pic>
    </p:spTree>
    <p:extLst>
      <p:ext uri="{BB962C8B-B14F-4D97-AF65-F5344CB8AC3E}">
        <p14:creationId xmlns:p14="http://schemas.microsoft.com/office/powerpoint/2010/main" val="1678715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84"/>
        <p:cNvGrpSpPr/>
        <p:nvPr/>
      </p:nvGrpSpPr>
      <p:grpSpPr>
        <a:xfrm>
          <a:off x="0" y="0"/>
          <a:ext cx="0" cy="0"/>
          <a:chOff x="0" y="0"/>
          <a:chExt cx="0" cy="0"/>
        </a:xfrm>
      </p:grpSpPr>
      <p:grpSp>
        <p:nvGrpSpPr>
          <p:cNvPr id="532" name="Group 531">
            <a:extLst>
              <a:ext uri="{FF2B5EF4-FFF2-40B4-BE49-F238E27FC236}">
                <a16:creationId xmlns:a16="http://schemas.microsoft.com/office/drawing/2014/main" id="{1995EE51-ADA4-18BE-1D76-7E718C94BE44}"/>
              </a:ext>
            </a:extLst>
          </p:cNvPr>
          <p:cNvGrpSpPr/>
          <p:nvPr/>
        </p:nvGrpSpPr>
        <p:grpSpPr>
          <a:xfrm>
            <a:off x="1443497" y="1226354"/>
            <a:ext cx="6293147" cy="2287081"/>
            <a:chOff x="2975205" y="1255651"/>
            <a:chExt cx="5432196" cy="2287081"/>
          </a:xfrm>
        </p:grpSpPr>
        <p:sp>
          <p:nvSpPr>
            <p:cNvPr id="547" name="Rectangle: Rounded Corners 9">
              <a:extLst>
                <a:ext uri="{FF2B5EF4-FFF2-40B4-BE49-F238E27FC236}">
                  <a16:creationId xmlns:a16="http://schemas.microsoft.com/office/drawing/2014/main" id="{BC8ECF5F-F755-78D8-1B48-1A127F32838B}"/>
                </a:ext>
              </a:extLst>
            </p:cNvPr>
            <p:cNvSpPr/>
            <p:nvPr/>
          </p:nvSpPr>
          <p:spPr>
            <a:xfrm>
              <a:off x="2975205" y="1724298"/>
              <a:ext cx="5432196" cy="1818434"/>
            </a:xfrm>
            <a:custGeom>
              <a:avLst/>
              <a:gdLst>
                <a:gd name="connsiteX0" fmla="*/ 0 w 5432196"/>
                <a:gd name="connsiteY0" fmla="*/ 366815 h 1818434"/>
                <a:gd name="connsiteX1" fmla="*/ 316631 w 5432196"/>
                <a:gd name="connsiteY1" fmla="*/ 0 h 1818434"/>
                <a:gd name="connsiteX2" fmla="*/ 916498 w 5432196"/>
                <a:gd name="connsiteY2" fmla="*/ 0 h 1818434"/>
                <a:gd name="connsiteX3" fmla="*/ 1420386 w 5432196"/>
                <a:gd name="connsiteY3" fmla="*/ 0 h 1818434"/>
                <a:gd name="connsiteX4" fmla="*/ 1924274 w 5432196"/>
                <a:gd name="connsiteY4" fmla="*/ 0 h 1818434"/>
                <a:gd name="connsiteX5" fmla="*/ 2572130 w 5432196"/>
                <a:gd name="connsiteY5" fmla="*/ 0 h 1818434"/>
                <a:gd name="connsiteX6" fmla="*/ 3028028 w 5432196"/>
                <a:gd name="connsiteY6" fmla="*/ 0 h 1818434"/>
                <a:gd name="connsiteX7" fmla="*/ 3531916 w 5432196"/>
                <a:gd name="connsiteY7" fmla="*/ 0 h 1818434"/>
                <a:gd name="connsiteX8" fmla="*/ 4227761 w 5432196"/>
                <a:gd name="connsiteY8" fmla="*/ 0 h 1818434"/>
                <a:gd name="connsiteX9" fmla="*/ 5115564 w 5432196"/>
                <a:gd name="connsiteY9" fmla="*/ 0 h 1818434"/>
                <a:gd name="connsiteX10" fmla="*/ 5432196 w 5432196"/>
                <a:gd name="connsiteY10" fmla="*/ 366815 h 1818434"/>
                <a:gd name="connsiteX11" fmla="*/ 5432196 w 5432196"/>
                <a:gd name="connsiteY11" fmla="*/ 909217 h 1818434"/>
                <a:gd name="connsiteX12" fmla="*/ 5432196 w 5432196"/>
                <a:gd name="connsiteY12" fmla="*/ 1451619 h 1818434"/>
                <a:gd name="connsiteX13" fmla="*/ 5115564 w 5432196"/>
                <a:gd name="connsiteY13" fmla="*/ 1818434 h 1818434"/>
                <a:gd name="connsiteX14" fmla="*/ 4515697 w 5432196"/>
                <a:gd name="connsiteY14" fmla="*/ 1818434 h 1818434"/>
                <a:gd name="connsiteX15" fmla="*/ 3915831 w 5432196"/>
                <a:gd name="connsiteY15" fmla="*/ 1818434 h 1818434"/>
                <a:gd name="connsiteX16" fmla="*/ 3267975 w 5432196"/>
                <a:gd name="connsiteY16" fmla="*/ 1818434 h 1818434"/>
                <a:gd name="connsiteX17" fmla="*/ 2668108 w 5432196"/>
                <a:gd name="connsiteY17" fmla="*/ 1818434 h 1818434"/>
                <a:gd name="connsiteX18" fmla="*/ 2116231 w 5432196"/>
                <a:gd name="connsiteY18" fmla="*/ 1818434 h 1818434"/>
                <a:gd name="connsiteX19" fmla="*/ 1564353 w 5432196"/>
                <a:gd name="connsiteY19" fmla="*/ 1818434 h 1818434"/>
                <a:gd name="connsiteX20" fmla="*/ 1108455 w 5432196"/>
                <a:gd name="connsiteY20" fmla="*/ 1818434 h 1818434"/>
                <a:gd name="connsiteX21" fmla="*/ 316631 w 5432196"/>
                <a:gd name="connsiteY21" fmla="*/ 1818434 h 1818434"/>
                <a:gd name="connsiteX22" fmla="*/ 0 w 5432196"/>
                <a:gd name="connsiteY22" fmla="*/ 1451619 h 1818434"/>
                <a:gd name="connsiteX23" fmla="*/ 0 w 5432196"/>
                <a:gd name="connsiteY23" fmla="*/ 920065 h 1818434"/>
                <a:gd name="connsiteX24" fmla="*/ 0 w 5432196"/>
                <a:gd name="connsiteY24" fmla="*/ 366815 h 1818434"/>
                <a:gd name="connsiteX0" fmla="*/ 0 w 5432196"/>
                <a:gd name="connsiteY0" fmla="*/ 366815 h 1818434"/>
                <a:gd name="connsiteX1" fmla="*/ 316631 w 5432196"/>
                <a:gd name="connsiteY1" fmla="*/ 0 h 1818434"/>
                <a:gd name="connsiteX2" fmla="*/ 964487 w 5432196"/>
                <a:gd name="connsiteY2" fmla="*/ 0 h 1818434"/>
                <a:gd name="connsiteX3" fmla="*/ 1468375 w 5432196"/>
                <a:gd name="connsiteY3" fmla="*/ 0 h 1818434"/>
                <a:gd name="connsiteX4" fmla="*/ 1972263 w 5432196"/>
                <a:gd name="connsiteY4" fmla="*/ 0 h 1818434"/>
                <a:gd name="connsiteX5" fmla="*/ 2620119 w 5432196"/>
                <a:gd name="connsiteY5" fmla="*/ 0 h 1818434"/>
                <a:gd name="connsiteX6" fmla="*/ 3171996 w 5432196"/>
                <a:gd name="connsiteY6" fmla="*/ 0 h 1818434"/>
                <a:gd name="connsiteX7" fmla="*/ 3867842 w 5432196"/>
                <a:gd name="connsiteY7" fmla="*/ 0 h 1818434"/>
                <a:gd name="connsiteX8" fmla="*/ 4563687 w 5432196"/>
                <a:gd name="connsiteY8" fmla="*/ 0 h 1818434"/>
                <a:gd name="connsiteX9" fmla="*/ 5115564 w 5432196"/>
                <a:gd name="connsiteY9" fmla="*/ 0 h 1818434"/>
                <a:gd name="connsiteX10" fmla="*/ 5432196 w 5432196"/>
                <a:gd name="connsiteY10" fmla="*/ 366815 h 1818434"/>
                <a:gd name="connsiteX11" fmla="*/ 5432196 w 5432196"/>
                <a:gd name="connsiteY11" fmla="*/ 909217 h 1818434"/>
                <a:gd name="connsiteX12" fmla="*/ 5432196 w 5432196"/>
                <a:gd name="connsiteY12" fmla="*/ 1451619 h 1818434"/>
                <a:gd name="connsiteX13" fmla="*/ 5115564 w 5432196"/>
                <a:gd name="connsiteY13" fmla="*/ 1818434 h 1818434"/>
                <a:gd name="connsiteX14" fmla="*/ 4659665 w 5432196"/>
                <a:gd name="connsiteY14" fmla="*/ 1818434 h 1818434"/>
                <a:gd name="connsiteX15" fmla="*/ 3963820 w 5432196"/>
                <a:gd name="connsiteY15" fmla="*/ 1818434 h 1818434"/>
                <a:gd name="connsiteX16" fmla="*/ 3411942 w 5432196"/>
                <a:gd name="connsiteY16" fmla="*/ 1818434 h 1818434"/>
                <a:gd name="connsiteX17" fmla="*/ 2860065 w 5432196"/>
                <a:gd name="connsiteY17" fmla="*/ 1818434 h 1818434"/>
                <a:gd name="connsiteX18" fmla="*/ 2164220 w 5432196"/>
                <a:gd name="connsiteY18" fmla="*/ 1818434 h 1818434"/>
                <a:gd name="connsiteX19" fmla="*/ 1516364 w 5432196"/>
                <a:gd name="connsiteY19" fmla="*/ 1818434 h 1818434"/>
                <a:gd name="connsiteX20" fmla="*/ 964487 w 5432196"/>
                <a:gd name="connsiteY20" fmla="*/ 1818434 h 1818434"/>
                <a:gd name="connsiteX21" fmla="*/ 316631 w 5432196"/>
                <a:gd name="connsiteY21" fmla="*/ 1818434 h 1818434"/>
                <a:gd name="connsiteX22" fmla="*/ 0 w 5432196"/>
                <a:gd name="connsiteY22" fmla="*/ 1451619 h 1818434"/>
                <a:gd name="connsiteX23" fmla="*/ 0 w 5432196"/>
                <a:gd name="connsiteY23" fmla="*/ 898369 h 1818434"/>
                <a:gd name="connsiteX24" fmla="*/ 0 w 5432196"/>
                <a:gd name="connsiteY24" fmla="*/ 366815 h 1818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32196" h="1818434" fill="none" extrusionOk="0">
                  <a:moveTo>
                    <a:pt x="0" y="366815"/>
                  </a:moveTo>
                  <a:cubicBezTo>
                    <a:pt x="-6081" y="162830"/>
                    <a:pt x="161889" y="36076"/>
                    <a:pt x="316631" y="0"/>
                  </a:cubicBezTo>
                  <a:cubicBezTo>
                    <a:pt x="567145" y="-19049"/>
                    <a:pt x="712515" y="7145"/>
                    <a:pt x="916498" y="0"/>
                  </a:cubicBezTo>
                  <a:cubicBezTo>
                    <a:pt x="1128690" y="-1877"/>
                    <a:pt x="1194538" y="-14526"/>
                    <a:pt x="1420386" y="0"/>
                  </a:cubicBezTo>
                  <a:cubicBezTo>
                    <a:pt x="1638504" y="2416"/>
                    <a:pt x="1797696" y="31324"/>
                    <a:pt x="1924274" y="0"/>
                  </a:cubicBezTo>
                  <a:cubicBezTo>
                    <a:pt x="2059977" y="-6115"/>
                    <a:pt x="2344713" y="27641"/>
                    <a:pt x="2572130" y="0"/>
                  </a:cubicBezTo>
                  <a:cubicBezTo>
                    <a:pt x="2773743" y="9692"/>
                    <a:pt x="2825659" y="16197"/>
                    <a:pt x="3028028" y="0"/>
                  </a:cubicBezTo>
                  <a:cubicBezTo>
                    <a:pt x="3225415" y="-5787"/>
                    <a:pt x="3359040" y="-5058"/>
                    <a:pt x="3531916" y="0"/>
                  </a:cubicBezTo>
                  <a:cubicBezTo>
                    <a:pt x="3685710" y="-19572"/>
                    <a:pt x="3919036" y="15895"/>
                    <a:pt x="4227761" y="0"/>
                  </a:cubicBezTo>
                  <a:cubicBezTo>
                    <a:pt x="4537292" y="-39950"/>
                    <a:pt x="4723437" y="-9611"/>
                    <a:pt x="5115564" y="0"/>
                  </a:cubicBezTo>
                  <a:cubicBezTo>
                    <a:pt x="5284887" y="49818"/>
                    <a:pt x="5436451" y="188976"/>
                    <a:pt x="5432196" y="366815"/>
                  </a:cubicBezTo>
                  <a:cubicBezTo>
                    <a:pt x="5386883" y="509546"/>
                    <a:pt x="5452856" y="739206"/>
                    <a:pt x="5432196" y="909217"/>
                  </a:cubicBezTo>
                  <a:cubicBezTo>
                    <a:pt x="5375540" y="1101217"/>
                    <a:pt x="5429683" y="1267897"/>
                    <a:pt x="5432196" y="1451619"/>
                  </a:cubicBezTo>
                  <a:cubicBezTo>
                    <a:pt x="5398351" y="1659413"/>
                    <a:pt x="5299194" y="1794502"/>
                    <a:pt x="5115564" y="1818434"/>
                  </a:cubicBezTo>
                  <a:cubicBezTo>
                    <a:pt x="4823504" y="1872466"/>
                    <a:pt x="4715404" y="1810952"/>
                    <a:pt x="4515697" y="1818434"/>
                  </a:cubicBezTo>
                  <a:cubicBezTo>
                    <a:pt x="4306367" y="1789389"/>
                    <a:pt x="4168500" y="1828429"/>
                    <a:pt x="3915831" y="1818434"/>
                  </a:cubicBezTo>
                  <a:cubicBezTo>
                    <a:pt x="3645571" y="1812859"/>
                    <a:pt x="3452680" y="1806804"/>
                    <a:pt x="3267975" y="1818434"/>
                  </a:cubicBezTo>
                  <a:cubicBezTo>
                    <a:pt x="3086732" y="1837557"/>
                    <a:pt x="2930715" y="1854300"/>
                    <a:pt x="2668108" y="1818434"/>
                  </a:cubicBezTo>
                  <a:cubicBezTo>
                    <a:pt x="2405562" y="1836926"/>
                    <a:pt x="2242128" y="1841406"/>
                    <a:pt x="2116231" y="1818434"/>
                  </a:cubicBezTo>
                  <a:cubicBezTo>
                    <a:pt x="1978504" y="1769614"/>
                    <a:pt x="1704236" y="1782902"/>
                    <a:pt x="1564353" y="1818434"/>
                  </a:cubicBezTo>
                  <a:cubicBezTo>
                    <a:pt x="1422371" y="1849269"/>
                    <a:pt x="1319991" y="1852378"/>
                    <a:pt x="1108455" y="1818434"/>
                  </a:cubicBezTo>
                  <a:cubicBezTo>
                    <a:pt x="932875" y="1761700"/>
                    <a:pt x="683386" y="1857438"/>
                    <a:pt x="316631" y="1818434"/>
                  </a:cubicBezTo>
                  <a:cubicBezTo>
                    <a:pt x="136454" y="1873965"/>
                    <a:pt x="3662" y="1647557"/>
                    <a:pt x="0" y="1451619"/>
                  </a:cubicBezTo>
                  <a:cubicBezTo>
                    <a:pt x="6114" y="1206905"/>
                    <a:pt x="12568" y="1138774"/>
                    <a:pt x="0" y="920065"/>
                  </a:cubicBezTo>
                  <a:cubicBezTo>
                    <a:pt x="-13153" y="730885"/>
                    <a:pt x="-23584" y="520917"/>
                    <a:pt x="0" y="366815"/>
                  </a:cubicBezTo>
                  <a:close/>
                </a:path>
                <a:path w="5432196" h="1818434" stroke="0" extrusionOk="0">
                  <a:moveTo>
                    <a:pt x="0" y="366815"/>
                  </a:moveTo>
                  <a:cubicBezTo>
                    <a:pt x="16433" y="192266"/>
                    <a:pt x="147400" y="2656"/>
                    <a:pt x="316631" y="0"/>
                  </a:cubicBezTo>
                  <a:cubicBezTo>
                    <a:pt x="479376" y="-33949"/>
                    <a:pt x="815579" y="4554"/>
                    <a:pt x="964487" y="0"/>
                  </a:cubicBezTo>
                  <a:cubicBezTo>
                    <a:pt x="1093677" y="-27953"/>
                    <a:pt x="1380089" y="-30621"/>
                    <a:pt x="1468375" y="0"/>
                  </a:cubicBezTo>
                  <a:cubicBezTo>
                    <a:pt x="1569851" y="26657"/>
                    <a:pt x="1876238" y="-4588"/>
                    <a:pt x="1972263" y="0"/>
                  </a:cubicBezTo>
                  <a:cubicBezTo>
                    <a:pt x="2040971" y="-1636"/>
                    <a:pt x="2342083" y="8802"/>
                    <a:pt x="2620119" y="0"/>
                  </a:cubicBezTo>
                  <a:cubicBezTo>
                    <a:pt x="2841984" y="-6926"/>
                    <a:pt x="2945856" y="5565"/>
                    <a:pt x="3171996" y="0"/>
                  </a:cubicBezTo>
                  <a:cubicBezTo>
                    <a:pt x="3427710" y="6263"/>
                    <a:pt x="3680086" y="69146"/>
                    <a:pt x="3867842" y="0"/>
                  </a:cubicBezTo>
                  <a:cubicBezTo>
                    <a:pt x="4089667" y="-13781"/>
                    <a:pt x="4354965" y="60162"/>
                    <a:pt x="4563687" y="0"/>
                  </a:cubicBezTo>
                  <a:cubicBezTo>
                    <a:pt x="4767698" y="-33252"/>
                    <a:pt x="4865010" y="-51210"/>
                    <a:pt x="5115564" y="0"/>
                  </a:cubicBezTo>
                  <a:cubicBezTo>
                    <a:pt x="5241706" y="6629"/>
                    <a:pt x="5424541" y="150259"/>
                    <a:pt x="5432196" y="366815"/>
                  </a:cubicBezTo>
                  <a:cubicBezTo>
                    <a:pt x="5418970" y="577988"/>
                    <a:pt x="5447720" y="791883"/>
                    <a:pt x="5432196" y="909217"/>
                  </a:cubicBezTo>
                  <a:cubicBezTo>
                    <a:pt x="5421306" y="1059482"/>
                    <a:pt x="5421446" y="1222166"/>
                    <a:pt x="5432196" y="1451619"/>
                  </a:cubicBezTo>
                  <a:cubicBezTo>
                    <a:pt x="5428384" y="1576585"/>
                    <a:pt x="5269237" y="1781654"/>
                    <a:pt x="5115564" y="1818434"/>
                  </a:cubicBezTo>
                  <a:cubicBezTo>
                    <a:pt x="4943109" y="1792039"/>
                    <a:pt x="4874550" y="1798902"/>
                    <a:pt x="4659665" y="1818434"/>
                  </a:cubicBezTo>
                  <a:cubicBezTo>
                    <a:pt x="4425567" y="1843094"/>
                    <a:pt x="4169231" y="1823811"/>
                    <a:pt x="3963820" y="1818434"/>
                  </a:cubicBezTo>
                  <a:cubicBezTo>
                    <a:pt x="3742292" y="1850544"/>
                    <a:pt x="3554043" y="1799650"/>
                    <a:pt x="3411942" y="1818434"/>
                  </a:cubicBezTo>
                  <a:cubicBezTo>
                    <a:pt x="3266270" y="1819592"/>
                    <a:pt x="3136863" y="1828262"/>
                    <a:pt x="2860065" y="1818434"/>
                  </a:cubicBezTo>
                  <a:cubicBezTo>
                    <a:pt x="2619093" y="1824197"/>
                    <a:pt x="2325374" y="1827385"/>
                    <a:pt x="2164220" y="1818434"/>
                  </a:cubicBezTo>
                  <a:cubicBezTo>
                    <a:pt x="2012826" y="1816140"/>
                    <a:pt x="1730484" y="1830946"/>
                    <a:pt x="1516364" y="1818434"/>
                  </a:cubicBezTo>
                  <a:cubicBezTo>
                    <a:pt x="1275762" y="1831355"/>
                    <a:pt x="1172504" y="1803393"/>
                    <a:pt x="964487" y="1818434"/>
                  </a:cubicBezTo>
                  <a:cubicBezTo>
                    <a:pt x="779385" y="1819025"/>
                    <a:pt x="570898" y="1866736"/>
                    <a:pt x="316631" y="1818434"/>
                  </a:cubicBezTo>
                  <a:cubicBezTo>
                    <a:pt x="152697" y="1817200"/>
                    <a:pt x="-65386" y="1658120"/>
                    <a:pt x="0" y="1451619"/>
                  </a:cubicBezTo>
                  <a:cubicBezTo>
                    <a:pt x="21786" y="1313888"/>
                    <a:pt x="-5440" y="1132853"/>
                    <a:pt x="0" y="898369"/>
                  </a:cubicBezTo>
                  <a:cubicBezTo>
                    <a:pt x="35201" y="665960"/>
                    <a:pt x="23314" y="567269"/>
                    <a:pt x="0" y="366815"/>
                  </a:cubicBezTo>
                  <a:close/>
                </a:path>
                <a:path w="5432196" h="1818434" fill="none" stroke="0" extrusionOk="0">
                  <a:moveTo>
                    <a:pt x="0" y="366815"/>
                  </a:moveTo>
                  <a:cubicBezTo>
                    <a:pt x="-3601" y="173230"/>
                    <a:pt x="180471" y="67043"/>
                    <a:pt x="316631" y="0"/>
                  </a:cubicBezTo>
                  <a:cubicBezTo>
                    <a:pt x="481693" y="-8388"/>
                    <a:pt x="688786" y="11451"/>
                    <a:pt x="916498" y="0"/>
                  </a:cubicBezTo>
                  <a:cubicBezTo>
                    <a:pt x="1134976" y="-4504"/>
                    <a:pt x="1176080" y="-7202"/>
                    <a:pt x="1420386" y="0"/>
                  </a:cubicBezTo>
                  <a:cubicBezTo>
                    <a:pt x="1623144" y="13449"/>
                    <a:pt x="1804794" y="-7862"/>
                    <a:pt x="1924274" y="0"/>
                  </a:cubicBezTo>
                  <a:cubicBezTo>
                    <a:pt x="2086107" y="-10278"/>
                    <a:pt x="2393054" y="-24526"/>
                    <a:pt x="2572130" y="0"/>
                  </a:cubicBezTo>
                  <a:cubicBezTo>
                    <a:pt x="2769084" y="4513"/>
                    <a:pt x="2812014" y="19202"/>
                    <a:pt x="3028028" y="0"/>
                  </a:cubicBezTo>
                  <a:cubicBezTo>
                    <a:pt x="3246662" y="-39526"/>
                    <a:pt x="3360601" y="12707"/>
                    <a:pt x="3531916" y="0"/>
                  </a:cubicBezTo>
                  <a:cubicBezTo>
                    <a:pt x="3669596" y="-7502"/>
                    <a:pt x="3857949" y="1167"/>
                    <a:pt x="4227761" y="0"/>
                  </a:cubicBezTo>
                  <a:cubicBezTo>
                    <a:pt x="4549231" y="-19560"/>
                    <a:pt x="4750743" y="-54846"/>
                    <a:pt x="5115564" y="0"/>
                  </a:cubicBezTo>
                  <a:cubicBezTo>
                    <a:pt x="5275535" y="-12046"/>
                    <a:pt x="5467119" y="182716"/>
                    <a:pt x="5432196" y="366815"/>
                  </a:cubicBezTo>
                  <a:cubicBezTo>
                    <a:pt x="5393654" y="541011"/>
                    <a:pt x="5457263" y="715013"/>
                    <a:pt x="5432196" y="909217"/>
                  </a:cubicBezTo>
                  <a:cubicBezTo>
                    <a:pt x="5397778" y="1052650"/>
                    <a:pt x="5415580" y="1305685"/>
                    <a:pt x="5432196" y="1451619"/>
                  </a:cubicBezTo>
                  <a:cubicBezTo>
                    <a:pt x="5467944" y="1644203"/>
                    <a:pt x="5273370" y="1816445"/>
                    <a:pt x="5115564" y="1818434"/>
                  </a:cubicBezTo>
                  <a:cubicBezTo>
                    <a:pt x="4804308" y="1865148"/>
                    <a:pt x="4714311" y="1799374"/>
                    <a:pt x="4515697" y="1818434"/>
                  </a:cubicBezTo>
                  <a:cubicBezTo>
                    <a:pt x="4336487" y="1830805"/>
                    <a:pt x="4162717" y="1808522"/>
                    <a:pt x="3915831" y="1818434"/>
                  </a:cubicBezTo>
                  <a:cubicBezTo>
                    <a:pt x="3630575" y="1824405"/>
                    <a:pt x="3434088" y="1810286"/>
                    <a:pt x="3267975" y="1818434"/>
                  </a:cubicBezTo>
                  <a:cubicBezTo>
                    <a:pt x="3087499" y="1833396"/>
                    <a:pt x="2973627" y="1808488"/>
                    <a:pt x="2668108" y="1818434"/>
                  </a:cubicBezTo>
                  <a:cubicBezTo>
                    <a:pt x="2395826" y="1821374"/>
                    <a:pt x="2258686" y="1848635"/>
                    <a:pt x="2116231" y="1818434"/>
                  </a:cubicBezTo>
                  <a:cubicBezTo>
                    <a:pt x="1992879" y="1797922"/>
                    <a:pt x="1677683" y="1782574"/>
                    <a:pt x="1564353" y="1818434"/>
                  </a:cubicBezTo>
                  <a:cubicBezTo>
                    <a:pt x="1427709" y="1872142"/>
                    <a:pt x="1322721" y="1842057"/>
                    <a:pt x="1108455" y="1818434"/>
                  </a:cubicBezTo>
                  <a:cubicBezTo>
                    <a:pt x="891694" y="1824865"/>
                    <a:pt x="678712" y="1857514"/>
                    <a:pt x="316631" y="1818434"/>
                  </a:cubicBezTo>
                  <a:cubicBezTo>
                    <a:pt x="107715" y="1814972"/>
                    <a:pt x="12651" y="1652359"/>
                    <a:pt x="0" y="1451619"/>
                  </a:cubicBezTo>
                  <a:cubicBezTo>
                    <a:pt x="-6622" y="1229975"/>
                    <a:pt x="7172" y="1109231"/>
                    <a:pt x="0" y="920065"/>
                  </a:cubicBezTo>
                  <a:cubicBezTo>
                    <a:pt x="-5820" y="760197"/>
                    <a:pt x="-26336" y="507857"/>
                    <a:pt x="0" y="366815"/>
                  </a:cubicBezTo>
                  <a:close/>
                </a:path>
              </a:pathLst>
            </a:custGeom>
            <a:solidFill>
              <a:schemeClr val="accent1">
                <a:lumMod val="20000"/>
                <a:lumOff val="80000"/>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6293147"/>
                        <a:gd name="connsiteY0" fmla="*/ 366815 h 1818434"/>
                        <a:gd name="connsiteX1" fmla="*/ 366815 w 6293147"/>
                        <a:gd name="connsiteY1" fmla="*/ 0 h 1818434"/>
                        <a:gd name="connsiteX2" fmla="*/ 1061755 w 6293147"/>
                        <a:gd name="connsiteY2" fmla="*/ 0 h 1818434"/>
                        <a:gd name="connsiteX3" fmla="*/ 1645504 w 6293147"/>
                        <a:gd name="connsiteY3" fmla="*/ 0 h 1818434"/>
                        <a:gd name="connsiteX4" fmla="*/ 2229253 w 6293147"/>
                        <a:gd name="connsiteY4" fmla="*/ 0 h 1818434"/>
                        <a:gd name="connsiteX5" fmla="*/ 2979788 w 6293147"/>
                        <a:gd name="connsiteY5" fmla="*/ 0 h 1818434"/>
                        <a:gd name="connsiteX6" fmla="*/ 3507942 w 6293147"/>
                        <a:gd name="connsiteY6" fmla="*/ 0 h 1818434"/>
                        <a:gd name="connsiteX7" fmla="*/ 4091691 w 6293147"/>
                        <a:gd name="connsiteY7" fmla="*/ 0 h 1818434"/>
                        <a:gd name="connsiteX8" fmla="*/ 4897821 w 6293147"/>
                        <a:gd name="connsiteY8" fmla="*/ 0 h 1818434"/>
                        <a:gd name="connsiteX9" fmla="*/ 5926332 w 6293147"/>
                        <a:gd name="connsiteY9" fmla="*/ 0 h 1818434"/>
                        <a:gd name="connsiteX10" fmla="*/ 6293147 w 6293147"/>
                        <a:gd name="connsiteY10" fmla="*/ 366815 h 1818434"/>
                        <a:gd name="connsiteX11" fmla="*/ 6293147 w 6293147"/>
                        <a:gd name="connsiteY11" fmla="*/ 909217 h 1818434"/>
                        <a:gd name="connsiteX12" fmla="*/ 6293147 w 6293147"/>
                        <a:gd name="connsiteY12" fmla="*/ 1451619 h 1818434"/>
                        <a:gd name="connsiteX13" fmla="*/ 5926332 w 6293147"/>
                        <a:gd name="connsiteY13" fmla="*/ 1818434 h 1818434"/>
                        <a:gd name="connsiteX14" fmla="*/ 5231392 w 6293147"/>
                        <a:gd name="connsiteY14" fmla="*/ 1818434 h 1818434"/>
                        <a:gd name="connsiteX15" fmla="*/ 4536453 w 6293147"/>
                        <a:gd name="connsiteY15" fmla="*/ 1818434 h 1818434"/>
                        <a:gd name="connsiteX16" fmla="*/ 3785918 w 6293147"/>
                        <a:gd name="connsiteY16" fmla="*/ 1818434 h 1818434"/>
                        <a:gd name="connsiteX17" fmla="*/ 3090978 w 6293147"/>
                        <a:gd name="connsiteY17" fmla="*/ 1818434 h 1818434"/>
                        <a:gd name="connsiteX18" fmla="*/ 2451634 w 6293147"/>
                        <a:gd name="connsiteY18" fmla="*/ 1818434 h 1818434"/>
                        <a:gd name="connsiteX19" fmla="*/ 1812289 w 6293147"/>
                        <a:gd name="connsiteY19" fmla="*/ 1818434 h 1818434"/>
                        <a:gd name="connsiteX20" fmla="*/ 1284135 w 6293147"/>
                        <a:gd name="connsiteY20" fmla="*/ 1818434 h 1818434"/>
                        <a:gd name="connsiteX21" fmla="*/ 366815 w 6293147"/>
                        <a:gd name="connsiteY21" fmla="*/ 1818434 h 1818434"/>
                        <a:gd name="connsiteX22" fmla="*/ 0 w 6293147"/>
                        <a:gd name="connsiteY22" fmla="*/ 1451619 h 1818434"/>
                        <a:gd name="connsiteX23" fmla="*/ 0 w 6293147"/>
                        <a:gd name="connsiteY23" fmla="*/ 920065 h 1818434"/>
                        <a:gd name="connsiteX24" fmla="*/ 0 w 6293147"/>
                        <a:gd name="connsiteY24" fmla="*/ 366815 h 1818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293147" h="1818434" fill="none" extrusionOk="0">
                          <a:moveTo>
                            <a:pt x="0" y="366815"/>
                          </a:moveTo>
                          <a:cubicBezTo>
                            <a:pt x="-5086" y="149062"/>
                            <a:pt x="191358" y="39716"/>
                            <a:pt x="366815" y="0"/>
                          </a:cubicBezTo>
                          <a:cubicBezTo>
                            <a:pt x="608393" y="-9287"/>
                            <a:pt x="818016" y="-243"/>
                            <a:pt x="1061755" y="0"/>
                          </a:cubicBezTo>
                          <a:cubicBezTo>
                            <a:pt x="1305494" y="243"/>
                            <a:pt x="1373694" y="-11037"/>
                            <a:pt x="1645504" y="0"/>
                          </a:cubicBezTo>
                          <a:cubicBezTo>
                            <a:pt x="1917314" y="11037"/>
                            <a:pt x="2078213" y="2120"/>
                            <a:pt x="2229253" y="0"/>
                          </a:cubicBezTo>
                          <a:cubicBezTo>
                            <a:pt x="2380293" y="-2120"/>
                            <a:pt x="2749508" y="-7979"/>
                            <a:pt x="2979788" y="0"/>
                          </a:cubicBezTo>
                          <a:cubicBezTo>
                            <a:pt x="3210068" y="7979"/>
                            <a:pt x="3265482" y="11168"/>
                            <a:pt x="3507942" y="0"/>
                          </a:cubicBezTo>
                          <a:cubicBezTo>
                            <a:pt x="3750402" y="-11168"/>
                            <a:pt x="3888187" y="8416"/>
                            <a:pt x="4091691" y="0"/>
                          </a:cubicBezTo>
                          <a:cubicBezTo>
                            <a:pt x="4295195" y="-8416"/>
                            <a:pt x="4516654" y="19494"/>
                            <a:pt x="4897821" y="0"/>
                          </a:cubicBezTo>
                          <a:cubicBezTo>
                            <a:pt x="5278988" y="-19494"/>
                            <a:pt x="5490781" y="-46607"/>
                            <a:pt x="5926332" y="0"/>
                          </a:cubicBezTo>
                          <a:cubicBezTo>
                            <a:pt x="6104045" y="30933"/>
                            <a:pt x="6319574" y="180184"/>
                            <a:pt x="6293147" y="366815"/>
                          </a:cubicBezTo>
                          <a:cubicBezTo>
                            <a:pt x="6267733" y="534274"/>
                            <a:pt x="6319613" y="743820"/>
                            <a:pt x="6293147" y="909217"/>
                          </a:cubicBezTo>
                          <a:cubicBezTo>
                            <a:pt x="6266681" y="1074614"/>
                            <a:pt x="6282543" y="1271419"/>
                            <a:pt x="6293147" y="1451619"/>
                          </a:cubicBezTo>
                          <a:cubicBezTo>
                            <a:pt x="6299063" y="1653156"/>
                            <a:pt x="6107767" y="1796233"/>
                            <a:pt x="5926332" y="1818434"/>
                          </a:cubicBezTo>
                          <a:cubicBezTo>
                            <a:pt x="5596932" y="1848820"/>
                            <a:pt x="5450490" y="1819057"/>
                            <a:pt x="5231392" y="1818434"/>
                          </a:cubicBezTo>
                          <a:cubicBezTo>
                            <a:pt x="5012294" y="1817811"/>
                            <a:pt x="4835335" y="1829565"/>
                            <a:pt x="4536453" y="1818434"/>
                          </a:cubicBezTo>
                          <a:cubicBezTo>
                            <a:pt x="4237571" y="1807303"/>
                            <a:pt x="3976509" y="1830970"/>
                            <a:pt x="3785918" y="1818434"/>
                          </a:cubicBezTo>
                          <a:cubicBezTo>
                            <a:pt x="3595327" y="1805898"/>
                            <a:pt x="3409430" y="1816819"/>
                            <a:pt x="3090978" y="1818434"/>
                          </a:cubicBezTo>
                          <a:cubicBezTo>
                            <a:pt x="2772526" y="1820049"/>
                            <a:pt x="2598157" y="1845730"/>
                            <a:pt x="2451634" y="1818434"/>
                          </a:cubicBezTo>
                          <a:cubicBezTo>
                            <a:pt x="2305111" y="1791138"/>
                            <a:pt x="1957794" y="1787186"/>
                            <a:pt x="1812289" y="1818434"/>
                          </a:cubicBezTo>
                          <a:cubicBezTo>
                            <a:pt x="1666785" y="1849682"/>
                            <a:pt x="1518563" y="1825187"/>
                            <a:pt x="1284135" y="1818434"/>
                          </a:cubicBezTo>
                          <a:cubicBezTo>
                            <a:pt x="1049707" y="1811681"/>
                            <a:pt x="779749" y="1861980"/>
                            <a:pt x="366815" y="1818434"/>
                          </a:cubicBezTo>
                          <a:cubicBezTo>
                            <a:pt x="131832" y="1833107"/>
                            <a:pt x="8277" y="1644297"/>
                            <a:pt x="0" y="1451619"/>
                          </a:cubicBezTo>
                          <a:cubicBezTo>
                            <a:pt x="1202" y="1225632"/>
                            <a:pt x="19197" y="1110012"/>
                            <a:pt x="0" y="920065"/>
                          </a:cubicBezTo>
                          <a:cubicBezTo>
                            <a:pt x="-19197" y="730118"/>
                            <a:pt x="-22422" y="502326"/>
                            <a:pt x="0" y="366815"/>
                          </a:cubicBezTo>
                          <a:close/>
                        </a:path>
                        <a:path w="6293147" h="1818434" stroke="0" extrusionOk="0">
                          <a:moveTo>
                            <a:pt x="0" y="366815"/>
                          </a:moveTo>
                          <a:cubicBezTo>
                            <a:pt x="1303" y="204071"/>
                            <a:pt x="184267" y="35807"/>
                            <a:pt x="366815" y="0"/>
                          </a:cubicBezTo>
                          <a:cubicBezTo>
                            <a:pt x="552539" y="-30350"/>
                            <a:pt x="967149" y="10830"/>
                            <a:pt x="1117350" y="0"/>
                          </a:cubicBezTo>
                          <a:cubicBezTo>
                            <a:pt x="1267552" y="-10830"/>
                            <a:pt x="1581762" y="-18033"/>
                            <a:pt x="1701099" y="0"/>
                          </a:cubicBezTo>
                          <a:cubicBezTo>
                            <a:pt x="1820436" y="18033"/>
                            <a:pt x="2156130" y="-11385"/>
                            <a:pt x="2284848" y="0"/>
                          </a:cubicBezTo>
                          <a:cubicBezTo>
                            <a:pt x="2413566" y="11385"/>
                            <a:pt x="2776456" y="11210"/>
                            <a:pt x="3035383" y="0"/>
                          </a:cubicBezTo>
                          <a:cubicBezTo>
                            <a:pt x="3294311" y="-11210"/>
                            <a:pt x="3421893" y="10813"/>
                            <a:pt x="3674728" y="0"/>
                          </a:cubicBezTo>
                          <a:cubicBezTo>
                            <a:pt x="3927564" y="-10813"/>
                            <a:pt x="4243515" y="30916"/>
                            <a:pt x="4480858" y="0"/>
                          </a:cubicBezTo>
                          <a:cubicBezTo>
                            <a:pt x="4718201" y="-30916"/>
                            <a:pt x="5046126" y="34197"/>
                            <a:pt x="5286988" y="0"/>
                          </a:cubicBezTo>
                          <a:cubicBezTo>
                            <a:pt x="5527850" y="-34197"/>
                            <a:pt x="5632570" y="-29080"/>
                            <a:pt x="5926332" y="0"/>
                          </a:cubicBezTo>
                          <a:cubicBezTo>
                            <a:pt x="6120338" y="-3855"/>
                            <a:pt x="6256542" y="163907"/>
                            <a:pt x="6293147" y="366815"/>
                          </a:cubicBezTo>
                          <a:cubicBezTo>
                            <a:pt x="6273918" y="592067"/>
                            <a:pt x="6310143" y="764850"/>
                            <a:pt x="6293147" y="909217"/>
                          </a:cubicBezTo>
                          <a:cubicBezTo>
                            <a:pt x="6276151" y="1053584"/>
                            <a:pt x="6283986" y="1241521"/>
                            <a:pt x="6293147" y="1451619"/>
                          </a:cubicBezTo>
                          <a:cubicBezTo>
                            <a:pt x="6296908" y="1605434"/>
                            <a:pt x="6108998" y="1780623"/>
                            <a:pt x="5926332" y="1818434"/>
                          </a:cubicBezTo>
                          <a:cubicBezTo>
                            <a:pt x="5720057" y="1792655"/>
                            <a:pt x="5656296" y="1799644"/>
                            <a:pt x="5398178" y="1818434"/>
                          </a:cubicBezTo>
                          <a:cubicBezTo>
                            <a:pt x="5140060" y="1837224"/>
                            <a:pt x="4852866" y="1778738"/>
                            <a:pt x="4592048" y="1818434"/>
                          </a:cubicBezTo>
                          <a:cubicBezTo>
                            <a:pt x="4331230" y="1858131"/>
                            <a:pt x="4114961" y="1810670"/>
                            <a:pt x="3952703" y="1818434"/>
                          </a:cubicBezTo>
                          <a:cubicBezTo>
                            <a:pt x="3790446" y="1826198"/>
                            <a:pt x="3595772" y="1801920"/>
                            <a:pt x="3313359" y="1818434"/>
                          </a:cubicBezTo>
                          <a:cubicBezTo>
                            <a:pt x="3030946" y="1834948"/>
                            <a:pt x="2687015" y="1832880"/>
                            <a:pt x="2507229" y="1818434"/>
                          </a:cubicBezTo>
                          <a:cubicBezTo>
                            <a:pt x="2327443" y="1803989"/>
                            <a:pt x="2052720" y="1819115"/>
                            <a:pt x="1756694" y="1818434"/>
                          </a:cubicBezTo>
                          <a:cubicBezTo>
                            <a:pt x="1460668" y="1817753"/>
                            <a:pt x="1356827" y="1800742"/>
                            <a:pt x="1117350" y="1818434"/>
                          </a:cubicBezTo>
                          <a:cubicBezTo>
                            <a:pt x="877873" y="1836126"/>
                            <a:pt x="694589" y="1841711"/>
                            <a:pt x="366815" y="1818434"/>
                          </a:cubicBezTo>
                          <a:cubicBezTo>
                            <a:pt x="183223" y="1859673"/>
                            <a:pt x="-45471" y="1637112"/>
                            <a:pt x="0" y="1451619"/>
                          </a:cubicBezTo>
                          <a:cubicBezTo>
                            <a:pt x="26409" y="1309379"/>
                            <a:pt x="-20875" y="1127919"/>
                            <a:pt x="0" y="898369"/>
                          </a:cubicBezTo>
                          <a:cubicBezTo>
                            <a:pt x="20875" y="668819"/>
                            <a:pt x="19913" y="536015"/>
                            <a:pt x="0" y="366815"/>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11" algn="just" defTabSz="914377">
                <a:lnSpc>
                  <a:spcPct val="120000"/>
                </a:lnSpc>
              </a:pPr>
              <a:r>
                <a:rPr lang="en-US" sz="3600" dirty="0" err="1">
                  <a:solidFill>
                    <a:srgbClr val="000000"/>
                  </a:solidFill>
                  <a:latin typeface="Calibri"/>
                  <a:sym typeface="Arial" panose="020B0604020202020204"/>
                </a:rPr>
                <a:t>Phân</a:t>
              </a:r>
              <a:r>
                <a:rPr lang="en-US" sz="3600" dirty="0">
                  <a:solidFill>
                    <a:srgbClr val="000000"/>
                  </a:solidFill>
                  <a:latin typeface="Calibri"/>
                  <a:sym typeface="Arial" panose="020B0604020202020204"/>
                </a:rPr>
                <a:t> </a:t>
              </a:r>
              <a:r>
                <a:rPr lang="en-US" sz="3600" dirty="0" err="1">
                  <a:solidFill>
                    <a:srgbClr val="000000"/>
                  </a:solidFill>
                  <a:latin typeface="Calibri"/>
                  <a:sym typeface="Arial" panose="020B0604020202020204"/>
                </a:rPr>
                <a:t>công</a:t>
              </a:r>
              <a:r>
                <a:rPr lang="en-US" sz="3600" dirty="0">
                  <a:solidFill>
                    <a:srgbClr val="000000"/>
                  </a:solidFill>
                  <a:latin typeface="Calibri"/>
                  <a:sym typeface="Arial" panose="020B0604020202020204"/>
                </a:rPr>
                <a:t> </a:t>
              </a:r>
              <a:r>
                <a:rPr lang="en-US" sz="3600" dirty="0" err="1">
                  <a:solidFill>
                    <a:srgbClr val="000000"/>
                  </a:solidFill>
                  <a:latin typeface="Calibri"/>
                  <a:sym typeface="Arial" panose="020B0604020202020204"/>
                </a:rPr>
                <a:t>đọc</a:t>
              </a:r>
              <a:r>
                <a:rPr lang="en-US" sz="3600" dirty="0">
                  <a:solidFill>
                    <a:srgbClr val="000000"/>
                  </a:solidFill>
                  <a:latin typeface="Calibri"/>
                  <a:sym typeface="Arial" panose="020B0604020202020204"/>
                </a:rPr>
                <a:t> </a:t>
              </a:r>
              <a:r>
                <a:rPr lang="en-US" sz="3600" dirty="0" err="1">
                  <a:solidFill>
                    <a:srgbClr val="000000"/>
                  </a:solidFill>
                  <a:latin typeface="Calibri"/>
                  <a:sym typeface="Arial" panose="020B0604020202020204"/>
                </a:rPr>
                <a:t>theo</a:t>
              </a:r>
              <a:r>
                <a:rPr lang="en-US" sz="3600" dirty="0">
                  <a:solidFill>
                    <a:srgbClr val="000000"/>
                  </a:solidFill>
                  <a:latin typeface="Calibri"/>
                  <a:sym typeface="Arial" panose="020B0604020202020204"/>
                </a:rPr>
                <a:t> </a:t>
              </a:r>
              <a:r>
                <a:rPr lang="en-US" sz="3600" dirty="0" err="1">
                  <a:solidFill>
                    <a:srgbClr val="000000"/>
                  </a:solidFill>
                  <a:latin typeface="Calibri"/>
                  <a:sym typeface="Arial" panose="020B0604020202020204"/>
                </a:rPr>
                <a:t>câu</a:t>
              </a:r>
              <a:r>
                <a:rPr lang="en-US" sz="3600" dirty="0">
                  <a:solidFill>
                    <a:srgbClr val="000000"/>
                  </a:solidFill>
                  <a:latin typeface="Calibri"/>
                  <a:sym typeface="Arial" panose="020B0604020202020204"/>
                </a:rPr>
                <a:t>.</a:t>
              </a:r>
            </a:p>
            <a:p>
              <a:pPr marL="568311" algn="just" defTabSz="914377">
                <a:lnSpc>
                  <a:spcPct val="120000"/>
                </a:lnSpc>
              </a:pPr>
              <a:r>
                <a:rPr lang="en-US" sz="3600" dirty="0" err="1">
                  <a:solidFill>
                    <a:srgbClr val="000000"/>
                  </a:solidFill>
                  <a:latin typeface="Calibri"/>
                  <a:sym typeface="Arial" panose="020B0604020202020204"/>
                </a:rPr>
                <a:t>Tất</a:t>
              </a:r>
              <a:r>
                <a:rPr lang="en-US" sz="3600" dirty="0">
                  <a:solidFill>
                    <a:srgbClr val="000000"/>
                  </a:solidFill>
                  <a:latin typeface="Calibri"/>
                  <a:sym typeface="Arial" panose="020B0604020202020204"/>
                </a:rPr>
                <a:t> </a:t>
              </a:r>
              <a:r>
                <a:rPr lang="en-US" sz="3600" dirty="0" err="1">
                  <a:solidFill>
                    <a:srgbClr val="000000"/>
                  </a:solidFill>
                  <a:latin typeface="Calibri"/>
                  <a:sym typeface="Arial" panose="020B0604020202020204"/>
                </a:rPr>
                <a:t>cả</a:t>
              </a:r>
              <a:r>
                <a:rPr lang="en-US" sz="3600" dirty="0">
                  <a:solidFill>
                    <a:srgbClr val="000000"/>
                  </a:solidFill>
                  <a:latin typeface="Calibri"/>
                  <a:sym typeface="Arial" panose="020B0604020202020204"/>
                </a:rPr>
                <a:t> </a:t>
              </a:r>
              <a:r>
                <a:rPr lang="en-US" sz="3600" dirty="0" err="1">
                  <a:solidFill>
                    <a:srgbClr val="000000"/>
                  </a:solidFill>
                  <a:latin typeface="Calibri"/>
                  <a:sym typeface="Arial" panose="020B0604020202020204"/>
                </a:rPr>
                <a:t>thành</a:t>
              </a:r>
              <a:r>
                <a:rPr lang="en-US" sz="3600" dirty="0">
                  <a:solidFill>
                    <a:srgbClr val="000000"/>
                  </a:solidFill>
                  <a:latin typeface="Calibri"/>
                  <a:sym typeface="Arial" panose="020B0604020202020204"/>
                </a:rPr>
                <a:t> </a:t>
              </a:r>
              <a:r>
                <a:rPr lang="en-US" sz="3600" dirty="0" err="1">
                  <a:solidFill>
                    <a:srgbClr val="000000"/>
                  </a:solidFill>
                  <a:latin typeface="Calibri"/>
                  <a:sym typeface="Arial" panose="020B0604020202020204"/>
                </a:rPr>
                <a:t>viên</a:t>
              </a:r>
              <a:r>
                <a:rPr lang="en-US" sz="3600" dirty="0">
                  <a:solidFill>
                    <a:srgbClr val="000000"/>
                  </a:solidFill>
                  <a:latin typeface="Calibri"/>
                  <a:sym typeface="Arial" panose="020B0604020202020204"/>
                </a:rPr>
                <a:t> </a:t>
              </a:r>
              <a:r>
                <a:rPr lang="en-US" sz="3600" dirty="0" err="1">
                  <a:solidFill>
                    <a:srgbClr val="000000"/>
                  </a:solidFill>
                  <a:latin typeface="Calibri"/>
                  <a:sym typeface="Arial" panose="020B0604020202020204"/>
                </a:rPr>
                <a:t>đều</a:t>
              </a:r>
              <a:r>
                <a:rPr lang="en-US" sz="3600" dirty="0">
                  <a:solidFill>
                    <a:srgbClr val="000000"/>
                  </a:solidFill>
                  <a:latin typeface="Calibri"/>
                  <a:sym typeface="Arial" panose="020B0604020202020204"/>
                </a:rPr>
                <a:t> </a:t>
              </a:r>
              <a:r>
                <a:rPr lang="en-US" sz="3600" dirty="0" err="1">
                  <a:solidFill>
                    <a:srgbClr val="000000"/>
                  </a:solidFill>
                  <a:latin typeface="Calibri"/>
                  <a:sym typeface="Arial" panose="020B0604020202020204"/>
                </a:rPr>
                <a:t>đọc</a:t>
              </a:r>
              <a:r>
                <a:rPr lang="en-US" sz="3600" dirty="0">
                  <a:solidFill>
                    <a:srgbClr val="000000"/>
                  </a:solidFill>
                  <a:latin typeface="Calibri"/>
                  <a:sym typeface="Arial" panose="020B0604020202020204"/>
                </a:rPr>
                <a:t>.</a:t>
              </a:r>
            </a:p>
          </p:txBody>
        </p:sp>
        <p:sp>
          <p:nvSpPr>
            <p:cNvPr id="550" name="Rectangle: Rounded Corners 549">
              <a:extLst>
                <a:ext uri="{FF2B5EF4-FFF2-40B4-BE49-F238E27FC236}">
                  <a16:creationId xmlns:a16="http://schemas.microsoft.com/office/drawing/2014/main" id="{ED0890C1-3766-061B-A8DF-FD3F627A9106}"/>
                </a:ext>
              </a:extLst>
            </p:cNvPr>
            <p:cNvSpPr/>
            <p:nvPr/>
          </p:nvSpPr>
          <p:spPr>
            <a:xfrm>
              <a:off x="4308957" y="1255651"/>
              <a:ext cx="2764691"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4800" b="1"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rPr>
                <a:t>Yêu</a:t>
              </a:r>
              <a:r>
                <a:rPr lang="en-US" sz="4800" b="1"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rPr>
                <a:t> </a:t>
              </a:r>
              <a:r>
                <a:rPr lang="en-US" sz="4800" b="1"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rPr>
                <a:t>Cầu</a:t>
              </a:r>
              <a:endParaRPr lang="en-US" sz="4800" b="1"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endParaRPr>
            </a:p>
          </p:txBody>
        </p:sp>
        <p:pic>
          <p:nvPicPr>
            <p:cNvPr id="551" name="Picture 550">
              <a:extLst>
                <a:ext uri="{FF2B5EF4-FFF2-40B4-BE49-F238E27FC236}">
                  <a16:creationId xmlns:a16="http://schemas.microsoft.com/office/drawing/2014/main" id="{7ADF4F07-9524-78C9-2A0A-A2C79BD55A27}"/>
                </a:ext>
              </a:extLst>
            </p:cNvPr>
            <p:cNvPicPr>
              <a:picLocks noChangeAspect="1"/>
            </p:cNvPicPr>
            <p:nvPr/>
          </p:nvPicPr>
          <p:blipFill>
            <a:blip r:embed="rId3"/>
            <a:stretch>
              <a:fillRect/>
            </a:stretch>
          </p:blipFill>
          <p:spPr>
            <a:xfrm flipH="1">
              <a:off x="3075433" y="1994777"/>
              <a:ext cx="609091" cy="609091"/>
            </a:xfrm>
            <a:prstGeom prst="rect">
              <a:avLst/>
            </a:prstGeom>
          </p:spPr>
        </p:pic>
        <p:pic>
          <p:nvPicPr>
            <p:cNvPr id="552" name="Picture 551">
              <a:extLst>
                <a:ext uri="{FF2B5EF4-FFF2-40B4-BE49-F238E27FC236}">
                  <a16:creationId xmlns:a16="http://schemas.microsoft.com/office/drawing/2014/main" id="{AEE83BC8-4698-8E42-23CB-D946354790AE}"/>
                </a:ext>
              </a:extLst>
            </p:cNvPr>
            <p:cNvPicPr>
              <a:picLocks noChangeAspect="1"/>
            </p:cNvPicPr>
            <p:nvPr/>
          </p:nvPicPr>
          <p:blipFill>
            <a:blip r:embed="rId3"/>
            <a:stretch>
              <a:fillRect/>
            </a:stretch>
          </p:blipFill>
          <p:spPr>
            <a:xfrm flipH="1">
              <a:off x="3075433" y="2684812"/>
              <a:ext cx="609091" cy="609091"/>
            </a:xfrm>
            <a:prstGeom prst="rect">
              <a:avLst/>
            </a:prstGeom>
          </p:spPr>
        </p:pic>
      </p:grpSp>
      <p:grpSp>
        <p:nvGrpSpPr>
          <p:cNvPr id="553" name="Group 552">
            <a:extLst>
              <a:ext uri="{FF2B5EF4-FFF2-40B4-BE49-F238E27FC236}">
                <a16:creationId xmlns:a16="http://schemas.microsoft.com/office/drawing/2014/main" id="{42C763D7-0AFC-E154-2529-F1A50D6802AC}"/>
              </a:ext>
            </a:extLst>
          </p:cNvPr>
          <p:cNvGrpSpPr/>
          <p:nvPr/>
        </p:nvGrpSpPr>
        <p:grpSpPr>
          <a:xfrm>
            <a:off x="1053150" y="3783914"/>
            <a:ext cx="7073839" cy="2842692"/>
            <a:chOff x="4433137" y="3817600"/>
            <a:chExt cx="7073839" cy="2842692"/>
          </a:xfrm>
        </p:grpSpPr>
        <p:grpSp>
          <p:nvGrpSpPr>
            <p:cNvPr id="554" name="Group 553">
              <a:extLst>
                <a:ext uri="{FF2B5EF4-FFF2-40B4-BE49-F238E27FC236}">
                  <a16:creationId xmlns:a16="http://schemas.microsoft.com/office/drawing/2014/main" id="{584A7874-DACF-F9A8-D049-F01072D77213}"/>
                </a:ext>
              </a:extLst>
            </p:cNvPr>
            <p:cNvGrpSpPr/>
            <p:nvPr/>
          </p:nvGrpSpPr>
          <p:grpSpPr>
            <a:xfrm>
              <a:off x="4433137" y="3817600"/>
              <a:ext cx="7073839" cy="2842692"/>
              <a:chOff x="2567237" y="1255651"/>
              <a:chExt cx="7073839" cy="2842692"/>
            </a:xfrm>
          </p:grpSpPr>
          <p:sp>
            <p:nvSpPr>
              <p:cNvPr id="564" name="Rectangle: Rounded Corners 563">
                <a:extLst>
                  <a:ext uri="{FF2B5EF4-FFF2-40B4-BE49-F238E27FC236}">
                    <a16:creationId xmlns:a16="http://schemas.microsoft.com/office/drawing/2014/main" id="{7056CF8D-14D1-003F-BE20-3E780FA2285C}"/>
                  </a:ext>
                </a:extLst>
              </p:cNvPr>
              <p:cNvSpPr/>
              <p:nvPr/>
            </p:nvSpPr>
            <p:spPr>
              <a:xfrm>
                <a:off x="2567237"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accent1">
                  <a:lumMod val="20000"/>
                  <a:lumOff val="80000"/>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914377">
                  <a:lnSpc>
                    <a:spcPct val="110000"/>
                  </a:lnSpc>
                </a:pPr>
                <a:r>
                  <a:rPr lang="en-US" sz="3600" dirty="0">
                    <a:solidFill>
                      <a:srgbClr val="000000"/>
                    </a:solidFill>
                    <a:latin typeface="Calibri"/>
                    <a:sym typeface="Arial" panose="020B0604020202020204"/>
                  </a:rPr>
                  <a:t>1. </a:t>
                </a:r>
                <a:r>
                  <a:rPr lang="en-US" sz="3600" dirty="0" err="1">
                    <a:solidFill>
                      <a:srgbClr val="000000"/>
                    </a:solidFill>
                    <a:latin typeface="Calibri"/>
                    <a:sym typeface="Arial" panose="020B0604020202020204"/>
                  </a:rPr>
                  <a:t>Đọc</a:t>
                </a:r>
                <a:r>
                  <a:rPr lang="en-US" sz="3600" dirty="0">
                    <a:solidFill>
                      <a:srgbClr val="000000"/>
                    </a:solidFill>
                    <a:latin typeface="Calibri"/>
                    <a:sym typeface="Arial" panose="020B0604020202020204"/>
                  </a:rPr>
                  <a:t> </a:t>
                </a:r>
                <a:r>
                  <a:rPr lang="en-US" sz="3600" dirty="0" err="1">
                    <a:solidFill>
                      <a:srgbClr val="000000"/>
                    </a:solidFill>
                    <a:latin typeface="Calibri"/>
                    <a:sym typeface="Arial" panose="020B0604020202020204"/>
                  </a:rPr>
                  <a:t>đúng</a:t>
                </a:r>
                <a:r>
                  <a:rPr lang="en-US" sz="3600" dirty="0">
                    <a:solidFill>
                      <a:srgbClr val="000000"/>
                    </a:solidFill>
                    <a:latin typeface="Calibri"/>
                    <a:sym typeface="Arial" panose="020B0604020202020204"/>
                  </a:rPr>
                  <a:t>.</a:t>
                </a:r>
              </a:p>
              <a:p>
                <a:pPr algn="just" defTabSz="914377">
                  <a:lnSpc>
                    <a:spcPct val="110000"/>
                  </a:lnSpc>
                </a:pPr>
                <a:r>
                  <a:rPr lang="en-US" sz="3600" dirty="0">
                    <a:solidFill>
                      <a:srgbClr val="000000"/>
                    </a:solidFill>
                    <a:latin typeface="Calibri"/>
                    <a:sym typeface="Arial" panose="020B0604020202020204"/>
                  </a:rPr>
                  <a:t>2. </a:t>
                </a:r>
                <a:r>
                  <a:rPr lang="en-US" sz="3600" dirty="0" err="1">
                    <a:solidFill>
                      <a:srgbClr val="000000"/>
                    </a:solidFill>
                    <a:latin typeface="Calibri"/>
                    <a:sym typeface="Arial" panose="020B0604020202020204"/>
                  </a:rPr>
                  <a:t>Đọc</a:t>
                </a:r>
                <a:r>
                  <a:rPr lang="en-US" sz="3600" dirty="0">
                    <a:solidFill>
                      <a:srgbClr val="000000"/>
                    </a:solidFill>
                    <a:latin typeface="Calibri"/>
                    <a:sym typeface="Arial" panose="020B0604020202020204"/>
                  </a:rPr>
                  <a:t> to, </a:t>
                </a:r>
                <a:r>
                  <a:rPr lang="en-US" sz="3600" dirty="0" err="1">
                    <a:solidFill>
                      <a:srgbClr val="000000"/>
                    </a:solidFill>
                    <a:latin typeface="Calibri"/>
                    <a:sym typeface="Arial" panose="020B0604020202020204"/>
                  </a:rPr>
                  <a:t>rõ</a:t>
                </a:r>
                <a:r>
                  <a:rPr lang="en-US" sz="3600" dirty="0">
                    <a:solidFill>
                      <a:srgbClr val="000000"/>
                    </a:solidFill>
                    <a:latin typeface="Calibri"/>
                    <a:sym typeface="Arial" panose="020B0604020202020204"/>
                  </a:rPr>
                  <a:t>.</a:t>
                </a:r>
              </a:p>
              <a:p>
                <a:pPr algn="just" defTabSz="914377">
                  <a:lnSpc>
                    <a:spcPct val="110000"/>
                  </a:lnSpc>
                </a:pPr>
                <a:r>
                  <a:rPr lang="en-US" sz="3600" dirty="0">
                    <a:solidFill>
                      <a:srgbClr val="000000"/>
                    </a:solidFill>
                    <a:latin typeface="Calibri"/>
                    <a:sym typeface="Arial" panose="020B0604020202020204"/>
                  </a:rPr>
                  <a:t>3. </a:t>
                </a:r>
                <a:r>
                  <a:rPr lang="en-US" sz="3600" dirty="0" err="1">
                    <a:solidFill>
                      <a:srgbClr val="000000"/>
                    </a:solidFill>
                    <a:latin typeface="Calibri"/>
                    <a:sym typeface="Arial" panose="020B0604020202020204"/>
                  </a:rPr>
                  <a:t>Đọc</a:t>
                </a:r>
                <a:r>
                  <a:rPr lang="en-US" sz="3600" dirty="0">
                    <a:solidFill>
                      <a:srgbClr val="000000"/>
                    </a:solidFill>
                    <a:latin typeface="Calibri"/>
                    <a:sym typeface="Arial" panose="020B0604020202020204"/>
                  </a:rPr>
                  <a:t> </a:t>
                </a:r>
                <a:r>
                  <a:rPr lang="en-US" sz="3600" dirty="0" err="1">
                    <a:solidFill>
                      <a:srgbClr val="000000"/>
                    </a:solidFill>
                    <a:latin typeface="Calibri"/>
                    <a:sym typeface="Arial" panose="020B0604020202020204"/>
                  </a:rPr>
                  <a:t>ngắt</a:t>
                </a:r>
                <a:r>
                  <a:rPr lang="en-US" sz="3600" dirty="0">
                    <a:solidFill>
                      <a:srgbClr val="000000"/>
                    </a:solidFill>
                    <a:latin typeface="Calibri"/>
                    <a:sym typeface="Arial" panose="020B0604020202020204"/>
                  </a:rPr>
                  <a:t>, </a:t>
                </a:r>
                <a:r>
                  <a:rPr lang="en-US" sz="3600" dirty="0" err="1">
                    <a:solidFill>
                      <a:srgbClr val="000000"/>
                    </a:solidFill>
                    <a:latin typeface="Calibri"/>
                    <a:sym typeface="Arial" panose="020B0604020202020204"/>
                  </a:rPr>
                  <a:t>nghỉ</a:t>
                </a:r>
                <a:r>
                  <a:rPr lang="en-US" sz="3600" dirty="0">
                    <a:solidFill>
                      <a:srgbClr val="000000"/>
                    </a:solidFill>
                    <a:latin typeface="Calibri"/>
                    <a:sym typeface="Arial" panose="020B0604020202020204"/>
                  </a:rPr>
                  <a:t> </a:t>
                </a:r>
                <a:r>
                  <a:rPr lang="en-US" sz="3600" dirty="0" err="1">
                    <a:solidFill>
                      <a:srgbClr val="000000"/>
                    </a:solidFill>
                    <a:latin typeface="Calibri"/>
                    <a:sym typeface="Arial" panose="020B0604020202020204"/>
                  </a:rPr>
                  <a:t>đúng</a:t>
                </a:r>
                <a:r>
                  <a:rPr lang="en-US" sz="3600" dirty="0">
                    <a:solidFill>
                      <a:srgbClr val="000000"/>
                    </a:solidFill>
                    <a:latin typeface="Calibri"/>
                    <a:sym typeface="Arial" panose="020B0604020202020204"/>
                  </a:rPr>
                  <a:t> </a:t>
                </a:r>
                <a:r>
                  <a:rPr lang="en-US" sz="3600" dirty="0" err="1">
                    <a:solidFill>
                      <a:srgbClr val="000000"/>
                    </a:solidFill>
                    <a:latin typeface="Calibri"/>
                    <a:sym typeface="Arial" panose="020B0604020202020204"/>
                  </a:rPr>
                  <a:t>chỗ</a:t>
                </a:r>
                <a:r>
                  <a:rPr lang="en-US" sz="3600" dirty="0">
                    <a:solidFill>
                      <a:srgbClr val="000000"/>
                    </a:solidFill>
                    <a:latin typeface="Calibri"/>
                    <a:sym typeface="Arial" panose="020B0604020202020204"/>
                  </a:rPr>
                  <a:t>.</a:t>
                </a:r>
              </a:p>
            </p:txBody>
          </p:sp>
          <p:sp>
            <p:nvSpPr>
              <p:cNvPr id="565" name="Rectangle: Rounded Corners 564">
                <a:extLst>
                  <a:ext uri="{FF2B5EF4-FFF2-40B4-BE49-F238E27FC236}">
                    <a16:creationId xmlns:a16="http://schemas.microsoft.com/office/drawing/2014/main" id="{698588D2-DF95-9409-931B-FD3CE0CB33A1}"/>
                  </a:ext>
                </a:extLst>
              </p:cNvPr>
              <p:cNvSpPr/>
              <p:nvPr/>
            </p:nvSpPr>
            <p:spPr>
              <a:xfrm>
                <a:off x="4201409" y="1255651"/>
                <a:ext cx="4849415"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4800" b="1"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rPr>
                  <a:t>Tiêu</a:t>
                </a:r>
                <a:r>
                  <a:rPr lang="en-US" sz="4800" b="1"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rPr>
                  <a:t> </a:t>
                </a:r>
                <a:r>
                  <a:rPr lang="en-US" sz="4800" b="1"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rPr>
                  <a:t>chí</a:t>
                </a:r>
                <a:r>
                  <a:rPr lang="en-US" sz="4800" b="1"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rPr>
                  <a:t> </a:t>
                </a:r>
                <a:r>
                  <a:rPr lang="en-US" sz="4800" b="1"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rPr>
                  <a:t>đánh</a:t>
                </a:r>
                <a:r>
                  <a:rPr lang="en-US" sz="4800" b="1"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rPr>
                  <a:t> </a:t>
                </a:r>
                <a:r>
                  <a:rPr lang="en-US" sz="4800" b="1"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rPr>
                  <a:t>giá</a:t>
                </a:r>
                <a:endParaRPr lang="en-US" sz="4800" b="1"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endParaRPr>
              </a:p>
            </p:txBody>
          </p:sp>
        </p:grpSp>
        <p:pic>
          <p:nvPicPr>
            <p:cNvPr id="555" name="Picture 554">
              <a:extLst>
                <a:ext uri="{FF2B5EF4-FFF2-40B4-BE49-F238E27FC236}">
                  <a16:creationId xmlns:a16="http://schemas.microsoft.com/office/drawing/2014/main" id="{270C2636-E2DD-3713-FA77-BB00A6CAE403}"/>
                </a:ext>
              </a:extLst>
            </p:cNvPr>
            <p:cNvPicPr>
              <a:picLocks noChangeAspect="1"/>
            </p:cNvPicPr>
            <p:nvPr/>
          </p:nvPicPr>
          <p:blipFill>
            <a:blip r:embed="rId4"/>
            <a:stretch>
              <a:fillRect/>
            </a:stretch>
          </p:blipFill>
          <p:spPr>
            <a:xfrm>
              <a:off x="7557655" y="4716158"/>
              <a:ext cx="469963" cy="469963"/>
            </a:xfrm>
            <a:prstGeom prst="rect">
              <a:avLst/>
            </a:prstGeom>
          </p:spPr>
        </p:pic>
        <p:pic>
          <p:nvPicPr>
            <p:cNvPr id="556" name="Picture 555">
              <a:extLst>
                <a:ext uri="{FF2B5EF4-FFF2-40B4-BE49-F238E27FC236}">
                  <a16:creationId xmlns:a16="http://schemas.microsoft.com/office/drawing/2014/main" id="{0844A6AF-5056-4AA4-2B43-59C1BEB61B81}"/>
                </a:ext>
              </a:extLst>
            </p:cNvPr>
            <p:cNvPicPr>
              <a:picLocks noChangeAspect="1"/>
            </p:cNvPicPr>
            <p:nvPr/>
          </p:nvPicPr>
          <p:blipFill>
            <a:blip r:embed="rId5"/>
            <a:stretch>
              <a:fillRect/>
            </a:stretch>
          </p:blipFill>
          <p:spPr>
            <a:xfrm>
              <a:off x="7000981" y="4716158"/>
              <a:ext cx="469963" cy="469963"/>
            </a:xfrm>
            <a:prstGeom prst="rect">
              <a:avLst/>
            </a:prstGeom>
          </p:spPr>
        </p:pic>
        <p:pic>
          <p:nvPicPr>
            <p:cNvPr id="557" name="Picture 556">
              <a:extLst>
                <a:ext uri="{FF2B5EF4-FFF2-40B4-BE49-F238E27FC236}">
                  <a16:creationId xmlns:a16="http://schemas.microsoft.com/office/drawing/2014/main" id="{874A1071-06CF-AA94-095A-CE2B30546CA3}"/>
                </a:ext>
              </a:extLst>
            </p:cNvPr>
            <p:cNvPicPr>
              <a:picLocks noChangeAspect="1"/>
            </p:cNvPicPr>
            <p:nvPr/>
          </p:nvPicPr>
          <p:blipFill>
            <a:blip r:embed="rId6"/>
            <a:stretch>
              <a:fillRect/>
            </a:stretch>
          </p:blipFill>
          <p:spPr>
            <a:xfrm>
              <a:off x="8114329" y="4716158"/>
              <a:ext cx="469963" cy="469963"/>
            </a:xfrm>
            <a:prstGeom prst="rect">
              <a:avLst/>
            </a:prstGeom>
          </p:spPr>
        </p:pic>
        <p:pic>
          <p:nvPicPr>
            <p:cNvPr id="558" name="Picture 557">
              <a:extLst>
                <a:ext uri="{FF2B5EF4-FFF2-40B4-BE49-F238E27FC236}">
                  <a16:creationId xmlns:a16="http://schemas.microsoft.com/office/drawing/2014/main" id="{F7ABECC3-687B-D1BB-3B63-2A35C6B91757}"/>
                </a:ext>
              </a:extLst>
            </p:cNvPr>
            <p:cNvPicPr>
              <a:picLocks noChangeAspect="1"/>
            </p:cNvPicPr>
            <p:nvPr/>
          </p:nvPicPr>
          <p:blipFill>
            <a:blip r:embed="rId4"/>
            <a:stretch>
              <a:fillRect/>
            </a:stretch>
          </p:blipFill>
          <p:spPr>
            <a:xfrm>
              <a:off x="7792636" y="5335445"/>
              <a:ext cx="469963" cy="469963"/>
            </a:xfrm>
            <a:prstGeom prst="rect">
              <a:avLst/>
            </a:prstGeom>
          </p:spPr>
        </p:pic>
        <p:pic>
          <p:nvPicPr>
            <p:cNvPr id="559" name="Picture 558">
              <a:extLst>
                <a:ext uri="{FF2B5EF4-FFF2-40B4-BE49-F238E27FC236}">
                  <a16:creationId xmlns:a16="http://schemas.microsoft.com/office/drawing/2014/main" id="{7B833792-C030-12C9-963E-34FC68667538}"/>
                </a:ext>
              </a:extLst>
            </p:cNvPr>
            <p:cNvPicPr>
              <a:picLocks noChangeAspect="1"/>
            </p:cNvPicPr>
            <p:nvPr/>
          </p:nvPicPr>
          <p:blipFill>
            <a:blip r:embed="rId5"/>
            <a:stretch>
              <a:fillRect/>
            </a:stretch>
          </p:blipFill>
          <p:spPr>
            <a:xfrm>
              <a:off x="7235962" y="5335445"/>
              <a:ext cx="469963" cy="469963"/>
            </a:xfrm>
            <a:prstGeom prst="rect">
              <a:avLst/>
            </a:prstGeom>
          </p:spPr>
        </p:pic>
        <p:pic>
          <p:nvPicPr>
            <p:cNvPr id="560" name="Picture 559">
              <a:extLst>
                <a:ext uri="{FF2B5EF4-FFF2-40B4-BE49-F238E27FC236}">
                  <a16:creationId xmlns:a16="http://schemas.microsoft.com/office/drawing/2014/main" id="{B7B81179-0441-899C-F31F-A7B8EB5D1A25}"/>
                </a:ext>
              </a:extLst>
            </p:cNvPr>
            <p:cNvPicPr>
              <a:picLocks noChangeAspect="1"/>
            </p:cNvPicPr>
            <p:nvPr/>
          </p:nvPicPr>
          <p:blipFill>
            <a:blip r:embed="rId6"/>
            <a:stretch>
              <a:fillRect/>
            </a:stretch>
          </p:blipFill>
          <p:spPr>
            <a:xfrm>
              <a:off x="8349310" y="5335445"/>
              <a:ext cx="469963" cy="469963"/>
            </a:xfrm>
            <a:prstGeom prst="rect">
              <a:avLst/>
            </a:prstGeom>
          </p:spPr>
        </p:pic>
        <p:pic>
          <p:nvPicPr>
            <p:cNvPr id="561" name="Picture 560">
              <a:extLst>
                <a:ext uri="{FF2B5EF4-FFF2-40B4-BE49-F238E27FC236}">
                  <a16:creationId xmlns:a16="http://schemas.microsoft.com/office/drawing/2014/main" id="{088417C5-3459-43A8-869B-090E9956C0E0}"/>
                </a:ext>
              </a:extLst>
            </p:cNvPr>
            <p:cNvPicPr>
              <a:picLocks noChangeAspect="1"/>
            </p:cNvPicPr>
            <p:nvPr/>
          </p:nvPicPr>
          <p:blipFill>
            <a:blip r:embed="rId4"/>
            <a:stretch>
              <a:fillRect/>
            </a:stretch>
          </p:blipFill>
          <p:spPr>
            <a:xfrm>
              <a:off x="10212651" y="5918294"/>
              <a:ext cx="469963" cy="469963"/>
            </a:xfrm>
            <a:prstGeom prst="rect">
              <a:avLst/>
            </a:prstGeom>
          </p:spPr>
        </p:pic>
        <p:pic>
          <p:nvPicPr>
            <p:cNvPr id="562" name="Picture 561">
              <a:extLst>
                <a:ext uri="{FF2B5EF4-FFF2-40B4-BE49-F238E27FC236}">
                  <a16:creationId xmlns:a16="http://schemas.microsoft.com/office/drawing/2014/main" id="{50B2C3A8-BCC6-61BB-7625-3C6416D1AF49}"/>
                </a:ext>
              </a:extLst>
            </p:cNvPr>
            <p:cNvPicPr>
              <a:picLocks noChangeAspect="1"/>
            </p:cNvPicPr>
            <p:nvPr/>
          </p:nvPicPr>
          <p:blipFill>
            <a:blip r:embed="rId5"/>
            <a:stretch>
              <a:fillRect/>
            </a:stretch>
          </p:blipFill>
          <p:spPr>
            <a:xfrm>
              <a:off x="9655977" y="5918294"/>
              <a:ext cx="469963" cy="469963"/>
            </a:xfrm>
            <a:prstGeom prst="rect">
              <a:avLst/>
            </a:prstGeom>
          </p:spPr>
        </p:pic>
        <p:pic>
          <p:nvPicPr>
            <p:cNvPr id="563" name="Picture 562">
              <a:extLst>
                <a:ext uri="{FF2B5EF4-FFF2-40B4-BE49-F238E27FC236}">
                  <a16:creationId xmlns:a16="http://schemas.microsoft.com/office/drawing/2014/main" id="{388FBDD9-8D83-0DE4-EC65-5FBD64DE782B}"/>
                </a:ext>
              </a:extLst>
            </p:cNvPr>
            <p:cNvPicPr>
              <a:picLocks noChangeAspect="1"/>
            </p:cNvPicPr>
            <p:nvPr/>
          </p:nvPicPr>
          <p:blipFill>
            <a:blip r:embed="rId6"/>
            <a:stretch>
              <a:fillRect/>
            </a:stretch>
          </p:blipFill>
          <p:spPr>
            <a:xfrm>
              <a:off x="10769325" y="5918294"/>
              <a:ext cx="469963" cy="469963"/>
            </a:xfrm>
            <a:prstGeom prst="rect">
              <a:avLst/>
            </a:prstGeom>
          </p:spPr>
        </p:pic>
      </p:grpSp>
      <p:sp>
        <p:nvSpPr>
          <p:cNvPr id="566" name="Rectangle: Rounded Corners 565">
            <a:extLst>
              <a:ext uri="{FF2B5EF4-FFF2-40B4-BE49-F238E27FC236}">
                <a16:creationId xmlns:a16="http://schemas.microsoft.com/office/drawing/2014/main" id="{1FD86BAC-B2E9-D4BB-8674-E78738981A3B}"/>
              </a:ext>
            </a:extLst>
          </p:cNvPr>
          <p:cNvSpPr/>
          <p:nvPr/>
        </p:nvSpPr>
        <p:spPr>
          <a:xfrm>
            <a:off x="8643241" y="1175589"/>
            <a:ext cx="2549264" cy="898363"/>
          </a:xfrm>
          <a:custGeom>
            <a:avLst/>
            <a:gdLst>
              <a:gd name="connsiteX0" fmla="*/ 0 w 2549264"/>
              <a:gd name="connsiteY0" fmla="*/ 149730 h 898363"/>
              <a:gd name="connsiteX1" fmla="*/ 149730 w 2549264"/>
              <a:gd name="connsiteY1" fmla="*/ 0 h 898363"/>
              <a:gd name="connsiteX2" fmla="*/ 2399534 w 2549264"/>
              <a:gd name="connsiteY2" fmla="*/ 0 h 898363"/>
              <a:gd name="connsiteX3" fmla="*/ 2549264 w 2549264"/>
              <a:gd name="connsiteY3" fmla="*/ 149730 h 898363"/>
              <a:gd name="connsiteX4" fmla="*/ 2549264 w 2549264"/>
              <a:gd name="connsiteY4" fmla="*/ 748633 h 898363"/>
              <a:gd name="connsiteX5" fmla="*/ 2399534 w 2549264"/>
              <a:gd name="connsiteY5" fmla="*/ 898363 h 898363"/>
              <a:gd name="connsiteX6" fmla="*/ 149730 w 2549264"/>
              <a:gd name="connsiteY6" fmla="*/ 898363 h 898363"/>
              <a:gd name="connsiteX7" fmla="*/ 0 w 2549264"/>
              <a:gd name="connsiteY7" fmla="*/ 748633 h 898363"/>
              <a:gd name="connsiteX8" fmla="*/ 0 w 2549264"/>
              <a:gd name="connsiteY8" fmla="*/ 149730 h 898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49264" h="898363" fill="none" extrusionOk="0">
                <a:moveTo>
                  <a:pt x="0" y="149730"/>
                </a:moveTo>
                <a:cubicBezTo>
                  <a:pt x="354" y="76608"/>
                  <a:pt x="73971" y="11639"/>
                  <a:pt x="149730" y="0"/>
                </a:cubicBezTo>
                <a:cubicBezTo>
                  <a:pt x="383634" y="72427"/>
                  <a:pt x="1710112" y="61419"/>
                  <a:pt x="2399534" y="0"/>
                </a:cubicBezTo>
                <a:cubicBezTo>
                  <a:pt x="2481220" y="-6936"/>
                  <a:pt x="2541347" y="64641"/>
                  <a:pt x="2549264" y="149730"/>
                </a:cubicBezTo>
                <a:cubicBezTo>
                  <a:pt x="2581047" y="439997"/>
                  <a:pt x="2568228" y="516227"/>
                  <a:pt x="2549264" y="748633"/>
                </a:cubicBezTo>
                <a:cubicBezTo>
                  <a:pt x="2549827" y="828469"/>
                  <a:pt x="2479912" y="895766"/>
                  <a:pt x="2399534" y="898363"/>
                </a:cubicBezTo>
                <a:cubicBezTo>
                  <a:pt x="1575120" y="928190"/>
                  <a:pt x="484393" y="819057"/>
                  <a:pt x="149730" y="898363"/>
                </a:cubicBezTo>
                <a:cubicBezTo>
                  <a:pt x="76262" y="897320"/>
                  <a:pt x="-5529" y="832420"/>
                  <a:pt x="0" y="748633"/>
                </a:cubicBezTo>
                <a:cubicBezTo>
                  <a:pt x="-3339" y="513223"/>
                  <a:pt x="27480" y="435239"/>
                  <a:pt x="0" y="149730"/>
                </a:cubicBezTo>
                <a:close/>
              </a:path>
              <a:path w="2549264" h="898363" stroke="0" extrusionOk="0">
                <a:moveTo>
                  <a:pt x="0" y="149730"/>
                </a:moveTo>
                <a:cubicBezTo>
                  <a:pt x="11921" y="70285"/>
                  <a:pt x="72200" y="10758"/>
                  <a:pt x="149730" y="0"/>
                </a:cubicBezTo>
                <a:cubicBezTo>
                  <a:pt x="1009444" y="123000"/>
                  <a:pt x="1745278" y="-96860"/>
                  <a:pt x="2399534" y="0"/>
                </a:cubicBezTo>
                <a:cubicBezTo>
                  <a:pt x="2480863" y="-1040"/>
                  <a:pt x="2553361" y="58776"/>
                  <a:pt x="2549264" y="149730"/>
                </a:cubicBezTo>
                <a:cubicBezTo>
                  <a:pt x="2524790" y="214473"/>
                  <a:pt x="2528399" y="672071"/>
                  <a:pt x="2549264" y="748633"/>
                </a:cubicBezTo>
                <a:cubicBezTo>
                  <a:pt x="2542838" y="833655"/>
                  <a:pt x="2472518" y="896774"/>
                  <a:pt x="2399534" y="898363"/>
                </a:cubicBezTo>
                <a:cubicBezTo>
                  <a:pt x="2015410" y="737656"/>
                  <a:pt x="1252153" y="938030"/>
                  <a:pt x="149730" y="898363"/>
                </a:cubicBezTo>
                <a:cubicBezTo>
                  <a:pt x="57375" y="896412"/>
                  <a:pt x="-6430" y="828414"/>
                  <a:pt x="0" y="748633"/>
                </a:cubicBezTo>
                <a:cubicBezTo>
                  <a:pt x="-33377" y="527301"/>
                  <a:pt x="-43672" y="385371"/>
                  <a:pt x="0" y="149730"/>
                </a:cubicBezTo>
                <a:close/>
              </a:path>
            </a:pathLst>
          </a:custGeom>
          <a:solidFill>
            <a:srgbClr val="CCFFFF"/>
          </a:solidFill>
          <a:ln w="28575">
            <a:solidFill>
              <a:srgbClr val="00206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4000" b="1"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rPr>
              <a:t>NHÓM </a:t>
            </a:r>
          </a:p>
        </p:txBody>
      </p:sp>
      <p:pic>
        <p:nvPicPr>
          <p:cNvPr id="567" name="Picture 2" descr="Tổng hợp 42 hình ảnh thiếu nhi - hình ảnh dành cho trẻ em đáng yêu nhất">
            <a:extLst>
              <a:ext uri="{FF2B5EF4-FFF2-40B4-BE49-F238E27FC236}">
                <a16:creationId xmlns:a16="http://schemas.microsoft.com/office/drawing/2014/main" id="{1B55B395-E187-9579-DD5C-2868733D2708}"/>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9961" b="95703" l="10000" r="90000">
                        <a14:foregroundMark x1="44453" y1="90527" x2="57422" y2="90918"/>
                        <a14:foregroundMark x1="57422" y1="90918" x2="61797" y2="89355"/>
                        <a14:foregroundMark x1="63415" y1="93198" x2="65938" y2="92285"/>
                        <a14:foregroundMark x1="65078" y1="92285" x2="63617" y2="93325"/>
                        <a14:foregroundMark x1="47991" y1="94986" x2="48125" y2="95020"/>
                        <a14:foregroundMark x1="48125" y1="95020" x2="47422" y2="94238"/>
                        <a14:foregroundMark x1="51484" y1="94434" x2="55469" y2="93945"/>
                        <a14:foregroundMark x1="50938" y1="93750" x2="56016" y2="93066"/>
                        <a14:foregroundMark x1="55156" y1="95117" x2="55156" y2="95117"/>
                        <a14:foregroundMark x1="53750" y1="95117" x2="53750" y2="95117"/>
                        <a14:foregroundMark x1="51953" y1="95117" x2="51953" y2="95117"/>
                        <a14:foregroundMark x1="52344" y1="95313" x2="52344" y2="95313"/>
                        <a14:foregroundMark x1="52891" y1="95703" x2="52891" y2="95703"/>
                        <a14:foregroundMark x1="53359" y1="95703" x2="53359" y2="95703"/>
                        <a14:foregroundMark x1="53906" y1="95508" x2="53906" y2="95508"/>
                        <a14:foregroundMark x1="54609" y1="95313" x2="54609" y2="95313"/>
                        <a14:foregroundMark x1="55313" y1="94434" x2="55313" y2="94434"/>
                        <a14:foregroundMark x1="56875" y1="93555" x2="56875" y2="93555"/>
                        <a14:foregroundMark x1="57578" y1="94434" x2="57578" y2="94434"/>
                        <a14:foregroundMark x1="58594" y1="95313" x2="58594" y2="95313"/>
                        <a14:foregroundMark x1="59531" y1="95313" x2="59531" y2="95313"/>
                        <a14:foregroundMark x1="55313" y1="94434" x2="55313" y2="94434"/>
                        <a14:foregroundMark x1="57891" y1="65527" x2="62656" y2="66406"/>
                        <a14:backgroundMark x1="49219" y1="97266" x2="49219" y2="97266"/>
                        <a14:backgroundMark x1="65625" y1="94824" x2="68906" y2="94238"/>
                        <a14:backgroundMark x1="57272" y1="95313" x2="59688" y2="96387"/>
                        <a14:backgroundMark x1="56172" y1="94824" x2="57272" y2="95313"/>
                        <a14:backgroundMark x1="55223" y1="94728" x2="56172" y2="94824"/>
                        <a14:backgroundMark x1="49219" y1="96387" x2="57188" y2="96387"/>
                        <a14:backgroundMark x1="57188" y1="96387" x2="62969" y2="95508"/>
                        <a14:backgroundMark x1="62969" y1="95508" x2="64766" y2="94434"/>
                        <a14:backgroundMark x1="63672" y1="93359" x2="62813" y2="95313"/>
                      </a14:backgroundRemoval>
                    </a14:imgEffect>
                  </a14:imgLayer>
                </a14:imgProps>
              </a:ext>
              <a:ext uri="{28A0092B-C50C-407E-A947-70E740481C1C}">
                <a14:useLocalDpi xmlns:a14="http://schemas.microsoft.com/office/drawing/2010/main" val="0"/>
              </a:ext>
            </a:extLst>
          </a:blip>
          <a:srcRect/>
          <a:stretch>
            <a:fillRect/>
          </a:stretch>
        </p:blipFill>
        <p:spPr bwMode="auto">
          <a:xfrm>
            <a:off x="7411819" y="2745829"/>
            <a:ext cx="5012109" cy="4009687"/>
          </a:xfrm>
          <a:prstGeom prst="rect">
            <a:avLst/>
          </a:prstGeom>
          <a:noFill/>
          <a:extLst>
            <a:ext uri="{909E8E84-426E-40DD-AFC4-6F175D3DCCD1}">
              <a14:hiddenFill xmlns:a14="http://schemas.microsoft.com/office/drawing/2010/main">
                <a:solidFill>
                  <a:srgbClr val="FFFFFF"/>
                </a:solidFill>
              </a14:hiddenFill>
            </a:ext>
          </a:extLst>
        </p:spPr>
      </p:pic>
      <p:pic>
        <p:nvPicPr>
          <p:cNvPr id="568" name="Picture 567">
            <a:extLst>
              <a:ext uri="{FF2B5EF4-FFF2-40B4-BE49-F238E27FC236}">
                <a16:creationId xmlns:a16="http://schemas.microsoft.com/office/drawing/2014/main" id="{CF6FD5AD-88D3-97B1-AEF4-86CFB64B3191}"/>
              </a:ext>
            </a:extLst>
          </p:cNvPr>
          <p:cNvPicPr>
            <a:picLocks noChangeAspect="1"/>
          </p:cNvPicPr>
          <p:nvPr/>
        </p:nvPicPr>
        <p:blipFill>
          <a:blip r:embed="rId9"/>
          <a:stretch>
            <a:fillRect/>
          </a:stretch>
        </p:blipFill>
        <p:spPr>
          <a:xfrm>
            <a:off x="2052806" y="236291"/>
            <a:ext cx="7895004" cy="835224"/>
          </a:xfrm>
          <a:prstGeom prst="rect">
            <a:avLst/>
          </a:prstGeom>
        </p:spPr>
      </p:pic>
    </p:spTree>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566"/>
                                            </p:tgtEl>
                                            <p:attrNameLst>
                                              <p:attrName>r</p:attrName>
                                            </p:attrNameLst>
                                          </p:cBhvr>
                                        </p:animRot>
                                        <p:animRot by="-240000">
                                          <p:cBhvr>
                                            <p:cTn id="7" dur="200" fill="hold">
                                              <p:stCondLst>
                                                <p:cond delay="200"/>
                                              </p:stCondLst>
                                            </p:cTn>
                                            <p:tgtEl>
                                              <p:spTgt spid="566"/>
                                            </p:tgtEl>
                                            <p:attrNameLst>
                                              <p:attrName>r</p:attrName>
                                            </p:attrNameLst>
                                          </p:cBhvr>
                                        </p:animRot>
                                        <p:animRot by="240000">
                                          <p:cBhvr>
                                            <p:cTn id="8" dur="200" fill="hold">
                                              <p:stCondLst>
                                                <p:cond delay="400"/>
                                              </p:stCondLst>
                                            </p:cTn>
                                            <p:tgtEl>
                                              <p:spTgt spid="566"/>
                                            </p:tgtEl>
                                            <p:attrNameLst>
                                              <p:attrName>r</p:attrName>
                                            </p:attrNameLst>
                                          </p:cBhvr>
                                        </p:animRot>
                                        <p:animRot by="-240000">
                                          <p:cBhvr>
                                            <p:cTn id="9" dur="200" fill="hold">
                                              <p:stCondLst>
                                                <p:cond delay="600"/>
                                              </p:stCondLst>
                                            </p:cTn>
                                            <p:tgtEl>
                                              <p:spTgt spid="566"/>
                                            </p:tgtEl>
                                            <p:attrNameLst>
                                              <p:attrName>r</p:attrName>
                                            </p:attrNameLst>
                                          </p:cBhvr>
                                        </p:animRot>
                                        <p:animRot by="120000">
                                          <p:cBhvr>
                                            <p:cTn id="10" dur="200" fill="hold">
                                              <p:stCondLst>
                                                <p:cond delay="800"/>
                                              </p:stCondLst>
                                            </p:cTn>
                                            <p:tgtEl>
                                              <p:spTgt spid="566"/>
                                            </p:tgtEl>
                                            <p:attrNameLst>
                                              <p:attrName>r</p:attrName>
                                            </p:attrNameLst>
                                          </p:cBhvr>
                                        </p:animRot>
                                      </p:childTnLst>
                                    </p:cTn>
                                  </p:par>
                                </p:childTnLst>
                              </p:cTn>
                            </p:par>
                            <p:par>
                              <p:cTn id="11" fill="hold">
                                <p:stCondLst>
                                  <p:cond delay="1000"/>
                                </p:stCondLst>
                                <p:childTnLst>
                                  <p:par>
                                    <p:cTn id="12" presetID="2" presetClass="entr" presetSubtype="4" fill="hold" nodeType="afterEffect" p14:presetBounceEnd="66000">
                                      <p:stCondLst>
                                        <p:cond delay="0"/>
                                      </p:stCondLst>
                                      <p:childTnLst>
                                        <p:set>
                                          <p:cBhvr>
                                            <p:cTn id="13" dur="1" fill="hold">
                                              <p:stCondLst>
                                                <p:cond delay="0"/>
                                              </p:stCondLst>
                                            </p:cTn>
                                            <p:tgtEl>
                                              <p:spTgt spid="532"/>
                                            </p:tgtEl>
                                            <p:attrNameLst>
                                              <p:attrName>style.visibility</p:attrName>
                                            </p:attrNameLst>
                                          </p:cBhvr>
                                          <p:to>
                                            <p:strVal val="visible"/>
                                          </p:to>
                                        </p:set>
                                        <p:anim calcmode="lin" valueType="num" p14:bounceEnd="66000">
                                          <p:cBhvr additive="base">
                                            <p:cTn id="14" dur="1000" fill="hold"/>
                                            <p:tgtEl>
                                              <p:spTgt spid="532"/>
                                            </p:tgtEl>
                                            <p:attrNameLst>
                                              <p:attrName>ppt_x</p:attrName>
                                            </p:attrNameLst>
                                          </p:cBhvr>
                                          <p:tavLst>
                                            <p:tav tm="0">
                                              <p:val>
                                                <p:strVal val="#ppt_x"/>
                                              </p:val>
                                            </p:tav>
                                            <p:tav tm="100000">
                                              <p:val>
                                                <p:strVal val="#ppt_x"/>
                                              </p:val>
                                            </p:tav>
                                          </p:tavLst>
                                        </p:anim>
                                        <p:anim calcmode="lin" valueType="num" p14:bounceEnd="66000">
                                          <p:cBhvr additive="base">
                                            <p:cTn id="15" dur="1000" fill="hold"/>
                                            <p:tgtEl>
                                              <p:spTgt spid="532"/>
                                            </p:tgtEl>
                                            <p:attrNameLst>
                                              <p:attrName>ppt_y</p:attrName>
                                            </p:attrNameLst>
                                          </p:cBhvr>
                                          <p:tavLst>
                                            <p:tav tm="0">
                                              <p:val>
                                                <p:strVal val="1+#ppt_h/2"/>
                                              </p:val>
                                            </p:tav>
                                            <p:tav tm="100000">
                                              <p:val>
                                                <p:strVal val="#ppt_y"/>
                                              </p:val>
                                            </p:tav>
                                          </p:tavLst>
                                        </p:anim>
                                      </p:childTnLst>
                                    </p:cTn>
                                  </p:par>
                                </p:childTnLst>
                              </p:cTn>
                            </p:par>
                            <p:par>
                              <p:cTn id="16" fill="hold">
                                <p:stCondLst>
                                  <p:cond delay="2000"/>
                                </p:stCondLst>
                                <p:childTnLst>
                                  <p:par>
                                    <p:cTn id="17" presetID="2" presetClass="entr" presetSubtype="4" fill="hold" nodeType="afterEffect" p14:presetBounceEnd="66000">
                                      <p:stCondLst>
                                        <p:cond delay="0"/>
                                      </p:stCondLst>
                                      <p:childTnLst>
                                        <p:set>
                                          <p:cBhvr>
                                            <p:cTn id="18" dur="1" fill="hold">
                                              <p:stCondLst>
                                                <p:cond delay="0"/>
                                              </p:stCondLst>
                                            </p:cTn>
                                            <p:tgtEl>
                                              <p:spTgt spid="553"/>
                                            </p:tgtEl>
                                            <p:attrNameLst>
                                              <p:attrName>style.visibility</p:attrName>
                                            </p:attrNameLst>
                                          </p:cBhvr>
                                          <p:to>
                                            <p:strVal val="visible"/>
                                          </p:to>
                                        </p:set>
                                        <p:anim calcmode="lin" valueType="num" p14:bounceEnd="66000">
                                          <p:cBhvr additive="base">
                                            <p:cTn id="19" dur="1000" fill="hold"/>
                                            <p:tgtEl>
                                              <p:spTgt spid="553"/>
                                            </p:tgtEl>
                                            <p:attrNameLst>
                                              <p:attrName>ppt_x</p:attrName>
                                            </p:attrNameLst>
                                          </p:cBhvr>
                                          <p:tavLst>
                                            <p:tav tm="0">
                                              <p:val>
                                                <p:strVal val="#ppt_x"/>
                                              </p:val>
                                            </p:tav>
                                            <p:tav tm="100000">
                                              <p:val>
                                                <p:strVal val="#ppt_x"/>
                                              </p:val>
                                            </p:tav>
                                          </p:tavLst>
                                        </p:anim>
                                        <p:anim calcmode="lin" valueType="num" p14:bounceEnd="66000">
                                          <p:cBhvr additive="base">
                                            <p:cTn id="20" dur="1000" fill="hold"/>
                                            <p:tgtEl>
                                              <p:spTgt spid="553"/>
                                            </p:tgtEl>
                                            <p:attrNameLst>
                                              <p:attrName>ppt_y</p:attrName>
                                            </p:attrNameLst>
                                          </p:cBhvr>
                                          <p:tavLst>
                                            <p:tav tm="0">
                                              <p:val>
                                                <p:strVal val="1+#ppt_h/2"/>
                                              </p:val>
                                            </p:tav>
                                            <p:tav tm="100000">
                                              <p:val>
                                                <p:strVal val="#ppt_y"/>
                                              </p:val>
                                            </p:tav>
                                          </p:tavLst>
                                        </p:anim>
                                      </p:childTnLst>
                                    </p:cTn>
                                  </p:par>
                                  <p:par>
                                    <p:cTn id="21" presetID="42" presetClass="entr" presetSubtype="0" fill="hold" nodeType="withEffect">
                                      <p:stCondLst>
                                        <p:cond delay="1000"/>
                                      </p:stCondLst>
                                      <p:childTnLst>
                                        <p:set>
                                          <p:cBhvr>
                                            <p:cTn id="22" dur="1" fill="hold">
                                              <p:stCondLst>
                                                <p:cond delay="0"/>
                                              </p:stCondLst>
                                            </p:cTn>
                                            <p:tgtEl>
                                              <p:spTgt spid="567"/>
                                            </p:tgtEl>
                                            <p:attrNameLst>
                                              <p:attrName>style.visibility</p:attrName>
                                            </p:attrNameLst>
                                          </p:cBhvr>
                                          <p:to>
                                            <p:strVal val="visible"/>
                                          </p:to>
                                        </p:set>
                                        <p:animEffect transition="in" filter="fade">
                                          <p:cBhvr>
                                            <p:cTn id="23" dur="1000"/>
                                            <p:tgtEl>
                                              <p:spTgt spid="567"/>
                                            </p:tgtEl>
                                          </p:cBhvr>
                                        </p:animEffect>
                                        <p:anim calcmode="lin" valueType="num">
                                          <p:cBhvr>
                                            <p:cTn id="24" dur="1000" fill="hold"/>
                                            <p:tgtEl>
                                              <p:spTgt spid="567"/>
                                            </p:tgtEl>
                                            <p:attrNameLst>
                                              <p:attrName>ppt_x</p:attrName>
                                            </p:attrNameLst>
                                          </p:cBhvr>
                                          <p:tavLst>
                                            <p:tav tm="0">
                                              <p:val>
                                                <p:strVal val="#ppt_x"/>
                                              </p:val>
                                            </p:tav>
                                            <p:tav tm="100000">
                                              <p:val>
                                                <p:strVal val="#ppt_x"/>
                                              </p:val>
                                            </p:tav>
                                          </p:tavLst>
                                        </p:anim>
                                        <p:anim calcmode="lin" valueType="num">
                                          <p:cBhvr>
                                            <p:cTn id="25" dur="1000" fill="hold"/>
                                            <p:tgtEl>
                                              <p:spTgt spid="56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566"/>
                                            </p:tgtEl>
                                            <p:attrNameLst>
                                              <p:attrName>r</p:attrName>
                                            </p:attrNameLst>
                                          </p:cBhvr>
                                        </p:animRot>
                                        <p:animRot by="-240000">
                                          <p:cBhvr>
                                            <p:cTn id="7" dur="200" fill="hold">
                                              <p:stCondLst>
                                                <p:cond delay="200"/>
                                              </p:stCondLst>
                                            </p:cTn>
                                            <p:tgtEl>
                                              <p:spTgt spid="566"/>
                                            </p:tgtEl>
                                            <p:attrNameLst>
                                              <p:attrName>r</p:attrName>
                                            </p:attrNameLst>
                                          </p:cBhvr>
                                        </p:animRot>
                                        <p:animRot by="240000">
                                          <p:cBhvr>
                                            <p:cTn id="8" dur="200" fill="hold">
                                              <p:stCondLst>
                                                <p:cond delay="400"/>
                                              </p:stCondLst>
                                            </p:cTn>
                                            <p:tgtEl>
                                              <p:spTgt spid="566"/>
                                            </p:tgtEl>
                                            <p:attrNameLst>
                                              <p:attrName>r</p:attrName>
                                            </p:attrNameLst>
                                          </p:cBhvr>
                                        </p:animRot>
                                        <p:animRot by="-240000">
                                          <p:cBhvr>
                                            <p:cTn id="9" dur="200" fill="hold">
                                              <p:stCondLst>
                                                <p:cond delay="600"/>
                                              </p:stCondLst>
                                            </p:cTn>
                                            <p:tgtEl>
                                              <p:spTgt spid="566"/>
                                            </p:tgtEl>
                                            <p:attrNameLst>
                                              <p:attrName>r</p:attrName>
                                            </p:attrNameLst>
                                          </p:cBhvr>
                                        </p:animRot>
                                        <p:animRot by="120000">
                                          <p:cBhvr>
                                            <p:cTn id="10" dur="200" fill="hold">
                                              <p:stCondLst>
                                                <p:cond delay="800"/>
                                              </p:stCondLst>
                                            </p:cTn>
                                            <p:tgtEl>
                                              <p:spTgt spid="566"/>
                                            </p:tgtEl>
                                            <p:attrNameLst>
                                              <p:attrName>r</p:attrName>
                                            </p:attrNameLst>
                                          </p:cBhvr>
                                        </p:animRot>
                                      </p:childTnLst>
                                    </p:cTn>
                                  </p:par>
                                </p:childTnLst>
                              </p:cTn>
                            </p:par>
                            <p:par>
                              <p:cTn id="11" fill="hold">
                                <p:stCondLst>
                                  <p:cond delay="1000"/>
                                </p:stCondLst>
                                <p:childTnLst>
                                  <p:par>
                                    <p:cTn id="12" presetID="2" presetClass="entr" presetSubtype="4" fill="hold" nodeType="afterEffect">
                                      <p:stCondLst>
                                        <p:cond delay="0"/>
                                      </p:stCondLst>
                                      <p:childTnLst>
                                        <p:set>
                                          <p:cBhvr>
                                            <p:cTn id="13" dur="1" fill="hold">
                                              <p:stCondLst>
                                                <p:cond delay="0"/>
                                              </p:stCondLst>
                                            </p:cTn>
                                            <p:tgtEl>
                                              <p:spTgt spid="532"/>
                                            </p:tgtEl>
                                            <p:attrNameLst>
                                              <p:attrName>style.visibility</p:attrName>
                                            </p:attrNameLst>
                                          </p:cBhvr>
                                          <p:to>
                                            <p:strVal val="visible"/>
                                          </p:to>
                                        </p:set>
                                        <p:anim calcmode="lin" valueType="num">
                                          <p:cBhvr additive="base">
                                            <p:cTn id="14" dur="1000" fill="hold"/>
                                            <p:tgtEl>
                                              <p:spTgt spid="532"/>
                                            </p:tgtEl>
                                            <p:attrNameLst>
                                              <p:attrName>ppt_x</p:attrName>
                                            </p:attrNameLst>
                                          </p:cBhvr>
                                          <p:tavLst>
                                            <p:tav tm="0">
                                              <p:val>
                                                <p:strVal val="#ppt_x"/>
                                              </p:val>
                                            </p:tav>
                                            <p:tav tm="100000">
                                              <p:val>
                                                <p:strVal val="#ppt_x"/>
                                              </p:val>
                                            </p:tav>
                                          </p:tavLst>
                                        </p:anim>
                                        <p:anim calcmode="lin" valueType="num">
                                          <p:cBhvr additive="base">
                                            <p:cTn id="15" dur="1000" fill="hold"/>
                                            <p:tgtEl>
                                              <p:spTgt spid="532"/>
                                            </p:tgtEl>
                                            <p:attrNameLst>
                                              <p:attrName>ppt_y</p:attrName>
                                            </p:attrNameLst>
                                          </p:cBhvr>
                                          <p:tavLst>
                                            <p:tav tm="0">
                                              <p:val>
                                                <p:strVal val="1+#ppt_h/2"/>
                                              </p:val>
                                            </p:tav>
                                            <p:tav tm="100000">
                                              <p:val>
                                                <p:strVal val="#ppt_y"/>
                                              </p:val>
                                            </p:tav>
                                          </p:tavLst>
                                        </p:anim>
                                      </p:childTnLst>
                                    </p:cTn>
                                  </p:par>
                                </p:childTnLst>
                              </p:cTn>
                            </p:par>
                            <p:par>
                              <p:cTn id="16" fill="hold">
                                <p:stCondLst>
                                  <p:cond delay="2000"/>
                                </p:stCondLst>
                                <p:childTnLst>
                                  <p:par>
                                    <p:cTn id="17" presetID="2" presetClass="entr" presetSubtype="4" fill="hold" nodeType="afterEffect">
                                      <p:stCondLst>
                                        <p:cond delay="0"/>
                                      </p:stCondLst>
                                      <p:childTnLst>
                                        <p:set>
                                          <p:cBhvr>
                                            <p:cTn id="18" dur="1" fill="hold">
                                              <p:stCondLst>
                                                <p:cond delay="0"/>
                                              </p:stCondLst>
                                            </p:cTn>
                                            <p:tgtEl>
                                              <p:spTgt spid="553"/>
                                            </p:tgtEl>
                                            <p:attrNameLst>
                                              <p:attrName>style.visibility</p:attrName>
                                            </p:attrNameLst>
                                          </p:cBhvr>
                                          <p:to>
                                            <p:strVal val="visible"/>
                                          </p:to>
                                        </p:set>
                                        <p:anim calcmode="lin" valueType="num">
                                          <p:cBhvr additive="base">
                                            <p:cTn id="19" dur="1000" fill="hold"/>
                                            <p:tgtEl>
                                              <p:spTgt spid="553"/>
                                            </p:tgtEl>
                                            <p:attrNameLst>
                                              <p:attrName>ppt_x</p:attrName>
                                            </p:attrNameLst>
                                          </p:cBhvr>
                                          <p:tavLst>
                                            <p:tav tm="0">
                                              <p:val>
                                                <p:strVal val="#ppt_x"/>
                                              </p:val>
                                            </p:tav>
                                            <p:tav tm="100000">
                                              <p:val>
                                                <p:strVal val="#ppt_x"/>
                                              </p:val>
                                            </p:tav>
                                          </p:tavLst>
                                        </p:anim>
                                        <p:anim calcmode="lin" valueType="num">
                                          <p:cBhvr additive="base">
                                            <p:cTn id="20" dur="1000" fill="hold"/>
                                            <p:tgtEl>
                                              <p:spTgt spid="553"/>
                                            </p:tgtEl>
                                            <p:attrNameLst>
                                              <p:attrName>ppt_y</p:attrName>
                                            </p:attrNameLst>
                                          </p:cBhvr>
                                          <p:tavLst>
                                            <p:tav tm="0">
                                              <p:val>
                                                <p:strVal val="1+#ppt_h/2"/>
                                              </p:val>
                                            </p:tav>
                                            <p:tav tm="100000">
                                              <p:val>
                                                <p:strVal val="#ppt_y"/>
                                              </p:val>
                                            </p:tav>
                                          </p:tavLst>
                                        </p:anim>
                                      </p:childTnLst>
                                    </p:cTn>
                                  </p:par>
                                  <p:par>
                                    <p:cTn id="21" presetID="42" presetClass="entr" presetSubtype="0" fill="hold" nodeType="withEffect">
                                      <p:stCondLst>
                                        <p:cond delay="1000"/>
                                      </p:stCondLst>
                                      <p:childTnLst>
                                        <p:set>
                                          <p:cBhvr>
                                            <p:cTn id="22" dur="1" fill="hold">
                                              <p:stCondLst>
                                                <p:cond delay="0"/>
                                              </p:stCondLst>
                                            </p:cTn>
                                            <p:tgtEl>
                                              <p:spTgt spid="567"/>
                                            </p:tgtEl>
                                            <p:attrNameLst>
                                              <p:attrName>style.visibility</p:attrName>
                                            </p:attrNameLst>
                                          </p:cBhvr>
                                          <p:to>
                                            <p:strVal val="visible"/>
                                          </p:to>
                                        </p:set>
                                        <p:animEffect transition="in" filter="fade">
                                          <p:cBhvr>
                                            <p:cTn id="23" dur="1000"/>
                                            <p:tgtEl>
                                              <p:spTgt spid="567"/>
                                            </p:tgtEl>
                                          </p:cBhvr>
                                        </p:animEffect>
                                        <p:anim calcmode="lin" valueType="num">
                                          <p:cBhvr>
                                            <p:cTn id="24" dur="1000" fill="hold"/>
                                            <p:tgtEl>
                                              <p:spTgt spid="567"/>
                                            </p:tgtEl>
                                            <p:attrNameLst>
                                              <p:attrName>ppt_x</p:attrName>
                                            </p:attrNameLst>
                                          </p:cBhvr>
                                          <p:tavLst>
                                            <p:tav tm="0">
                                              <p:val>
                                                <p:strVal val="#ppt_x"/>
                                              </p:val>
                                            </p:tav>
                                            <p:tav tm="100000">
                                              <p:val>
                                                <p:strVal val="#ppt_x"/>
                                              </p:val>
                                            </p:tav>
                                          </p:tavLst>
                                        </p:anim>
                                        <p:anim calcmode="lin" valueType="num">
                                          <p:cBhvr>
                                            <p:cTn id="25" dur="1000" fill="hold"/>
                                            <p:tgtEl>
                                              <p:spTgt spid="56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6" grpId="0" animBg="1"/>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4569A-B5A0-04B2-8418-751761FE8281}"/>
              </a:ext>
            </a:extLst>
          </p:cNvPr>
          <p:cNvSpPr>
            <a:spLocks noGrp="1"/>
          </p:cNvSpPr>
          <p:nvPr>
            <p:ph type="title"/>
          </p:nvPr>
        </p:nvSpPr>
        <p:spPr/>
        <p:txBody>
          <a:bodyPr/>
          <a:lstStyle/>
          <a:p>
            <a:endParaRPr lang="en-US"/>
          </a:p>
        </p:txBody>
      </p:sp>
      <p:sp>
        <p:nvSpPr>
          <p:cNvPr id="5" name="Subtitle 4">
            <a:extLst>
              <a:ext uri="{FF2B5EF4-FFF2-40B4-BE49-F238E27FC236}">
                <a16:creationId xmlns:a16="http://schemas.microsoft.com/office/drawing/2014/main" id="{95B6C873-B6E8-7243-BD3D-0C444B47AAB4}"/>
              </a:ext>
            </a:extLst>
          </p:cNvPr>
          <p:cNvSpPr>
            <a:spLocks noGrp="1"/>
          </p:cNvSpPr>
          <p:nvPr>
            <p:ph type="subTitle" idx="3"/>
          </p:nvPr>
        </p:nvSpPr>
        <p:spPr/>
        <p:txBody>
          <a:bodyPr/>
          <a:lstStyle/>
          <a:p>
            <a:endParaRPr lang="en-US"/>
          </a:p>
        </p:txBody>
      </p:sp>
      <p:grpSp>
        <p:nvGrpSpPr>
          <p:cNvPr id="9" name="Group 8">
            <a:extLst>
              <a:ext uri="{FF2B5EF4-FFF2-40B4-BE49-F238E27FC236}">
                <a16:creationId xmlns:a16="http://schemas.microsoft.com/office/drawing/2014/main" id="{6A2DA054-DF13-4967-6911-21F68F2C024D}"/>
              </a:ext>
            </a:extLst>
          </p:cNvPr>
          <p:cNvGrpSpPr/>
          <p:nvPr/>
        </p:nvGrpSpPr>
        <p:grpSpPr>
          <a:xfrm>
            <a:off x="792075" y="1820237"/>
            <a:ext cx="8702800" cy="3373897"/>
            <a:chOff x="4666576" y="3956891"/>
            <a:chExt cx="6748183" cy="2616134"/>
          </a:xfrm>
        </p:grpSpPr>
        <p:grpSp>
          <p:nvGrpSpPr>
            <p:cNvPr id="10" name="Group 9">
              <a:extLst>
                <a:ext uri="{FF2B5EF4-FFF2-40B4-BE49-F238E27FC236}">
                  <a16:creationId xmlns:a16="http://schemas.microsoft.com/office/drawing/2014/main" id="{B94806DD-995A-030C-16CA-D9EB648C09D8}"/>
                </a:ext>
              </a:extLst>
            </p:cNvPr>
            <p:cNvGrpSpPr/>
            <p:nvPr/>
          </p:nvGrpSpPr>
          <p:grpSpPr>
            <a:xfrm>
              <a:off x="4666576" y="3956891"/>
              <a:ext cx="6748183" cy="2616134"/>
              <a:chOff x="2800676" y="1394942"/>
              <a:chExt cx="6748183" cy="2616134"/>
            </a:xfrm>
          </p:grpSpPr>
          <p:sp>
            <p:nvSpPr>
              <p:cNvPr id="20" name="Rectangle: Rounded Corners 19">
                <a:extLst>
                  <a:ext uri="{FF2B5EF4-FFF2-40B4-BE49-F238E27FC236}">
                    <a16:creationId xmlns:a16="http://schemas.microsoft.com/office/drawing/2014/main" id="{009BE759-6B49-8B7B-E2E3-D339843AFDC0}"/>
                  </a:ext>
                </a:extLst>
              </p:cNvPr>
              <p:cNvSpPr/>
              <p:nvPr/>
            </p:nvSpPr>
            <p:spPr>
              <a:xfrm>
                <a:off x="2800676" y="1637031"/>
                <a:ext cx="6748183" cy="2374045"/>
              </a:xfrm>
              <a:custGeom>
                <a:avLst/>
                <a:gdLst>
                  <a:gd name="connsiteX0" fmla="*/ 0 w 6748183"/>
                  <a:gd name="connsiteY0" fmla="*/ 478892 h 2374045"/>
                  <a:gd name="connsiteX1" fmla="*/ 478892 w 6748183"/>
                  <a:gd name="connsiteY1" fmla="*/ 0 h 2374045"/>
                  <a:gd name="connsiteX2" fmla="*/ 1064366 w 6748183"/>
                  <a:gd name="connsiteY2" fmla="*/ 0 h 2374045"/>
                  <a:gd name="connsiteX3" fmla="*/ 1534031 w 6748183"/>
                  <a:gd name="connsiteY3" fmla="*/ 0 h 2374045"/>
                  <a:gd name="connsiteX4" fmla="*/ 2061601 w 6748183"/>
                  <a:gd name="connsiteY4" fmla="*/ 0 h 2374045"/>
                  <a:gd name="connsiteX5" fmla="*/ 2820787 w 6748183"/>
                  <a:gd name="connsiteY5" fmla="*/ 0 h 2374045"/>
                  <a:gd name="connsiteX6" fmla="*/ 3290452 w 6748183"/>
                  <a:gd name="connsiteY6" fmla="*/ 0 h 2374045"/>
                  <a:gd name="connsiteX7" fmla="*/ 3760118 w 6748183"/>
                  <a:gd name="connsiteY7" fmla="*/ 0 h 2374045"/>
                  <a:gd name="connsiteX8" fmla="*/ 4229784 w 6748183"/>
                  <a:gd name="connsiteY8" fmla="*/ 0 h 2374045"/>
                  <a:gd name="connsiteX9" fmla="*/ 4873161 w 6748183"/>
                  <a:gd name="connsiteY9" fmla="*/ 0 h 2374045"/>
                  <a:gd name="connsiteX10" fmla="*/ 5516539 w 6748183"/>
                  <a:gd name="connsiteY10" fmla="*/ 0 h 2374045"/>
                  <a:gd name="connsiteX11" fmla="*/ 6269291 w 6748183"/>
                  <a:gd name="connsiteY11" fmla="*/ 0 h 2374045"/>
                  <a:gd name="connsiteX12" fmla="*/ 6748183 w 6748183"/>
                  <a:gd name="connsiteY12" fmla="*/ 478892 h 2374045"/>
                  <a:gd name="connsiteX13" fmla="*/ 6748183 w 6748183"/>
                  <a:gd name="connsiteY13" fmla="*/ 922654 h 2374045"/>
                  <a:gd name="connsiteX14" fmla="*/ 6748183 w 6748183"/>
                  <a:gd name="connsiteY14" fmla="*/ 1408903 h 2374045"/>
                  <a:gd name="connsiteX15" fmla="*/ 6748183 w 6748183"/>
                  <a:gd name="connsiteY15" fmla="*/ 1895153 h 2374045"/>
                  <a:gd name="connsiteX16" fmla="*/ 6269291 w 6748183"/>
                  <a:gd name="connsiteY16" fmla="*/ 2374045 h 2374045"/>
                  <a:gd name="connsiteX17" fmla="*/ 5568009 w 6748183"/>
                  <a:gd name="connsiteY17" fmla="*/ 2374045 h 2374045"/>
                  <a:gd name="connsiteX18" fmla="*/ 4982536 w 6748183"/>
                  <a:gd name="connsiteY18" fmla="*/ 2374045 h 2374045"/>
                  <a:gd name="connsiteX19" fmla="*/ 4454966 w 6748183"/>
                  <a:gd name="connsiteY19" fmla="*/ 2374045 h 2374045"/>
                  <a:gd name="connsiteX20" fmla="*/ 3985300 w 6748183"/>
                  <a:gd name="connsiteY20" fmla="*/ 2374045 h 2374045"/>
                  <a:gd name="connsiteX21" fmla="*/ 3226115 w 6748183"/>
                  <a:gd name="connsiteY21" fmla="*/ 2374045 h 2374045"/>
                  <a:gd name="connsiteX22" fmla="*/ 2582737 w 6748183"/>
                  <a:gd name="connsiteY22" fmla="*/ 2374045 h 2374045"/>
                  <a:gd name="connsiteX23" fmla="*/ 1997263 w 6748183"/>
                  <a:gd name="connsiteY23" fmla="*/ 2374045 h 2374045"/>
                  <a:gd name="connsiteX24" fmla="*/ 1295982 w 6748183"/>
                  <a:gd name="connsiteY24" fmla="*/ 2374045 h 2374045"/>
                  <a:gd name="connsiteX25" fmla="*/ 478892 w 6748183"/>
                  <a:gd name="connsiteY25" fmla="*/ 2374045 h 2374045"/>
                  <a:gd name="connsiteX26" fmla="*/ 0 w 6748183"/>
                  <a:gd name="connsiteY26" fmla="*/ 1895153 h 2374045"/>
                  <a:gd name="connsiteX27" fmla="*/ 0 w 6748183"/>
                  <a:gd name="connsiteY27" fmla="*/ 1451391 h 2374045"/>
                  <a:gd name="connsiteX28" fmla="*/ 0 w 6748183"/>
                  <a:gd name="connsiteY28" fmla="*/ 993467 h 2374045"/>
                  <a:gd name="connsiteX29" fmla="*/ 0 w 6748183"/>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748183" h="2374045" fill="none" extrusionOk="0">
                    <a:moveTo>
                      <a:pt x="0" y="478892"/>
                    </a:moveTo>
                    <a:cubicBezTo>
                      <a:pt x="-33932" y="205008"/>
                      <a:pt x="166216" y="53"/>
                      <a:pt x="478892" y="0"/>
                    </a:cubicBezTo>
                    <a:cubicBezTo>
                      <a:pt x="754308" y="24780"/>
                      <a:pt x="892335" y="20180"/>
                      <a:pt x="1064366" y="0"/>
                    </a:cubicBezTo>
                    <a:cubicBezTo>
                      <a:pt x="1236397" y="-20180"/>
                      <a:pt x="1415885" y="4140"/>
                      <a:pt x="1534031" y="0"/>
                    </a:cubicBezTo>
                    <a:cubicBezTo>
                      <a:pt x="1652177" y="-4140"/>
                      <a:pt x="1887330" y="-11975"/>
                      <a:pt x="2061601" y="0"/>
                    </a:cubicBezTo>
                    <a:cubicBezTo>
                      <a:pt x="2235872" y="11975"/>
                      <a:pt x="2567454" y="6285"/>
                      <a:pt x="2820787" y="0"/>
                    </a:cubicBezTo>
                    <a:cubicBezTo>
                      <a:pt x="3074120" y="-6285"/>
                      <a:pt x="3165046" y="21025"/>
                      <a:pt x="3290452" y="0"/>
                    </a:cubicBezTo>
                    <a:cubicBezTo>
                      <a:pt x="3415859" y="-21025"/>
                      <a:pt x="3660663" y="18711"/>
                      <a:pt x="3760118" y="0"/>
                    </a:cubicBezTo>
                    <a:cubicBezTo>
                      <a:pt x="3859573" y="-18711"/>
                      <a:pt x="4094288" y="-9390"/>
                      <a:pt x="4229784" y="0"/>
                    </a:cubicBezTo>
                    <a:cubicBezTo>
                      <a:pt x="4365280" y="9390"/>
                      <a:pt x="4611561" y="525"/>
                      <a:pt x="4873161" y="0"/>
                    </a:cubicBezTo>
                    <a:cubicBezTo>
                      <a:pt x="5134761" y="-525"/>
                      <a:pt x="5277608" y="-9581"/>
                      <a:pt x="5516539" y="0"/>
                    </a:cubicBezTo>
                    <a:cubicBezTo>
                      <a:pt x="5755470" y="9581"/>
                      <a:pt x="5906215" y="-32369"/>
                      <a:pt x="6269291" y="0"/>
                    </a:cubicBezTo>
                    <a:cubicBezTo>
                      <a:pt x="6540804" y="-15120"/>
                      <a:pt x="6757044" y="150941"/>
                      <a:pt x="6748183" y="478892"/>
                    </a:cubicBezTo>
                    <a:cubicBezTo>
                      <a:pt x="6736375" y="632193"/>
                      <a:pt x="6757290" y="745727"/>
                      <a:pt x="6748183" y="922654"/>
                    </a:cubicBezTo>
                    <a:cubicBezTo>
                      <a:pt x="6739076" y="1099581"/>
                      <a:pt x="6742143" y="1304638"/>
                      <a:pt x="6748183" y="1408903"/>
                    </a:cubicBezTo>
                    <a:cubicBezTo>
                      <a:pt x="6754223" y="1513168"/>
                      <a:pt x="6752158" y="1738021"/>
                      <a:pt x="6748183" y="1895153"/>
                    </a:cubicBezTo>
                    <a:cubicBezTo>
                      <a:pt x="6702196" y="2167025"/>
                      <a:pt x="6563102" y="2372166"/>
                      <a:pt x="6269291" y="2374045"/>
                    </a:cubicBezTo>
                    <a:cubicBezTo>
                      <a:pt x="5970789" y="2340024"/>
                      <a:pt x="5848681" y="2366008"/>
                      <a:pt x="5568009" y="2374045"/>
                    </a:cubicBezTo>
                    <a:cubicBezTo>
                      <a:pt x="5287337" y="2382082"/>
                      <a:pt x="5246876" y="2369309"/>
                      <a:pt x="4982536" y="2374045"/>
                    </a:cubicBezTo>
                    <a:cubicBezTo>
                      <a:pt x="4718196" y="2378781"/>
                      <a:pt x="4655716" y="2363885"/>
                      <a:pt x="4454966" y="2374045"/>
                    </a:cubicBezTo>
                    <a:cubicBezTo>
                      <a:pt x="4254216" y="2384206"/>
                      <a:pt x="4137227" y="2392013"/>
                      <a:pt x="3985300" y="2374045"/>
                    </a:cubicBezTo>
                    <a:cubicBezTo>
                      <a:pt x="3833373" y="2356077"/>
                      <a:pt x="3468417" y="2358443"/>
                      <a:pt x="3226115" y="2374045"/>
                    </a:cubicBezTo>
                    <a:cubicBezTo>
                      <a:pt x="2983813" y="2389647"/>
                      <a:pt x="2721920" y="2372109"/>
                      <a:pt x="2582737" y="2374045"/>
                    </a:cubicBezTo>
                    <a:cubicBezTo>
                      <a:pt x="2443554" y="2375981"/>
                      <a:pt x="2127086" y="2393624"/>
                      <a:pt x="1997263" y="2374045"/>
                    </a:cubicBezTo>
                    <a:cubicBezTo>
                      <a:pt x="1867440" y="2354466"/>
                      <a:pt x="1488175" y="2369595"/>
                      <a:pt x="1295982" y="2374045"/>
                    </a:cubicBezTo>
                    <a:cubicBezTo>
                      <a:pt x="1103789" y="2378495"/>
                      <a:pt x="790657" y="2378509"/>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6748183" h="2374045" stroke="0" extrusionOk="0">
                    <a:moveTo>
                      <a:pt x="0" y="478892"/>
                    </a:moveTo>
                    <a:cubicBezTo>
                      <a:pt x="1648" y="264812"/>
                      <a:pt x="242370" y="49968"/>
                      <a:pt x="478892" y="0"/>
                    </a:cubicBezTo>
                    <a:cubicBezTo>
                      <a:pt x="674414" y="-23427"/>
                      <a:pt x="851470" y="-4426"/>
                      <a:pt x="1180174" y="0"/>
                    </a:cubicBezTo>
                    <a:cubicBezTo>
                      <a:pt x="1508878" y="4426"/>
                      <a:pt x="1511820" y="12137"/>
                      <a:pt x="1707743" y="0"/>
                    </a:cubicBezTo>
                    <a:cubicBezTo>
                      <a:pt x="1903666" y="-12137"/>
                      <a:pt x="2070707" y="-16281"/>
                      <a:pt x="2235313" y="0"/>
                    </a:cubicBezTo>
                    <a:cubicBezTo>
                      <a:pt x="2399919" y="16281"/>
                      <a:pt x="2728205" y="14950"/>
                      <a:pt x="2936595" y="0"/>
                    </a:cubicBezTo>
                    <a:cubicBezTo>
                      <a:pt x="3144985" y="-14950"/>
                      <a:pt x="3302546" y="13214"/>
                      <a:pt x="3522068" y="0"/>
                    </a:cubicBezTo>
                    <a:cubicBezTo>
                      <a:pt x="3741590" y="-13214"/>
                      <a:pt x="3953293" y="-19141"/>
                      <a:pt x="4281254" y="0"/>
                    </a:cubicBezTo>
                    <a:cubicBezTo>
                      <a:pt x="4609215" y="19141"/>
                      <a:pt x="4886794" y="-25308"/>
                      <a:pt x="5040440" y="0"/>
                    </a:cubicBezTo>
                    <a:cubicBezTo>
                      <a:pt x="5194086" y="25308"/>
                      <a:pt x="5712744" y="-10941"/>
                      <a:pt x="6269291" y="0"/>
                    </a:cubicBezTo>
                    <a:cubicBezTo>
                      <a:pt x="6526141" y="-3430"/>
                      <a:pt x="6697683" y="213963"/>
                      <a:pt x="6748183" y="478892"/>
                    </a:cubicBezTo>
                    <a:cubicBezTo>
                      <a:pt x="6733437" y="687907"/>
                      <a:pt x="6747730" y="759322"/>
                      <a:pt x="6748183" y="950979"/>
                    </a:cubicBezTo>
                    <a:cubicBezTo>
                      <a:pt x="6748636" y="1142636"/>
                      <a:pt x="6755334" y="1295443"/>
                      <a:pt x="6748183" y="1423066"/>
                    </a:cubicBezTo>
                    <a:cubicBezTo>
                      <a:pt x="6741032" y="1550689"/>
                      <a:pt x="6749851" y="1672103"/>
                      <a:pt x="6748183" y="1895153"/>
                    </a:cubicBezTo>
                    <a:cubicBezTo>
                      <a:pt x="6777748" y="2163292"/>
                      <a:pt x="6536710" y="2388985"/>
                      <a:pt x="6269291" y="2374045"/>
                    </a:cubicBezTo>
                    <a:cubicBezTo>
                      <a:pt x="5970327" y="2362602"/>
                      <a:pt x="5867217" y="2394958"/>
                      <a:pt x="5568009" y="2374045"/>
                    </a:cubicBezTo>
                    <a:cubicBezTo>
                      <a:pt x="5268801" y="2353132"/>
                      <a:pt x="5259258" y="2347986"/>
                      <a:pt x="4982536" y="2374045"/>
                    </a:cubicBezTo>
                    <a:cubicBezTo>
                      <a:pt x="4705814" y="2400104"/>
                      <a:pt x="4636173" y="2397682"/>
                      <a:pt x="4397062" y="2374045"/>
                    </a:cubicBezTo>
                    <a:cubicBezTo>
                      <a:pt x="4157951" y="2350408"/>
                      <a:pt x="3956158" y="2367440"/>
                      <a:pt x="3637876" y="2374045"/>
                    </a:cubicBezTo>
                    <a:cubicBezTo>
                      <a:pt x="3319594" y="2380650"/>
                      <a:pt x="3272829" y="2380541"/>
                      <a:pt x="2936595" y="2374045"/>
                    </a:cubicBezTo>
                    <a:cubicBezTo>
                      <a:pt x="2600361" y="2367549"/>
                      <a:pt x="2543768" y="2395650"/>
                      <a:pt x="2351121" y="2374045"/>
                    </a:cubicBezTo>
                    <a:cubicBezTo>
                      <a:pt x="2158474" y="2352440"/>
                      <a:pt x="1986013" y="2367774"/>
                      <a:pt x="1823551" y="2374045"/>
                    </a:cubicBezTo>
                    <a:cubicBezTo>
                      <a:pt x="1661089" y="2380317"/>
                      <a:pt x="1481848" y="2382460"/>
                      <a:pt x="1295982" y="2374045"/>
                    </a:cubicBezTo>
                    <a:cubicBezTo>
                      <a:pt x="1110116" y="2365630"/>
                      <a:pt x="821485" y="2413721"/>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accent1">
                  <a:lumMod val="20000"/>
                  <a:lumOff val="80000"/>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914377">
                  <a:lnSpc>
                    <a:spcPct val="110000"/>
                  </a:lnSpc>
                </a:pPr>
                <a:r>
                  <a:rPr lang="en-US" sz="4400" dirty="0">
                    <a:solidFill>
                      <a:srgbClr val="000000"/>
                    </a:solidFill>
                    <a:latin typeface="Calibri"/>
                    <a:sym typeface="Arial" panose="020B0604020202020204"/>
                  </a:rPr>
                  <a:t>1. </a:t>
                </a:r>
                <a:r>
                  <a:rPr lang="en-US" sz="4400" dirty="0" err="1">
                    <a:solidFill>
                      <a:srgbClr val="000000"/>
                    </a:solidFill>
                    <a:latin typeface="Calibri"/>
                    <a:sym typeface="Arial" panose="020B0604020202020204"/>
                  </a:rPr>
                  <a:t>Đọc</a:t>
                </a:r>
                <a:r>
                  <a:rPr lang="en-US" sz="4400" dirty="0">
                    <a:solidFill>
                      <a:srgbClr val="000000"/>
                    </a:solidFill>
                    <a:latin typeface="Calibri"/>
                    <a:sym typeface="Arial" panose="020B0604020202020204"/>
                  </a:rPr>
                  <a:t> </a:t>
                </a:r>
                <a:r>
                  <a:rPr lang="en-US" sz="4400" dirty="0" err="1">
                    <a:solidFill>
                      <a:srgbClr val="000000"/>
                    </a:solidFill>
                    <a:latin typeface="Calibri"/>
                    <a:sym typeface="Arial" panose="020B0604020202020204"/>
                  </a:rPr>
                  <a:t>đúng</a:t>
                </a:r>
                <a:r>
                  <a:rPr lang="en-US" sz="4400" dirty="0">
                    <a:solidFill>
                      <a:srgbClr val="000000"/>
                    </a:solidFill>
                    <a:latin typeface="Calibri"/>
                    <a:sym typeface="Arial" panose="020B0604020202020204"/>
                  </a:rPr>
                  <a:t>.</a:t>
                </a:r>
              </a:p>
              <a:p>
                <a:pPr algn="just" defTabSz="914377">
                  <a:lnSpc>
                    <a:spcPct val="110000"/>
                  </a:lnSpc>
                </a:pPr>
                <a:r>
                  <a:rPr lang="en-US" sz="4400" dirty="0">
                    <a:solidFill>
                      <a:srgbClr val="000000"/>
                    </a:solidFill>
                    <a:latin typeface="Calibri"/>
                    <a:sym typeface="Arial" panose="020B0604020202020204"/>
                  </a:rPr>
                  <a:t>2. </a:t>
                </a:r>
                <a:r>
                  <a:rPr lang="en-US" sz="4400" dirty="0" err="1">
                    <a:solidFill>
                      <a:srgbClr val="000000"/>
                    </a:solidFill>
                    <a:latin typeface="Calibri"/>
                    <a:sym typeface="Arial" panose="020B0604020202020204"/>
                  </a:rPr>
                  <a:t>Đọc</a:t>
                </a:r>
                <a:r>
                  <a:rPr lang="en-US" sz="4400" dirty="0">
                    <a:solidFill>
                      <a:srgbClr val="000000"/>
                    </a:solidFill>
                    <a:latin typeface="Calibri"/>
                    <a:sym typeface="Arial" panose="020B0604020202020204"/>
                  </a:rPr>
                  <a:t> to, </a:t>
                </a:r>
                <a:r>
                  <a:rPr lang="en-US" sz="4400" dirty="0" err="1">
                    <a:solidFill>
                      <a:srgbClr val="000000"/>
                    </a:solidFill>
                    <a:latin typeface="Calibri"/>
                    <a:sym typeface="Arial" panose="020B0604020202020204"/>
                  </a:rPr>
                  <a:t>rõ</a:t>
                </a:r>
                <a:r>
                  <a:rPr lang="en-US" sz="4400" dirty="0">
                    <a:solidFill>
                      <a:srgbClr val="000000"/>
                    </a:solidFill>
                    <a:latin typeface="Calibri"/>
                    <a:sym typeface="Arial" panose="020B0604020202020204"/>
                  </a:rPr>
                  <a:t>.</a:t>
                </a:r>
              </a:p>
              <a:p>
                <a:pPr algn="just" defTabSz="914377">
                  <a:lnSpc>
                    <a:spcPct val="110000"/>
                  </a:lnSpc>
                </a:pPr>
                <a:r>
                  <a:rPr lang="en-US" sz="4400" dirty="0">
                    <a:solidFill>
                      <a:srgbClr val="000000"/>
                    </a:solidFill>
                    <a:latin typeface="Calibri"/>
                    <a:sym typeface="Arial" panose="020B0604020202020204"/>
                  </a:rPr>
                  <a:t>3. </a:t>
                </a:r>
                <a:r>
                  <a:rPr lang="en-US" sz="4400" dirty="0" err="1">
                    <a:solidFill>
                      <a:srgbClr val="000000"/>
                    </a:solidFill>
                    <a:latin typeface="Calibri"/>
                    <a:sym typeface="Arial" panose="020B0604020202020204"/>
                  </a:rPr>
                  <a:t>Đọc</a:t>
                </a:r>
                <a:r>
                  <a:rPr lang="en-US" sz="4400" dirty="0">
                    <a:solidFill>
                      <a:srgbClr val="000000"/>
                    </a:solidFill>
                    <a:latin typeface="Calibri"/>
                    <a:sym typeface="Arial" panose="020B0604020202020204"/>
                  </a:rPr>
                  <a:t> </a:t>
                </a:r>
                <a:r>
                  <a:rPr lang="en-US" sz="4400" dirty="0" err="1">
                    <a:solidFill>
                      <a:srgbClr val="000000"/>
                    </a:solidFill>
                    <a:latin typeface="Calibri"/>
                    <a:sym typeface="Arial" panose="020B0604020202020204"/>
                  </a:rPr>
                  <a:t>ngắt</a:t>
                </a:r>
                <a:r>
                  <a:rPr lang="en-US" sz="4400" dirty="0">
                    <a:solidFill>
                      <a:srgbClr val="000000"/>
                    </a:solidFill>
                    <a:latin typeface="Calibri"/>
                    <a:sym typeface="Arial" panose="020B0604020202020204"/>
                  </a:rPr>
                  <a:t>, </a:t>
                </a:r>
                <a:r>
                  <a:rPr lang="en-US" sz="4400" dirty="0" err="1">
                    <a:solidFill>
                      <a:srgbClr val="000000"/>
                    </a:solidFill>
                    <a:latin typeface="Calibri"/>
                    <a:sym typeface="Arial" panose="020B0604020202020204"/>
                  </a:rPr>
                  <a:t>nghỉ</a:t>
                </a:r>
                <a:r>
                  <a:rPr lang="en-US" sz="4400" dirty="0">
                    <a:solidFill>
                      <a:srgbClr val="000000"/>
                    </a:solidFill>
                    <a:latin typeface="Calibri"/>
                    <a:sym typeface="Arial" panose="020B0604020202020204"/>
                  </a:rPr>
                  <a:t> </a:t>
                </a:r>
                <a:r>
                  <a:rPr lang="en-US" sz="4400" dirty="0" err="1">
                    <a:solidFill>
                      <a:srgbClr val="000000"/>
                    </a:solidFill>
                    <a:latin typeface="Calibri"/>
                    <a:sym typeface="Arial" panose="020B0604020202020204"/>
                  </a:rPr>
                  <a:t>đúng</a:t>
                </a:r>
                <a:r>
                  <a:rPr lang="en-US" sz="4400" dirty="0">
                    <a:solidFill>
                      <a:srgbClr val="000000"/>
                    </a:solidFill>
                    <a:latin typeface="Calibri"/>
                    <a:sym typeface="Arial" panose="020B0604020202020204"/>
                  </a:rPr>
                  <a:t> </a:t>
                </a:r>
                <a:r>
                  <a:rPr lang="en-US" sz="4400" dirty="0" err="1">
                    <a:solidFill>
                      <a:srgbClr val="000000"/>
                    </a:solidFill>
                    <a:latin typeface="Calibri"/>
                    <a:sym typeface="Arial" panose="020B0604020202020204"/>
                  </a:rPr>
                  <a:t>chỗ</a:t>
                </a:r>
                <a:r>
                  <a:rPr lang="en-US" sz="4400" dirty="0">
                    <a:solidFill>
                      <a:srgbClr val="000000"/>
                    </a:solidFill>
                    <a:latin typeface="Calibri"/>
                    <a:sym typeface="Arial" panose="020B0604020202020204"/>
                  </a:rPr>
                  <a:t>.</a:t>
                </a:r>
              </a:p>
            </p:txBody>
          </p:sp>
          <p:sp>
            <p:nvSpPr>
              <p:cNvPr id="21" name="Rectangle: Rounded Corners 20">
                <a:extLst>
                  <a:ext uri="{FF2B5EF4-FFF2-40B4-BE49-F238E27FC236}">
                    <a16:creationId xmlns:a16="http://schemas.microsoft.com/office/drawing/2014/main" id="{20E99A1D-15F6-43E3-6A03-F3079A264A0B}"/>
                  </a:ext>
                </a:extLst>
              </p:cNvPr>
              <p:cNvSpPr/>
              <p:nvPr/>
            </p:nvSpPr>
            <p:spPr>
              <a:xfrm>
                <a:off x="4025243" y="1394942"/>
                <a:ext cx="4621427" cy="657543"/>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5400" b="1"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rPr>
                  <a:t>Tiêu</a:t>
                </a:r>
                <a:r>
                  <a:rPr lang="en-US" sz="5400" b="1"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rPr>
                  <a:t> </a:t>
                </a:r>
                <a:r>
                  <a:rPr lang="en-US" sz="5400" b="1"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rPr>
                  <a:t>chí</a:t>
                </a:r>
                <a:r>
                  <a:rPr lang="en-US" sz="5400" b="1"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rPr>
                  <a:t> </a:t>
                </a:r>
                <a:r>
                  <a:rPr lang="en-US" sz="5400" b="1"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rPr>
                  <a:t>đánh</a:t>
                </a:r>
                <a:r>
                  <a:rPr lang="en-US" sz="5400" b="1"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rPr>
                  <a:t> </a:t>
                </a:r>
                <a:r>
                  <a:rPr lang="en-US" sz="5400" b="1"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rPr>
                  <a:t>giá</a:t>
                </a:r>
                <a:endParaRPr lang="en-US" sz="5400" b="1"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endParaRPr>
              </a:p>
            </p:txBody>
          </p:sp>
        </p:grpSp>
        <p:pic>
          <p:nvPicPr>
            <p:cNvPr id="11" name="Picture 10">
              <a:extLst>
                <a:ext uri="{FF2B5EF4-FFF2-40B4-BE49-F238E27FC236}">
                  <a16:creationId xmlns:a16="http://schemas.microsoft.com/office/drawing/2014/main" id="{8CF7B861-EBE1-6530-4744-2D1D3233BFB0}"/>
                </a:ext>
              </a:extLst>
            </p:cNvPr>
            <p:cNvPicPr>
              <a:picLocks noChangeAspect="1"/>
            </p:cNvPicPr>
            <p:nvPr/>
          </p:nvPicPr>
          <p:blipFill>
            <a:blip r:embed="rId2"/>
            <a:stretch>
              <a:fillRect/>
            </a:stretch>
          </p:blipFill>
          <p:spPr>
            <a:xfrm>
              <a:off x="7705925" y="4766242"/>
              <a:ext cx="469963" cy="469963"/>
            </a:xfrm>
            <a:prstGeom prst="rect">
              <a:avLst/>
            </a:prstGeom>
          </p:spPr>
        </p:pic>
        <p:pic>
          <p:nvPicPr>
            <p:cNvPr id="12" name="Picture 11">
              <a:extLst>
                <a:ext uri="{FF2B5EF4-FFF2-40B4-BE49-F238E27FC236}">
                  <a16:creationId xmlns:a16="http://schemas.microsoft.com/office/drawing/2014/main" id="{A26E384D-F7ED-268B-C13E-37ED77A8F94A}"/>
                </a:ext>
              </a:extLst>
            </p:cNvPr>
            <p:cNvPicPr>
              <a:picLocks noChangeAspect="1"/>
            </p:cNvPicPr>
            <p:nvPr/>
          </p:nvPicPr>
          <p:blipFill>
            <a:blip r:embed="rId3"/>
            <a:stretch>
              <a:fillRect/>
            </a:stretch>
          </p:blipFill>
          <p:spPr>
            <a:xfrm>
              <a:off x="7149251" y="4771418"/>
              <a:ext cx="469963" cy="469963"/>
            </a:xfrm>
            <a:prstGeom prst="rect">
              <a:avLst/>
            </a:prstGeom>
          </p:spPr>
        </p:pic>
        <p:pic>
          <p:nvPicPr>
            <p:cNvPr id="13" name="Picture 12">
              <a:extLst>
                <a:ext uri="{FF2B5EF4-FFF2-40B4-BE49-F238E27FC236}">
                  <a16:creationId xmlns:a16="http://schemas.microsoft.com/office/drawing/2014/main" id="{2281EDFE-B7AF-30D1-FDC0-CA11E5FF2440}"/>
                </a:ext>
              </a:extLst>
            </p:cNvPr>
            <p:cNvPicPr>
              <a:picLocks noChangeAspect="1"/>
            </p:cNvPicPr>
            <p:nvPr/>
          </p:nvPicPr>
          <p:blipFill>
            <a:blip r:embed="rId4"/>
            <a:stretch>
              <a:fillRect/>
            </a:stretch>
          </p:blipFill>
          <p:spPr>
            <a:xfrm>
              <a:off x="8262599" y="4771418"/>
              <a:ext cx="469963" cy="469963"/>
            </a:xfrm>
            <a:prstGeom prst="rect">
              <a:avLst/>
            </a:prstGeom>
          </p:spPr>
        </p:pic>
        <p:pic>
          <p:nvPicPr>
            <p:cNvPr id="14" name="Picture 13">
              <a:extLst>
                <a:ext uri="{FF2B5EF4-FFF2-40B4-BE49-F238E27FC236}">
                  <a16:creationId xmlns:a16="http://schemas.microsoft.com/office/drawing/2014/main" id="{0A75A2A2-0798-95A4-A041-084811BC5EE7}"/>
                </a:ext>
              </a:extLst>
            </p:cNvPr>
            <p:cNvPicPr>
              <a:picLocks noChangeAspect="1"/>
            </p:cNvPicPr>
            <p:nvPr/>
          </p:nvPicPr>
          <p:blipFill>
            <a:blip r:embed="rId2"/>
            <a:stretch>
              <a:fillRect/>
            </a:stretch>
          </p:blipFill>
          <p:spPr>
            <a:xfrm>
              <a:off x="7792636" y="5402382"/>
              <a:ext cx="469963" cy="469963"/>
            </a:xfrm>
            <a:prstGeom prst="rect">
              <a:avLst/>
            </a:prstGeom>
          </p:spPr>
        </p:pic>
        <p:pic>
          <p:nvPicPr>
            <p:cNvPr id="15" name="Picture 14">
              <a:extLst>
                <a:ext uri="{FF2B5EF4-FFF2-40B4-BE49-F238E27FC236}">
                  <a16:creationId xmlns:a16="http://schemas.microsoft.com/office/drawing/2014/main" id="{A30A2EF1-0450-9352-D2B2-E3DBF80B292A}"/>
                </a:ext>
              </a:extLst>
            </p:cNvPr>
            <p:cNvPicPr>
              <a:picLocks noChangeAspect="1"/>
            </p:cNvPicPr>
            <p:nvPr/>
          </p:nvPicPr>
          <p:blipFill>
            <a:blip r:embed="rId3"/>
            <a:stretch>
              <a:fillRect/>
            </a:stretch>
          </p:blipFill>
          <p:spPr>
            <a:xfrm>
              <a:off x="7235962" y="5402382"/>
              <a:ext cx="469963" cy="469963"/>
            </a:xfrm>
            <a:prstGeom prst="rect">
              <a:avLst/>
            </a:prstGeom>
          </p:spPr>
        </p:pic>
        <p:pic>
          <p:nvPicPr>
            <p:cNvPr id="16" name="Picture 15">
              <a:extLst>
                <a:ext uri="{FF2B5EF4-FFF2-40B4-BE49-F238E27FC236}">
                  <a16:creationId xmlns:a16="http://schemas.microsoft.com/office/drawing/2014/main" id="{B98E0B3E-9250-048F-48F4-EA6881345F5A}"/>
                </a:ext>
              </a:extLst>
            </p:cNvPr>
            <p:cNvPicPr>
              <a:picLocks noChangeAspect="1"/>
            </p:cNvPicPr>
            <p:nvPr/>
          </p:nvPicPr>
          <p:blipFill>
            <a:blip r:embed="rId4"/>
            <a:stretch>
              <a:fillRect/>
            </a:stretch>
          </p:blipFill>
          <p:spPr>
            <a:xfrm>
              <a:off x="8349310" y="5402382"/>
              <a:ext cx="469963" cy="469963"/>
            </a:xfrm>
            <a:prstGeom prst="rect">
              <a:avLst/>
            </a:prstGeom>
          </p:spPr>
        </p:pic>
        <p:pic>
          <p:nvPicPr>
            <p:cNvPr id="17" name="Picture 16">
              <a:extLst>
                <a:ext uri="{FF2B5EF4-FFF2-40B4-BE49-F238E27FC236}">
                  <a16:creationId xmlns:a16="http://schemas.microsoft.com/office/drawing/2014/main" id="{E03B7E39-C6AA-79DC-80BB-4E8957A2470A}"/>
                </a:ext>
              </a:extLst>
            </p:cNvPr>
            <p:cNvPicPr>
              <a:picLocks noChangeAspect="1"/>
            </p:cNvPicPr>
            <p:nvPr/>
          </p:nvPicPr>
          <p:blipFill>
            <a:blip r:embed="rId2"/>
            <a:stretch>
              <a:fillRect/>
            </a:stretch>
          </p:blipFill>
          <p:spPr>
            <a:xfrm>
              <a:off x="10173054" y="5950807"/>
              <a:ext cx="469963" cy="469963"/>
            </a:xfrm>
            <a:prstGeom prst="rect">
              <a:avLst/>
            </a:prstGeom>
          </p:spPr>
        </p:pic>
        <p:pic>
          <p:nvPicPr>
            <p:cNvPr id="18" name="Picture 17">
              <a:extLst>
                <a:ext uri="{FF2B5EF4-FFF2-40B4-BE49-F238E27FC236}">
                  <a16:creationId xmlns:a16="http://schemas.microsoft.com/office/drawing/2014/main" id="{275CDAC1-C025-8E41-7E75-18B52AF1657C}"/>
                </a:ext>
              </a:extLst>
            </p:cNvPr>
            <p:cNvPicPr>
              <a:picLocks noChangeAspect="1"/>
            </p:cNvPicPr>
            <p:nvPr/>
          </p:nvPicPr>
          <p:blipFill>
            <a:blip r:embed="rId3"/>
            <a:stretch>
              <a:fillRect/>
            </a:stretch>
          </p:blipFill>
          <p:spPr>
            <a:xfrm>
              <a:off x="9616380" y="5950807"/>
              <a:ext cx="469963" cy="469963"/>
            </a:xfrm>
            <a:prstGeom prst="rect">
              <a:avLst/>
            </a:prstGeom>
          </p:spPr>
        </p:pic>
        <p:pic>
          <p:nvPicPr>
            <p:cNvPr id="19" name="Picture 18">
              <a:extLst>
                <a:ext uri="{FF2B5EF4-FFF2-40B4-BE49-F238E27FC236}">
                  <a16:creationId xmlns:a16="http://schemas.microsoft.com/office/drawing/2014/main" id="{90FF3852-744D-77B2-81BB-335E6BD265F5}"/>
                </a:ext>
              </a:extLst>
            </p:cNvPr>
            <p:cNvPicPr>
              <a:picLocks noChangeAspect="1"/>
            </p:cNvPicPr>
            <p:nvPr/>
          </p:nvPicPr>
          <p:blipFill>
            <a:blip r:embed="rId4"/>
            <a:stretch>
              <a:fillRect/>
            </a:stretch>
          </p:blipFill>
          <p:spPr>
            <a:xfrm>
              <a:off x="10729728" y="5950807"/>
              <a:ext cx="469963" cy="469963"/>
            </a:xfrm>
            <a:prstGeom prst="rect">
              <a:avLst/>
            </a:prstGeom>
          </p:spPr>
        </p:pic>
      </p:grpSp>
      <p:pic>
        <p:nvPicPr>
          <p:cNvPr id="22" name="Picture 2" descr="HD wallpaper: Cartoon Kids Music, illustration of four children playing  instruments while walking on sand | Wallpaper Flare">
            <a:extLst>
              <a:ext uri="{FF2B5EF4-FFF2-40B4-BE49-F238E27FC236}">
                <a16:creationId xmlns:a16="http://schemas.microsoft.com/office/drawing/2014/main" id="{3DE8FE70-29E2-A590-B8C2-7849FE23976F}"/>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8710" l="9677" r="94758">
                        <a14:foregroundMark x1="43145" y1="99032" x2="45161" y2="92903"/>
                        <a14:foregroundMark x1="69960" y1="49355" x2="69960" y2="56774"/>
                        <a14:foregroundMark x1="87500" y1="50968" x2="88710" y2="54516"/>
                        <a14:foregroundMark x1="87500" y1="64516" x2="87500" y2="69677"/>
                        <a14:foregroundMark x1="85887" y1="66452" x2="85887" y2="67097"/>
                        <a14:foregroundMark x1="85887" y1="62258" x2="85887" y2="66452"/>
                        <a14:foregroundMark x1="86089" y1="51613" x2="85081" y2="51613"/>
                        <a14:foregroundMark x1="71573" y1="49032" x2="71573" y2="49032"/>
                        <a14:foregroundMark x1="65524" y1="79032" x2="65524" y2="82903"/>
                        <a14:foregroundMark x1="78024" y1="75161" x2="78024" y2="78387"/>
                        <a14:foregroundMark x1="80040" y1="77419" x2="80040" y2="77419"/>
                        <a14:foregroundMark x1="85484" y1="69032" x2="85484" y2="69032"/>
                        <a14:backgroundMark x1="11694" y1="48387" x2="27016" y2="48387"/>
                        <a14:backgroundMark x1="27823" y1="40645" x2="403" y2="83548"/>
                        <a14:backgroundMark x1="11694" y1="68710" x2="36492" y2="76452"/>
                        <a14:backgroundMark x1="34274" y1="68710" x2="32863" y2="75161"/>
                        <a14:backgroundMark x1="37500" y1="66452" x2="37500" y2="66452"/>
                        <a14:backgroundMark x1="37500" y1="66452" x2="37500" y2="66452"/>
                        <a14:backgroundMark x1="37702" y1="68065" x2="40927" y2="68065"/>
                        <a14:backgroundMark x1="53226" y1="65484" x2="54234" y2="68710"/>
                        <a14:backgroundMark x1="27823" y1="64839" x2="34476" y2="64839"/>
                        <a14:backgroundMark x1="28024" y1="37097" x2="33266" y2="50000"/>
                        <a14:backgroundMark x1="83266" y1="66452" x2="83266" y2="66452"/>
                        <a14:backgroundMark x1="86694" y1="71290" x2="86694" y2="71290"/>
                        <a14:backgroundMark x1="95161" y1="57097" x2="95565" y2="72581"/>
                      </a14:backgroundRemoval>
                    </a14:imgEffect>
                  </a14:imgLayer>
                </a14:imgProps>
              </a:ext>
              <a:ext uri="{28A0092B-C50C-407E-A947-70E740481C1C}">
                <a14:useLocalDpi xmlns:a14="http://schemas.microsoft.com/office/drawing/2010/main" val="0"/>
              </a:ext>
            </a:extLst>
          </a:blip>
          <a:srcRect/>
          <a:stretch>
            <a:fillRect/>
          </a:stretch>
        </p:blipFill>
        <p:spPr bwMode="auto">
          <a:xfrm>
            <a:off x="7567674" y="3739132"/>
            <a:ext cx="4990189" cy="311886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CD029180-6336-C334-DEF8-1CECB8F7AA8B}"/>
              </a:ext>
            </a:extLst>
          </p:cNvPr>
          <p:cNvPicPr>
            <a:picLocks noChangeAspect="1"/>
          </p:cNvPicPr>
          <p:nvPr/>
        </p:nvPicPr>
        <p:blipFill>
          <a:blip r:embed="rId7"/>
          <a:stretch>
            <a:fillRect/>
          </a:stretch>
        </p:blipFill>
        <p:spPr>
          <a:xfrm>
            <a:off x="0" y="482885"/>
            <a:ext cx="11985775" cy="993734"/>
          </a:xfrm>
          <a:prstGeom prst="rect">
            <a:avLst/>
          </a:prstGeom>
        </p:spPr>
      </p:pic>
    </p:spTree>
    <p:extLst>
      <p:ext uri="{BB962C8B-B14F-4D97-AF65-F5344CB8AC3E}">
        <p14:creationId xmlns:p14="http://schemas.microsoft.com/office/powerpoint/2010/main" val="3234892879"/>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000">
                                          <p:cBhvr additive="base">
                                            <p:cTn id="7" dur="1000" fill="hold"/>
                                            <p:tgtEl>
                                              <p:spTgt spid="9"/>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ppt_x"/>
                                              </p:val>
                                            </p:tav>
                                            <p:tav tm="100000">
                                              <p:val>
                                                <p:strVal val="#ppt_x"/>
                                              </p:val>
                                            </p:tav>
                                          </p:tavLst>
                                        </p:anim>
                                        <p:anim calcmode="lin" valueType="num">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43444CE-24BE-9022-512D-3FCC473BE2BC}"/>
              </a:ext>
            </a:extLst>
          </p:cNvPr>
          <p:cNvSpPr txBox="1"/>
          <p:nvPr/>
        </p:nvSpPr>
        <p:spPr>
          <a:xfrm>
            <a:off x="152400" y="4436968"/>
            <a:ext cx="11861260" cy="2400657"/>
          </a:xfrm>
          <a:prstGeom prst="rect">
            <a:avLst/>
          </a:prstGeom>
          <a:solidFill>
            <a:schemeClr val="accent4">
              <a:lumMod val="40000"/>
              <a:lumOff val="60000"/>
            </a:schemeClr>
          </a:solidFill>
        </p:spPr>
        <p:txBody>
          <a:bodyPr wrap="square" rtlCol="0">
            <a:spAutoFit/>
          </a:bodyPr>
          <a:lstStyle/>
          <a:p>
            <a:r>
              <a:rPr lang="en-US" sz="2400" b="1" dirty="0"/>
              <a:t>      </a:t>
            </a:r>
            <a:r>
              <a:rPr lang="vi-VN" sz="2500" b="1" dirty="0">
                <a:latin typeface="+mj-lt"/>
              </a:rPr>
              <a:t>Chợ Hòn Gai buổi sáng la liệt tôm cá. Những con cá song khoẻ, vớt lên hàng giờ vẫn giãy đành đạch, vảy sáng hoa đen lốm đốm. Những con cá chim mình dẹt như hình con chim lúc sải cánh bay, thịt ngon vào loại nhất nhì. Những con cá nhụ béo núc, trắng lốp, bóng mượt như được quét một lớp mỡ ngoài vảy. Những con tôm he tròn, thịt căng lên từng ngấn như cổ tay của trẻ lên ba, da xanh ánh, hàng chân choi choi như muốn bơi.</a:t>
            </a:r>
          </a:p>
        </p:txBody>
      </p:sp>
      <p:sp>
        <p:nvSpPr>
          <p:cNvPr id="6" name="TextBox 5">
            <a:extLst>
              <a:ext uri="{FF2B5EF4-FFF2-40B4-BE49-F238E27FC236}">
                <a16:creationId xmlns:a16="http://schemas.microsoft.com/office/drawing/2014/main" id="{E43444CE-24BE-9022-512D-3FCC473BE2BC}"/>
              </a:ext>
            </a:extLst>
          </p:cNvPr>
          <p:cNvSpPr txBox="1"/>
          <p:nvPr/>
        </p:nvSpPr>
        <p:spPr>
          <a:xfrm>
            <a:off x="165370" y="0"/>
            <a:ext cx="11848290" cy="2754600"/>
          </a:xfrm>
          <a:prstGeom prst="rect">
            <a:avLst/>
          </a:prstGeom>
          <a:solidFill>
            <a:schemeClr val="accent1">
              <a:lumMod val="40000"/>
              <a:lumOff val="60000"/>
            </a:schemeClr>
          </a:solidFill>
        </p:spPr>
        <p:txBody>
          <a:bodyPr wrap="square" rtlCol="0">
            <a:spAutoFit/>
          </a:bodyPr>
          <a:lstStyle/>
          <a:p>
            <a:pPr algn="ctr" rtl="0" latinLnBrk="0"/>
            <a:r>
              <a:rPr lang="en-US" sz="2400" b="1" i="0" dirty="0">
                <a:solidFill>
                  <a:srgbClr val="000000"/>
                </a:solidFill>
                <a:effectLst/>
                <a:latin typeface="Times New Roman" panose="02020603050405020304" pitchFamily="18" charset="0"/>
                <a:cs typeface="Times New Roman" panose="02020603050405020304" pitchFamily="18" charset="0"/>
              </a:rPr>
              <a:t>BUỔI SÁNG Ở CHỢ HÒN GAI</a:t>
            </a:r>
            <a:endParaRPr lang="vi-VN" sz="2400" b="1" i="0" dirty="0">
              <a:solidFill>
                <a:srgbClr val="000000"/>
              </a:solidFill>
              <a:effectLst/>
              <a:latin typeface="Times New Roman" panose="02020603050405020304" pitchFamily="18" charset="0"/>
              <a:cs typeface="Times New Roman" panose="02020603050405020304" pitchFamily="18" charset="0"/>
            </a:endParaRPr>
          </a:p>
          <a:p>
            <a:r>
              <a:rPr lang="en-US" sz="2200" b="0" i="0" dirty="0">
                <a:solidFill>
                  <a:srgbClr val="000000"/>
                </a:solidFill>
                <a:effectLst/>
                <a:latin typeface="Times New Roman" panose="02020603050405020304" pitchFamily="18" charset="0"/>
                <a:cs typeface="Times New Roman" panose="02020603050405020304" pitchFamily="18" charset="0"/>
              </a:rPr>
              <a:t>   </a:t>
            </a:r>
            <a:r>
              <a:rPr lang="en-US" sz="2200" dirty="0">
                <a:solidFill>
                  <a:srgbClr val="000000"/>
                </a:solidFill>
                <a:latin typeface="Times New Roman" panose="02020603050405020304" pitchFamily="18" charset="0"/>
                <a:cs typeface="Times New Roman" panose="02020603050405020304" pitchFamily="18" charset="0"/>
              </a:rPr>
              <a:t>  </a:t>
            </a:r>
            <a:r>
              <a:rPr lang="vi-VN" sz="2500" b="1" dirty="0">
                <a:latin typeface="Times New Roman" panose="02020603050405020304" pitchFamily="18" charset="0"/>
                <a:cs typeface="Times New Roman" panose="02020603050405020304" pitchFamily="18" charset="0"/>
              </a:rPr>
              <a:t>Hòn Gai vào những buổi sáng sớm thật là nhộn nhịp. Khi tiếng còi tầm vừa cất lên, những chiếc xe bò tót cao to chở thợ mỏ lên tầng, vào lò, tiếng còi bíp bíp inh ỏi, những người thợ điện, thợ cơ khí, thợ sàng rửa vội vã tới xưởng thay ca, các chị mậu dịch viên mở cửa các quầy hàng, các em nhỏ, khăn quàng đỏ bay trên vai kéo nhau tới lớp.</a:t>
            </a:r>
          </a:p>
          <a:p>
            <a:pPr rtl="0" latinLnBrk="0"/>
            <a:endParaRPr lang="vi-VN" sz="2400" b="0" i="0" dirty="0">
              <a:solidFill>
                <a:srgbClr val="000000"/>
              </a:solidFill>
              <a:effectLst/>
              <a:latin typeface="+mj-lt"/>
              <a:cs typeface="Calibri" panose="020F0502020204030204" pitchFamily="34" charset="0"/>
            </a:endParaRPr>
          </a:p>
        </p:txBody>
      </p:sp>
      <p:sp>
        <p:nvSpPr>
          <p:cNvPr id="8" name="TextBox 7">
            <a:extLst>
              <a:ext uri="{FF2B5EF4-FFF2-40B4-BE49-F238E27FC236}">
                <a16:creationId xmlns:a16="http://schemas.microsoft.com/office/drawing/2014/main" id="{E43444CE-24BE-9022-512D-3FCC473BE2BC}"/>
              </a:ext>
            </a:extLst>
          </p:cNvPr>
          <p:cNvSpPr txBox="1"/>
          <p:nvPr/>
        </p:nvSpPr>
        <p:spPr>
          <a:xfrm>
            <a:off x="152400" y="2421032"/>
            <a:ext cx="11861260" cy="2015936"/>
          </a:xfrm>
          <a:prstGeom prst="rect">
            <a:avLst/>
          </a:prstGeom>
          <a:solidFill>
            <a:schemeClr val="accent2">
              <a:lumMod val="60000"/>
              <a:lumOff val="40000"/>
            </a:schemeClr>
          </a:solidFill>
        </p:spPr>
        <p:txBody>
          <a:bodyPr wrap="square" rtlCol="0">
            <a:spAutoFit/>
          </a:bodyPr>
          <a:lstStyle/>
          <a:p>
            <a:r>
              <a:rPr lang="vi-VN" sz="2400" b="0" i="0" dirty="0">
                <a:solidFill>
                  <a:srgbClr val="000000"/>
                </a:solidFill>
                <a:effectLst/>
                <a:latin typeface="Times New Roman" panose="02020603050405020304" pitchFamily="18" charset="0"/>
                <a:cs typeface="Times New Roman" panose="02020603050405020304" pitchFamily="18" charset="0"/>
              </a:rPr>
              <a:t>  </a:t>
            </a:r>
            <a:r>
              <a:rPr lang="en-US" sz="2400" b="0" i="0" dirty="0">
                <a:solidFill>
                  <a:srgbClr val="000000"/>
                </a:solidFill>
                <a:effectLst/>
                <a:latin typeface="Times New Roman" panose="02020603050405020304" pitchFamily="18" charset="0"/>
                <a:cs typeface="Times New Roman" panose="02020603050405020304" pitchFamily="18" charset="0"/>
              </a:rPr>
              <a:t>   </a:t>
            </a:r>
            <a:r>
              <a:rPr lang="vi-VN" sz="2500" b="1" dirty="0">
                <a:latin typeface="+mj-lt"/>
              </a:rPr>
              <a:t>Dọc theo bờ vịnh Hạ Long, trên Bến Đoan, Bến Tàu hay Cảng Mới, những đoàn thuyền đánh cá rẽ màn sương bạc nối đuôi nhau cập bến, những cánh buồm ướt át như những cánh chim trong mưa. Thuyền lưới mui bằng. Thuyền giã đôi mui cong. Thuyền Khu Bốn, buồm chữ nhật. Thuyền Vạn Ninh, buồm cánh én. Thuyền nào cũng tôm cá đầy khoang. Người ta khiêng từng sọt cá nặng tươi roi rói lên chợ.</a:t>
            </a:r>
          </a:p>
        </p:txBody>
      </p:sp>
    </p:spTree>
    <p:extLst>
      <p:ext uri="{BB962C8B-B14F-4D97-AF65-F5344CB8AC3E}">
        <p14:creationId xmlns:p14="http://schemas.microsoft.com/office/powerpoint/2010/main" val="12099471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id="{C3FD1603-FD12-1377-D82B-FBBEEE51D85A}"/>
              </a:ext>
            </a:extLst>
          </p:cNvPr>
          <p:cNvSpPr/>
          <p:nvPr/>
        </p:nvSpPr>
        <p:spPr>
          <a:xfrm>
            <a:off x="238125" y="253386"/>
            <a:ext cx="11839575"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2" name="Picture 1">
            <a:extLst>
              <a:ext uri="{FF2B5EF4-FFF2-40B4-BE49-F238E27FC236}">
                <a16:creationId xmlns:a16="http://schemas.microsoft.com/office/drawing/2014/main" id="{91A46A43-246E-3B71-95D0-1FDEF561AEAC}"/>
              </a:ext>
            </a:extLst>
          </p:cNvPr>
          <p:cNvPicPr>
            <a:picLocks noChangeAspect="1"/>
          </p:cNvPicPr>
          <p:nvPr/>
        </p:nvPicPr>
        <p:blipFill>
          <a:blip r:embed="rId3"/>
          <a:stretch>
            <a:fillRect/>
          </a:stretch>
        </p:blipFill>
        <p:spPr>
          <a:xfrm>
            <a:off x="1890156" y="1855730"/>
            <a:ext cx="7803556" cy="4517528"/>
          </a:xfrm>
          <a:prstGeom prst="rect">
            <a:avLst/>
          </a:prstGeom>
        </p:spPr>
      </p:pic>
      <p:pic>
        <p:nvPicPr>
          <p:cNvPr id="6" name="Picture 5">
            <a:extLst>
              <a:ext uri="{FF2B5EF4-FFF2-40B4-BE49-F238E27FC236}">
                <a16:creationId xmlns:a16="http://schemas.microsoft.com/office/drawing/2014/main" id="{926CC8D6-BAF9-A965-EFF2-A275A9AACD6B}"/>
              </a:ext>
            </a:extLst>
          </p:cNvPr>
          <p:cNvPicPr>
            <a:picLocks noChangeAspect="1"/>
          </p:cNvPicPr>
          <p:nvPr/>
        </p:nvPicPr>
        <p:blipFill>
          <a:blip r:embed="rId4"/>
          <a:stretch>
            <a:fillRect/>
          </a:stretch>
        </p:blipFill>
        <p:spPr>
          <a:xfrm>
            <a:off x="780587" y="525021"/>
            <a:ext cx="10022693" cy="1741101"/>
          </a:xfrm>
          <a:prstGeom prst="rect">
            <a:avLst/>
          </a:prstGeom>
        </p:spPr>
      </p:pic>
    </p:spTree>
    <p:extLst>
      <p:ext uri="{BB962C8B-B14F-4D97-AF65-F5344CB8AC3E}">
        <p14:creationId xmlns:p14="http://schemas.microsoft.com/office/powerpoint/2010/main" val="3219370110"/>
      </p:ext>
    </p:extLst>
  </p:cSld>
  <p:clrMapOvr>
    <a:masterClrMapping/>
  </p:clrMapOvr>
  <p:transition spd="slow">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AC881F-901A-8741-6D2A-4EBDCA02845C}"/>
            </a:ext>
          </a:extLst>
        </p:cNvPr>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64A2F660-FA00-ADC2-40FE-EE2E5002C300}"/>
              </a:ext>
            </a:extLst>
          </p:cNvPr>
          <p:cNvPicPr>
            <a:picLocks noChangeAspect="1"/>
          </p:cNvPicPr>
          <p:nvPr/>
        </p:nvPicPr>
        <p:blipFill rotWithShape="1">
          <a:blip r:embed="rId4">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grpSp>
        <p:nvGrpSpPr>
          <p:cNvPr id="9" name="Group 8">
            <a:extLst>
              <a:ext uri="{FF2B5EF4-FFF2-40B4-BE49-F238E27FC236}">
                <a16:creationId xmlns:a16="http://schemas.microsoft.com/office/drawing/2014/main" id="{5FB3A9A3-9FAD-A93C-0CF8-BA280C087076}"/>
              </a:ext>
            </a:extLst>
          </p:cNvPr>
          <p:cNvGrpSpPr/>
          <p:nvPr/>
        </p:nvGrpSpPr>
        <p:grpSpPr>
          <a:xfrm>
            <a:off x="135581" y="457452"/>
            <a:ext cx="3377829" cy="683894"/>
            <a:chOff x="3731237" y="1805524"/>
            <a:chExt cx="3255534" cy="684000"/>
          </a:xfrm>
        </p:grpSpPr>
        <p:sp>
          <p:nvSpPr>
            <p:cNvPr id="11" name="Flowchart: Alternate Process 10">
              <a:extLst>
                <a:ext uri="{FF2B5EF4-FFF2-40B4-BE49-F238E27FC236}">
                  <a16:creationId xmlns:a16="http://schemas.microsoft.com/office/drawing/2014/main" id="{8A4D2A01-3159-7BD2-DA41-ACC94968EBA5}"/>
                </a:ext>
              </a:extLst>
            </p:cNvPr>
            <p:cNvSpPr/>
            <p:nvPr/>
          </p:nvSpPr>
          <p:spPr>
            <a:xfrm>
              <a:off x="4091612" y="1859525"/>
              <a:ext cx="2895159" cy="576000"/>
            </a:xfrm>
            <a:prstGeom prst="flowChartAlternateProcess">
              <a:avLst/>
            </a:prstGeom>
            <a:solidFill>
              <a:schemeClr val="accent4">
                <a:lumMod val="20000"/>
                <a:lumOff val="80000"/>
              </a:schemeClr>
            </a:solidFill>
            <a:ln w="19050">
              <a:solidFill>
                <a:schemeClr val="accent2"/>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pic>
          <p:nvPicPr>
            <p:cNvPr id="12" name="Picture 11">
              <a:extLst>
                <a:ext uri="{FF2B5EF4-FFF2-40B4-BE49-F238E27FC236}">
                  <a16:creationId xmlns:a16="http://schemas.microsoft.com/office/drawing/2014/main" id="{D0F0436D-6A59-BA4C-7FF2-538D5F9217B2}"/>
                </a:ext>
              </a:extLst>
            </p:cNvPr>
            <p:cNvPicPr>
              <a:picLocks noChangeAspect="1"/>
            </p:cNvPicPr>
            <p:nvPr/>
          </p:nvPicPr>
          <p:blipFill>
            <a:blip r:embed="rId5"/>
            <a:stretch>
              <a:fillRect/>
            </a:stretch>
          </p:blipFill>
          <p:spPr>
            <a:xfrm rot="16200000">
              <a:off x="3712521" y="1824240"/>
              <a:ext cx="684000" cy="646568"/>
            </a:xfrm>
            <a:prstGeom prst="rect">
              <a:avLst/>
            </a:prstGeom>
          </p:spPr>
        </p:pic>
      </p:grpSp>
      <p:sp>
        <p:nvSpPr>
          <p:cNvPr id="10" name="TextBox 9">
            <a:extLst>
              <a:ext uri="{FF2B5EF4-FFF2-40B4-BE49-F238E27FC236}">
                <a16:creationId xmlns:a16="http://schemas.microsoft.com/office/drawing/2014/main" id="{2523C2DE-728A-6733-78F4-A88227852281}"/>
              </a:ext>
            </a:extLst>
          </p:cNvPr>
          <p:cNvSpPr txBox="1"/>
          <p:nvPr/>
        </p:nvSpPr>
        <p:spPr>
          <a:xfrm>
            <a:off x="175946" y="447810"/>
            <a:ext cx="3678925" cy="5835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17406D">
                    <a:lumMod val="50000"/>
                  </a:srgbClr>
                </a:solidFill>
                <a:effectLst/>
                <a:uLnTx/>
                <a:uFillTx/>
                <a:latin typeface="Times New Roman" panose="02020603050405020304" pitchFamily="18" charset="0"/>
                <a:cs typeface="Times New Roman" panose="02020603050405020304" pitchFamily="18" charset="0"/>
              </a:rPr>
              <a:t>Giải</a:t>
            </a:r>
            <a:r>
              <a:rPr kumimoji="0" lang="en-US" sz="3200" b="1" i="0" u="none" strike="noStrike" kern="1200" cap="none" spc="0" normalizeH="0" baseline="0" noProof="0" dirty="0">
                <a:ln>
                  <a:noFill/>
                </a:ln>
                <a:solidFill>
                  <a:srgbClr val="17406D">
                    <a:lumMod val="50000"/>
                  </a:srgbClr>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17406D">
                    <a:lumMod val="50000"/>
                  </a:srgbClr>
                </a:solidFill>
                <a:effectLst/>
                <a:uLnTx/>
                <a:uFillTx/>
                <a:latin typeface="Times New Roman" panose="02020603050405020304" pitchFamily="18" charset="0"/>
                <a:cs typeface="Times New Roman" panose="02020603050405020304" pitchFamily="18" charset="0"/>
              </a:rPr>
              <a:t>nghĩa</a:t>
            </a:r>
            <a:r>
              <a:rPr kumimoji="0" lang="en-US" sz="3200" b="1" i="0" u="none" strike="noStrike" kern="1200" cap="none" spc="0" normalizeH="0" baseline="0" noProof="0" dirty="0">
                <a:ln>
                  <a:noFill/>
                </a:ln>
                <a:solidFill>
                  <a:srgbClr val="17406D">
                    <a:lumMod val="50000"/>
                  </a:srgbClr>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17406D">
                    <a:lumMod val="50000"/>
                  </a:srgbClr>
                </a:solidFill>
                <a:effectLst/>
                <a:uLnTx/>
                <a:uFillTx/>
                <a:latin typeface="Times New Roman" panose="02020603050405020304" pitchFamily="18" charset="0"/>
                <a:cs typeface="Times New Roman" panose="02020603050405020304" pitchFamily="18" charset="0"/>
              </a:rPr>
              <a:t>từ</a:t>
            </a:r>
            <a:endParaRPr kumimoji="0" lang="en-US" sz="3200" b="1" i="0" u="none" strike="noStrike" kern="1200" cap="none" spc="0" normalizeH="0" baseline="0" noProof="0" dirty="0">
              <a:ln>
                <a:noFill/>
              </a:ln>
              <a:solidFill>
                <a:srgbClr val="17406D">
                  <a:lumMod val="50000"/>
                </a:srgbClr>
              </a:solidFill>
              <a:effectLst/>
              <a:uLnTx/>
              <a:uFillTx/>
              <a:latin typeface="Times New Roman" panose="02020603050405020304" pitchFamily="18" charset="0"/>
              <a:cs typeface="Times New Roman" panose="02020603050405020304" pitchFamily="18" charset="0"/>
            </a:endParaRPr>
          </a:p>
        </p:txBody>
      </p:sp>
      <p:grpSp>
        <p:nvGrpSpPr>
          <p:cNvPr id="31" name="Group 30">
            <a:extLst>
              <a:ext uri="{FF2B5EF4-FFF2-40B4-BE49-F238E27FC236}">
                <a16:creationId xmlns:a16="http://schemas.microsoft.com/office/drawing/2014/main" id="{5D15FC22-29A1-6086-B335-7B260A063AA3}"/>
              </a:ext>
            </a:extLst>
          </p:cNvPr>
          <p:cNvGrpSpPr/>
          <p:nvPr/>
        </p:nvGrpSpPr>
        <p:grpSpPr>
          <a:xfrm>
            <a:off x="519994" y="1134884"/>
            <a:ext cx="10466462" cy="707886"/>
            <a:chOff x="615049" y="1251952"/>
            <a:chExt cx="10466462" cy="707886"/>
          </a:xfrm>
        </p:grpSpPr>
        <p:sp>
          <p:nvSpPr>
            <p:cNvPr id="8" name="Rectangle: Rounded Corners 7">
              <a:extLst>
                <a:ext uri="{FF2B5EF4-FFF2-40B4-BE49-F238E27FC236}">
                  <a16:creationId xmlns:a16="http://schemas.microsoft.com/office/drawing/2014/main" id="{DEED312D-F45B-D1A6-97FA-6C9814346CE1}"/>
                </a:ext>
              </a:extLst>
            </p:cNvPr>
            <p:cNvSpPr/>
            <p:nvPr/>
          </p:nvSpPr>
          <p:spPr>
            <a:xfrm>
              <a:off x="615049" y="1251952"/>
              <a:ext cx="10466462" cy="707886"/>
            </a:xfrm>
            <a:prstGeom prst="roundRect">
              <a:avLst>
                <a:gd name="adj" fmla="val 50000"/>
              </a:avLst>
            </a:prstGeom>
            <a:solidFill>
              <a:schemeClr val="accent4">
                <a:lumMod val="20000"/>
                <a:lumOff val="80000"/>
              </a:schemeClr>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A093DE2-B1F6-6A0E-8B9D-32BFACD6BE3B}"/>
                </a:ext>
              </a:extLst>
            </p:cNvPr>
            <p:cNvSpPr txBox="1"/>
            <p:nvPr/>
          </p:nvSpPr>
          <p:spPr>
            <a:xfrm>
              <a:off x="964659" y="1289085"/>
              <a:ext cx="7027224" cy="646331"/>
            </a:xfrm>
            <a:prstGeom prst="rect">
              <a:avLst/>
            </a:prstGeom>
            <a:noFill/>
          </p:spPr>
          <p:txBody>
            <a:bodyPr wrap="square" rtlCol="0">
              <a:spAutoFit/>
            </a:bodyPr>
            <a:lstStyle/>
            <a:p>
              <a:pPr lvl="0" algn="ctr">
                <a:defRPr/>
              </a:pPr>
              <a:r>
                <a:rPr lang="en-US" sz="3600" b="1" dirty="0">
                  <a:solidFill>
                    <a:srgbClr val="0070C0"/>
                  </a:solidFill>
                  <a:latin typeface="Times New Roman" panose="02020603050405020304" pitchFamily="18" charset="0"/>
                  <a:cs typeface="Times New Roman" panose="02020603050405020304" pitchFamily="18" charset="0"/>
                </a:rPr>
                <a:t>Roi </a:t>
              </a:r>
              <a:r>
                <a:rPr lang="en-US" sz="3600" b="1" dirty="0" err="1">
                  <a:solidFill>
                    <a:srgbClr val="0070C0"/>
                  </a:solidFill>
                  <a:latin typeface="Times New Roman" panose="02020603050405020304" pitchFamily="18" charset="0"/>
                  <a:cs typeface="Times New Roman" panose="02020603050405020304" pitchFamily="18" charset="0"/>
                </a:rPr>
                <a:t>rói</a:t>
              </a:r>
              <a:r>
                <a:rPr lang="vi-VN"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Có</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vẻ</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tươi</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mới</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lộ</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ra</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ngoài</a:t>
              </a:r>
              <a:endPar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grpSp>
      <p:pic>
        <p:nvPicPr>
          <p:cNvPr id="5" name="Picture 4" descr="A basket of white fish&#10;&#10;Description automatically generated">
            <a:extLst>
              <a:ext uri="{FF2B5EF4-FFF2-40B4-BE49-F238E27FC236}">
                <a16:creationId xmlns:a16="http://schemas.microsoft.com/office/drawing/2014/main" id="{5F6C36E5-88EA-BCAF-E827-94FFA06292E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4659" y="1935416"/>
            <a:ext cx="9577133" cy="4792935"/>
          </a:xfrm>
          <a:prstGeom prst="rect">
            <a:avLst/>
          </a:prstGeom>
        </p:spPr>
      </p:pic>
    </p:spTree>
    <p:extLst>
      <p:ext uri="{BB962C8B-B14F-4D97-AF65-F5344CB8AC3E}">
        <p14:creationId xmlns:p14="http://schemas.microsoft.com/office/powerpoint/2010/main" val="294982104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5F53F4-43F9-094E-0893-CB174B119D5B}"/>
            </a:ext>
          </a:extLst>
        </p:cNvPr>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6C91B9EA-322F-6EC3-C6AF-AB3AD4D98B5D}"/>
              </a:ext>
            </a:extLst>
          </p:cNvPr>
          <p:cNvPicPr>
            <a:picLocks noChangeAspect="1"/>
          </p:cNvPicPr>
          <p:nvPr/>
        </p:nvPicPr>
        <p:blipFill rotWithShape="1">
          <a:blip r:embed="rId4">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id="{1A01A487-D2CC-BB49-AE9C-BF7B897C2345}"/>
              </a:ext>
            </a:extLst>
          </p:cNvPr>
          <p:cNvSpPr/>
          <p:nvPr/>
        </p:nvSpPr>
        <p:spPr>
          <a:xfrm>
            <a:off x="87788" y="399823"/>
            <a:ext cx="11839575" cy="6513164"/>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9" name="Group 8">
            <a:extLst>
              <a:ext uri="{FF2B5EF4-FFF2-40B4-BE49-F238E27FC236}">
                <a16:creationId xmlns:a16="http://schemas.microsoft.com/office/drawing/2014/main" id="{29AF0309-4E74-4BA4-F56C-8C1718B97B1D}"/>
              </a:ext>
            </a:extLst>
          </p:cNvPr>
          <p:cNvGrpSpPr/>
          <p:nvPr/>
        </p:nvGrpSpPr>
        <p:grpSpPr>
          <a:xfrm>
            <a:off x="135581" y="457452"/>
            <a:ext cx="3377829" cy="683894"/>
            <a:chOff x="3731237" y="1805524"/>
            <a:chExt cx="3255534" cy="684000"/>
          </a:xfrm>
        </p:grpSpPr>
        <p:sp>
          <p:nvSpPr>
            <p:cNvPr id="11" name="Flowchart: Alternate Process 10">
              <a:extLst>
                <a:ext uri="{FF2B5EF4-FFF2-40B4-BE49-F238E27FC236}">
                  <a16:creationId xmlns:a16="http://schemas.microsoft.com/office/drawing/2014/main" id="{FAC16D78-12FA-D64B-2B0C-3AA024D695FD}"/>
                </a:ext>
              </a:extLst>
            </p:cNvPr>
            <p:cNvSpPr/>
            <p:nvPr/>
          </p:nvSpPr>
          <p:spPr>
            <a:xfrm>
              <a:off x="4091612" y="1859525"/>
              <a:ext cx="2895159" cy="576000"/>
            </a:xfrm>
            <a:prstGeom prst="flowChartAlternateProcess">
              <a:avLst/>
            </a:prstGeom>
            <a:solidFill>
              <a:schemeClr val="accent4">
                <a:lumMod val="20000"/>
                <a:lumOff val="80000"/>
              </a:schemeClr>
            </a:solidFill>
            <a:ln w="19050">
              <a:solidFill>
                <a:schemeClr val="accent2"/>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pic>
          <p:nvPicPr>
            <p:cNvPr id="12" name="Picture 11">
              <a:extLst>
                <a:ext uri="{FF2B5EF4-FFF2-40B4-BE49-F238E27FC236}">
                  <a16:creationId xmlns:a16="http://schemas.microsoft.com/office/drawing/2014/main" id="{626DAC7F-FB24-AF0A-2C8A-0100CFFE6D48}"/>
                </a:ext>
              </a:extLst>
            </p:cNvPr>
            <p:cNvPicPr>
              <a:picLocks noChangeAspect="1"/>
            </p:cNvPicPr>
            <p:nvPr/>
          </p:nvPicPr>
          <p:blipFill>
            <a:blip r:embed="rId5"/>
            <a:stretch>
              <a:fillRect/>
            </a:stretch>
          </p:blipFill>
          <p:spPr>
            <a:xfrm rot="16200000">
              <a:off x="3712521" y="1824240"/>
              <a:ext cx="684000" cy="646568"/>
            </a:xfrm>
            <a:prstGeom prst="rect">
              <a:avLst/>
            </a:prstGeom>
          </p:spPr>
        </p:pic>
      </p:grpSp>
      <p:sp>
        <p:nvSpPr>
          <p:cNvPr id="10" name="TextBox 9">
            <a:extLst>
              <a:ext uri="{FF2B5EF4-FFF2-40B4-BE49-F238E27FC236}">
                <a16:creationId xmlns:a16="http://schemas.microsoft.com/office/drawing/2014/main" id="{E8E2C854-A88C-D35F-5774-2365CFF09249}"/>
              </a:ext>
            </a:extLst>
          </p:cNvPr>
          <p:cNvSpPr txBox="1"/>
          <p:nvPr/>
        </p:nvSpPr>
        <p:spPr>
          <a:xfrm>
            <a:off x="175946" y="447810"/>
            <a:ext cx="3678925" cy="5835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17406D">
                    <a:lumMod val="50000"/>
                  </a:srgbClr>
                </a:solidFill>
                <a:effectLst/>
                <a:uLnTx/>
                <a:uFillTx/>
                <a:latin typeface="Times New Roman" panose="02020603050405020304" pitchFamily="18" charset="0"/>
                <a:cs typeface="Times New Roman" panose="02020603050405020304" pitchFamily="18" charset="0"/>
              </a:rPr>
              <a:t>Giải</a:t>
            </a:r>
            <a:r>
              <a:rPr kumimoji="0" lang="en-US" sz="3200" b="1" i="0" u="none" strike="noStrike" kern="1200" cap="none" spc="0" normalizeH="0" baseline="0" noProof="0" dirty="0">
                <a:ln>
                  <a:noFill/>
                </a:ln>
                <a:solidFill>
                  <a:srgbClr val="17406D">
                    <a:lumMod val="50000"/>
                  </a:srgbClr>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17406D">
                    <a:lumMod val="50000"/>
                  </a:srgbClr>
                </a:solidFill>
                <a:effectLst/>
                <a:uLnTx/>
                <a:uFillTx/>
                <a:latin typeface="Times New Roman" panose="02020603050405020304" pitchFamily="18" charset="0"/>
                <a:cs typeface="Times New Roman" panose="02020603050405020304" pitchFamily="18" charset="0"/>
              </a:rPr>
              <a:t>nghĩa</a:t>
            </a:r>
            <a:r>
              <a:rPr kumimoji="0" lang="en-US" sz="3200" b="1" i="0" u="none" strike="noStrike" kern="1200" cap="none" spc="0" normalizeH="0" baseline="0" noProof="0" dirty="0">
                <a:ln>
                  <a:noFill/>
                </a:ln>
                <a:solidFill>
                  <a:srgbClr val="17406D">
                    <a:lumMod val="50000"/>
                  </a:srgbClr>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17406D">
                    <a:lumMod val="50000"/>
                  </a:srgbClr>
                </a:solidFill>
                <a:effectLst/>
                <a:uLnTx/>
                <a:uFillTx/>
                <a:latin typeface="Times New Roman" panose="02020603050405020304" pitchFamily="18" charset="0"/>
                <a:cs typeface="Times New Roman" panose="02020603050405020304" pitchFamily="18" charset="0"/>
              </a:rPr>
              <a:t>từ</a:t>
            </a:r>
            <a:endParaRPr kumimoji="0" lang="en-US" sz="3200" b="1" i="0" u="none" strike="noStrike" kern="1200" cap="none" spc="0" normalizeH="0" baseline="0" noProof="0" dirty="0">
              <a:ln>
                <a:noFill/>
              </a:ln>
              <a:solidFill>
                <a:srgbClr val="17406D">
                  <a:lumMod val="50000"/>
                </a:srgbClr>
              </a:solidFill>
              <a:effectLst/>
              <a:uLnTx/>
              <a:uFillTx/>
              <a:latin typeface="Times New Roman" panose="02020603050405020304" pitchFamily="18" charset="0"/>
              <a:cs typeface="Times New Roman" panose="02020603050405020304" pitchFamily="18" charset="0"/>
            </a:endParaRPr>
          </a:p>
        </p:txBody>
      </p:sp>
      <p:grpSp>
        <p:nvGrpSpPr>
          <p:cNvPr id="28" name="Group 27">
            <a:extLst>
              <a:ext uri="{FF2B5EF4-FFF2-40B4-BE49-F238E27FC236}">
                <a16:creationId xmlns:a16="http://schemas.microsoft.com/office/drawing/2014/main" id="{EBDD5337-71F4-5672-8A66-6E1B9C835E37}"/>
              </a:ext>
            </a:extLst>
          </p:cNvPr>
          <p:cNvGrpSpPr/>
          <p:nvPr/>
        </p:nvGrpSpPr>
        <p:grpSpPr>
          <a:xfrm>
            <a:off x="264637" y="1310923"/>
            <a:ext cx="11018231" cy="790439"/>
            <a:chOff x="471506" y="2296734"/>
            <a:chExt cx="10787475" cy="790439"/>
          </a:xfrm>
        </p:grpSpPr>
        <p:sp>
          <p:nvSpPr>
            <p:cNvPr id="17" name="Rectangle: Rounded Corners 16">
              <a:extLst>
                <a:ext uri="{FF2B5EF4-FFF2-40B4-BE49-F238E27FC236}">
                  <a16:creationId xmlns:a16="http://schemas.microsoft.com/office/drawing/2014/main" id="{40163BE4-4B06-21B2-EF41-1A26BEEA5B8B}"/>
                </a:ext>
              </a:extLst>
            </p:cNvPr>
            <p:cNvSpPr/>
            <p:nvPr/>
          </p:nvSpPr>
          <p:spPr>
            <a:xfrm>
              <a:off x="613839" y="2296734"/>
              <a:ext cx="10466462" cy="790439"/>
            </a:xfrm>
            <a:prstGeom prst="roundRect">
              <a:avLst>
                <a:gd name="adj" fmla="val 48664"/>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DAB58E2D-84EE-368D-A32B-BB38AAD8EADE}"/>
                </a:ext>
              </a:extLst>
            </p:cNvPr>
            <p:cNvSpPr txBox="1"/>
            <p:nvPr/>
          </p:nvSpPr>
          <p:spPr>
            <a:xfrm>
              <a:off x="471506" y="2364651"/>
              <a:ext cx="10787475" cy="646331"/>
            </a:xfrm>
            <a:prstGeom prst="rect">
              <a:avLst/>
            </a:prstGeom>
            <a:noFill/>
          </p:spPr>
          <p:txBody>
            <a:bodyPr wrap="square" rtlCol="0">
              <a:spAutoFit/>
            </a:bodyPr>
            <a:lstStyle/>
            <a:p>
              <a:pPr lvl="0" algn="ctr">
                <a:defRPr/>
              </a:pPr>
              <a:r>
                <a:rPr lang="en-US" sz="3600" b="1" dirty="0" err="1">
                  <a:solidFill>
                    <a:srgbClr val="0070C0"/>
                  </a:solidFill>
                  <a:latin typeface="Times New Roman" panose="02020603050405020304" pitchFamily="18" charset="0"/>
                  <a:cs typeface="Times New Roman" panose="02020603050405020304" pitchFamily="18" charset="0"/>
                </a:rPr>
                <a:t>Trắng</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lốp</a:t>
              </a:r>
              <a:r>
                <a:rPr lang="vi-VN"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Trắng</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nổi</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hẳn</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lên</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đập</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vào</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mắt</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mọi</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người</a:t>
              </a:r>
              <a:r>
                <a:rPr lang="vi-VN" sz="3600" b="1" dirty="0">
                  <a:solidFill>
                    <a:srgbClr val="002060"/>
                  </a:solidFill>
                  <a:latin typeface="Calibri" panose="020F0502020204030204" pitchFamily="34" charset="0"/>
                  <a:cs typeface="Calibri" panose="020F0502020204030204" pitchFamily="34" charset="0"/>
                </a:rPr>
                <a:t>. </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pic>
        <p:nvPicPr>
          <p:cNvPr id="5" name="Picture 4" descr="A group of fish in a blue basket&#10;&#10;Description automatically generated">
            <a:extLst>
              <a:ext uri="{FF2B5EF4-FFF2-40B4-BE49-F238E27FC236}">
                <a16:creationId xmlns:a16="http://schemas.microsoft.com/office/drawing/2014/main" id="{2718D1A7-07FA-965B-F93F-06842BC9584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6438" y="2262665"/>
            <a:ext cx="9699434" cy="4420238"/>
          </a:xfrm>
          <a:prstGeom prst="rect">
            <a:avLst/>
          </a:prstGeom>
        </p:spPr>
      </p:pic>
    </p:spTree>
    <p:extLst>
      <p:ext uri="{BB962C8B-B14F-4D97-AF65-F5344CB8AC3E}">
        <p14:creationId xmlns:p14="http://schemas.microsoft.com/office/powerpoint/2010/main" val="97431645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4">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id="{C3FD1603-FD12-1377-D82B-FBBEEE51D85A}"/>
              </a:ext>
            </a:extLst>
          </p:cNvPr>
          <p:cNvSpPr/>
          <p:nvPr/>
        </p:nvSpPr>
        <p:spPr>
          <a:xfrm>
            <a:off x="87788" y="344836"/>
            <a:ext cx="11839575" cy="6513164"/>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9" name="Group 8">
            <a:extLst>
              <a:ext uri="{FF2B5EF4-FFF2-40B4-BE49-F238E27FC236}">
                <a16:creationId xmlns:a16="http://schemas.microsoft.com/office/drawing/2014/main" id="{B4DFFE8C-41D8-5E0B-5431-F8734D8641BD}"/>
              </a:ext>
            </a:extLst>
          </p:cNvPr>
          <p:cNvGrpSpPr/>
          <p:nvPr/>
        </p:nvGrpSpPr>
        <p:grpSpPr>
          <a:xfrm>
            <a:off x="135581" y="457452"/>
            <a:ext cx="3377829" cy="683894"/>
            <a:chOff x="3731237" y="1805524"/>
            <a:chExt cx="3255534" cy="684000"/>
          </a:xfrm>
        </p:grpSpPr>
        <p:sp>
          <p:nvSpPr>
            <p:cNvPr id="11" name="Flowchart: Alternate Process 10">
              <a:extLst>
                <a:ext uri="{FF2B5EF4-FFF2-40B4-BE49-F238E27FC236}">
                  <a16:creationId xmlns:a16="http://schemas.microsoft.com/office/drawing/2014/main" id="{716EED4F-9C1B-75E4-EB3B-3A1248D3255B}"/>
                </a:ext>
              </a:extLst>
            </p:cNvPr>
            <p:cNvSpPr/>
            <p:nvPr/>
          </p:nvSpPr>
          <p:spPr>
            <a:xfrm>
              <a:off x="4091612" y="1859525"/>
              <a:ext cx="2895159" cy="576000"/>
            </a:xfrm>
            <a:prstGeom prst="flowChartAlternateProcess">
              <a:avLst/>
            </a:prstGeom>
            <a:solidFill>
              <a:schemeClr val="accent4">
                <a:lumMod val="20000"/>
                <a:lumOff val="80000"/>
              </a:schemeClr>
            </a:solidFill>
            <a:ln w="19050">
              <a:solidFill>
                <a:schemeClr val="accent2"/>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pic>
          <p:nvPicPr>
            <p:cNvPr id="12" name="Picture 11">
              <a:extLst>
                <a:ext uri="{FF2B5EF4-FFF2-40B4-BE49-F238E27FC236}">
                  <a16:creationId xmlns:a16="http://schemas.microsoft.com/office/drawing/2014/main" id="{8AF54A4F-250F-3C8D-A1CE-BEBA2C8BBC67}"/>
                </a:ext>
              </a:extLst>
            </p:cNvPr>
            <p:cNvPicPr>
              <a:picLocks noChangeAspect="1"/>
            </p:cNvPicPr>
            <p:nvPr/>
          </p:nvPicPr>
          <p:blipFill>
            <a:blip r:embed="rId5"/>
            <a:stretch>
              <a:fillRect/>
            </a:stretch>
          </p:blipFill>
          <p:spPr>
            <a:xfrm rot="16200000">
              <a:off x="3712521" y="1824240"/>
              <a:ext cx="684000" cy="646568"/>
            </a:xfrm>
            <a:prstGeom prst="rect">
              <a:avLst/>
            </a:prstGeom>
          </p:spPr>
        </p:pic>
      </p:grpSp>
      <p:sp>
        <p:nvSpPr>
          <p:cNvPr id="10" name="TextBox 9">
            <a:extLst>
              <a:ext uri="{FF2B5EF4-FFF2-40B4-BE49-F238E27FC236}">
                <a16:creationId xmlns:a16="http://schemas.microsoft.com/office/drawing/2014/main" id="{41C48274-4BCB-8DED-18C2-B5EF3F1E0624}"/>
              </a:ext>
            </a:extLst>
          </p:cNvPr>
          <p:cNvSpPr txBox="1"/>
          <p:nvPr/>
        </p:nvSpPr>
        <p:spPr>
          <a:xfrm>
            <a:off x="175946" y="447810"/>
            <a:ext cx="3678925" cy="5835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17406D">
                    <a:lumMod val="50000"/>
                  </a:srgbClr>
                </a:solidFill>
                <a:effectLst/>
                <a:uLnTx/>
                <a:uFillTx/>
                <a:latin typeface="Times New Roman" panose="02020603050405020304" pitchFamily="18" charset="0"/>
                <a:cs typeface="Times New Roman" panose="02020603050405020304" pitchFamily="18" charset="0"/>
              </a:rPr>
              <a:t>Giải</a:t>
            </a:r>
            <a:r>
              <a:rPr kumimoji="0" lang="en-US" sz="3200" b="1" i="0" u="none" strike="noStrike" kern="1200" cap="none" spc="0" normalizeH="0" baseline="0" noProof="0" dirty="0">
                <a:ln>
                  <a:noFill/>
                </a:ln>
                <a:solidFill>
                  <a:srgbClr val="17406D">
                    <a:lumMod val="50000"/>
                  </a:srgbClr>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17406D">
                    <a:lumMod val="50000"/>
                  </a:srgbClr>
                </a:solidFill>
                <a:effectLst/>
                <a:uLnTx/>
                <a:uFillTx/>
                <a:latin typeface="Times New Roman" panose="02020603050405020304" pitchFamily="18" charset="0"/>
                <a:cs typeface="Times New Roman" panose="02020603050405020304" pitchFamily="18" charset="0"/>
              </a:rPr>
              <a:t>nghĩa</a:t>
            </a:r>
            <a:r>
              <a:rPr kumimoji="0" lang="en-US" sz="3200" b="1" i="0" u="none" strike="noStrike" kern="1200" cap="none" spc="0" normalizeH="0" baseline="0" noProof="0" dirty="0">
                <a:ln>
                  <a:noFill/>
                </a:ln>
                <a:solidFill>
                  <a:srgbClr val="17406D">
                    <a:lumMod val="50000"/>
                  </a:srgbClr>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17406D">
                    <a:lumMod val="50000"/>
                  </a:srgbClr>
                </a:solidFill>
                <a:effectLst/>
                <a:uLnTx/>
                <a:uFillTx/>
                <a:latin typeface="Times New Roman" panose="02020603050405020304" pitchFamily="18" charset="0"/>
                <a:cs typeface="Times New Roman" panose="02020603050405020304" pitchFamily="18" charset="0"/>
              </a:rPr>
              <a:t>từ</a:t>
            </a:r>
            <a:endParaRPr kumimoji="0" lang="en-US" sz="3200" b="1" i="0" u="none" strike="noStrike" kern="1200" cap="none" spc="0" normalizeH="0" baseline="0" noProof="0" dirty="0">
              <a:ln>
                <a:noFill/>
              </a:ln>
              <a:solidFill>
                <a:srgbClr val="17406D">
                  <a:lumMod val="50000"/>
                </a:srgbClr>
              </a:solidFill>
              <a:effectLst/>
              <a:uLnTx/>
              <a:uFillTx/>
              <a:latin typeface="Times New Roman" panose="02020603050405020304" pitchFamily="18" charset="0"/>
              <a:cs typeface="Times New Roman" panose="02020603050405020304" pitchFamily="18" charset="0"/>
            </a:endParaRPr>
          </a:p>
        </p:txBody>
      </p:sp>
      <p:grpSp>
        <p:nvGrpSpPr>
          <p:cNvPr id="29" name="Group 28">
            <a:extLst>
              <a:ext uri="{FF2B5EF4-FFF2-40B4-BE49-F238E27FC236}">
                <a16:creationId xmlns:a16="http://schemas.microsoft.com/office/drawing/2014/main" id="{3DA60590-1C5E-8EE0-302A-71C63E9701A6}"/>
              </a:ext>
            </a:extLst>
          </p:cNvPr>
          <p:cNvGrpSpPr/>
          <p:nvPr/>
        </p:nvGrpSpPr>
        <p:grpSpPr>
          <a:xfrm>
            <a:off x="509494" y="1432193"/>
            <a:ext cx="10892460" cy="797403"/>
            <a:chOff x="658987" y="3408831"/>
            <a:chExt cx="10892460" cy="797403"/>
          </a:xfrm>
        </p:grpSpPr>
        <p:sp>
          <p:nvSpPr>
            <p:cNvPr id="18" name="Rectangle: Rounded Corners 17">
              <a:extLst>
                <a:ext uri="{FF2B5EF4-FFF2-40B4-BE49-F238E27FC236}">
                  <a16:creationId xmlns:a16="http://schemas.microsoft.com/office/drawing/2014/main" id="{5A3ED2AF-FCF8-4A3A-92C2-BEA7F7117C0E}"/>
                </a:ext>
              </a:extLst>
            </p:cNvPr>
            <p:cNvSpPr/>
            <p:nvPr/>
          </p:nvSpPr>
          <p:spPr>
            <a:xfrm>
              <a:off x="658987" y="3415795"/>
              <a:ext cx="10787475" cy="790439"/>
            </a:xfrm>
            <a:prstGeom prst="roundRect">
              <a:avLst>
                <a:gd name="adj" fmla="val 48664"/>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548C190B-EB46-2B47-9421-E1D61A9B00E0}"/>
                </a:ext>
              </a:extLst>
            </p:cNvPr>
            <p:cNvSpPr txBox="1"/>
            <p:nvPr/>
          </p:nvSpPr>
          <p:spPr>
            <a:xfrm>
              <a:off x="763972" y="3408831"/>
              <a:ext cx="10787475" cy="677108"/>
            </a:xfrm>
            <a:prstGeom prst="rect">
              <a:avLst/>
            </a:prstGeom>
            <a:noFill/>
          </p:spPr>
          <p:txBody>
            <a:bodyPr wrap="square" rtlCol="0">
              <a:spAutoFit/>
            </a:bodyPr>
            <a:lstStyle/>
            <a:p>
              <a:pPr lvl="0">
                <a:defRPr/>
              </a:pPr>
              <a:r>
                <a:rPr lang="en-US" sz="3800" b="1" dirty="0" err="1">
                  <a:solidFill>
                    <a:srgbClr val="0070C0"/>
                  </a:solidFill>
                  <a:latin typeface="Times New Roman" panose="02020603050405020304" pitchFamily="18" charset="0"/>
                  <a:cs typeface="Times New Roman" panose="02020603050405020304" pitchFamily="18" charset="0"/>
                </a:rPr>
                <a:t>Thợ</a:t>
              </a:r>
              <a:r>
                <a:rPr lang="en-US" sz="3800" b="1" dirty="0">
                  <a:solidFill>
                    <a:srgbClr val="0070C0"/>
                  </a:solidFill>
                  <a:latin typeface="Times New Roman" panose="02020603050405020304" pitchFamily="18" charset="0"/>
                  <a:cs typeface="Times New Roman" panose="02020603050405020304" pitchFamily="18" charset="0"/>
                </a:rPr>
                <a:t> </a:t>
              </a:r>
              <a:r>
                <a:rPr lang="en-US" sz="3800" b="1" dirty="0" err="1">
                  <a:solidFill>
                    <a:srgbClr val="0070C0"/>
                  </a:solidFill>
                  <a:latin typeface="Times New Roman" panose="02020603050405020304" pitchFamily="18" charset="0"/>
                  <a:cs typeface="Times New Roman" panose="02020603050405020304" pitchFamily="18" charset="0"/>
                </a:rPr>
                <a:t>sàng</a:t>
              </a:r>
              <a:r>
                <a:rPr lang="en-US" sz="3800" b="1" dirty="0">
                  <a:solidFill>
                    <a:srgbClr val="0070C0"/>
                  </a:solidFill>
                  <a:latin typeface="Times New Roman" panose="02020603050405020304" pitchFamily="18" charset="0"/>
                  <a:cs typeface="Times New Roman" panose="02020603050405020304" pitchFamily="18" charset="0"/>
                </a:rPr>
                <a:t> </a:t>
              </a:r>
              <a:r>
                <a:rPr lang="en-US" sz="3800" b="1" dirty="0" err="1">
                  <a:solidFill>
                    <a:srgbClr val="0070C0"/>
                  </a:solidFill>
                  <a:latin typeface="Times New Roman" panose="02020603050405020304" pitchFamily="18" charset="0"/>
                  <a:cs typeface="Times New Roman" panose="02020603050405020304" pitchFamily="18" charset="0"/>
                </a:rPr>
                <a:t>rửa</a:t>
              </a:r>
              <a:r>
                <a:rPr lang="vi-VN" sz="3800" b="1" dirty="0">
                  <a:solidFill>
                    <a:srgbClr val="0070C0"/>
                  </a:solidFill>
                  <a:latin typeface="Times New Roman" panose="02020603050405020304" pitchFamily="18" charset="0"/>
                  <a:cs typeface="Times New Roman" panose="02020603050405020304" pitchFamily="18" charset="0"/>
                </a:rPr>
                <a:t>: </a:t>
              </a:r>
              <a:r>
                <a:rPr lang="en-US" sz="3800" b="1" dirty="0" err="1">
                  <a:solidFill>
                    <a:srgbClr val="002060"/>
                  </a:solidFill>
                  <a:latin typeface="Times New Roman" panose="02020603050405020304" pitchFamily="18" charset="0"/>
                  <a:cs typeface="Times New Roman" panose="02020603050405020304" pitchFamily="18" charset="0"/>
                </a:rPr>
                <a:t>thợ</a:t>
              </a:r>
              <a:r>
                <a:rPr lang="en-US" sz="3800" b="1" dirty="0">
                  <a:solidFill>
                    <a:srgbClr val="002060"/>
                  </a:solidFill>
                  <a:latin typeface="Times New Roman" panose="02020603050405020304" pitchFamily="18" charset="0"/>
                  <a:cs typeface="Times New Roman" panose="02020603050405020304" pitchFamily="18" charset="0"/>
                </a:rPr>
                <a:t> </a:t>
              </a:r>
              <a:r>
                <a:rPr lang="en-US" sz="3800" b="1" dirty="0" err="1">
                  <a:solidFill>
                    <a:srgbClr val="002060"/>
                  </a:solidFill>
                  <a:latin typeface="Times New Roman" panose="02020603050405020304" pitchFamily="18" charset="0"/>
                  <a:cs typeface="Times New Roman" panose="02020603050405020304" pitchFamily="18" charset="0"/>
                </a:rPr>
                <a:t>thực</a:t>
              </a:r>
              <a:r>
                <a:rPr lang="en-US" sz="3800" b="1" dirty="0">
                  <a:solidFill>
                    <a:srgbClr val="002060"/>
                  </a:solidFill>
                  <a:latin typeface="Times New Roman" panose="02020603050405020304" pitchFamily="18" charset="0"/>
                  <a:cs typeface="Times New Roman" panose="02020603050405020304" pitchFamily="18" charset="0"/>
                </a:rPr>
                <a:t> </a:t>
              </a:r>
              <a:r>
                <a:rPr lang="en-US" sz="3800" b="1" dirty="0" err="1">
                  <a:solidFill>
                    <a:srgbClr val="002060"/>
                  </a:solidFill>
                  <a:latin typeface="Times New Roman" panose="02020603050405020304" pitchFamily="18" charset="0"/>
                  <a:cs typeface="Times New Roman" panose="02020603050405020304" pitchFamily="18" charset="0"/>
                </a:rPr>
                <a:t>hiện</a:t>
              </a:r>
              <a:r>
                <a:rPr lang="en-US" sz="3800" b="1" dirty="0">
                  <a:solidFill>
                    <a:srgbClr val="002060"/>
                  </a:solidFill>
                  <a:latin typeface="Times New Roman" panose="02020603050405020304" pitchFamily="18" charset="0"/>
                  <a:cs typeface="Times New Roman" panose="02020603050405020304" pitchFamily="18" charset="0"/>
                </a:rPr>
                <a:t> </a:t>
              </a:r>
              <a:r>
                <a:rPr lang="en-US" sz="3800" b="1" dirty="0" err="1">
                  <a:solidFill>
                    <a:srgbClr val="002060"/>
                  </a:solidFill>
                  <a:latin typeface="Times New Roman" panose="02020603050405020304" pitchFamily="18" charset="0"/>
                  <a:cs typeface="Times New Roman" panose="02020603050405020304" pitchFamily="18" charset="0"/>
                </a:rPr>
                <a:t>công</a:t>
              </a:r>
              <a:r>
                <a:rPr lang="en-US" sz="3800" b="1" dirty="0">
                  <a:solidFill>
                    <a:srgbClr val="002060"/>
                  </a:solidFill>
                  <a:latin typeface="Times New Roman" panose="02020603050405020304" pitchFamily="18" charset="0"/>
                  <a:cs typeface="Times New Roman" panose="02020603050405020304" pitchFamily="18" charset="0"/>
                </a:rPr>
                <a:t> </a:t>
              </a:r>
              <a:r>
                <a:rPr lang="en-US" sz="3800" b="1" dirty="0" err="1">
                  <a:solidFill>
                    <a:srgbClr val="002060"/>
                  </a:solidFill>
                  <a:latin typeface="Times New Roman" panose="02020603050405020304" pitchFamily="18" charset="0"/>
                  <a:cs typeface="Times New Roman" panose="02020603050405020304" pitchFamily="18" charset="0"/>
                </a:rPr>
                <a:t>đoạn</a:t>
              </a:r>
              <a:r>
                <a:rPr lang="en-US" sz="3800" b="1" dirty="0">
                  <a:solidFill>
                    <a:srgbClr val="002060"/>
                  </a:solidFill>
                  <a:latin typeface="Times New Roman" panose="02020603050405020304" pitchFamily="18" charset="0"/>
                  <a:cs typeface="Times New Roman" panose="02020603050405020304" pitchFamily="18" charset="0"/>
                </a:rPr>
                <a:t> </a:t>
              </a:r>
              <a:r>
                <a:rPr lang="en-US" sz="3800" b="1" dirty="0" err="1">
                  <a:solidFill>
                    <a:srgbClr val="002060"/>
                  </a:solidFill>
                  <a:latin typeface="Times New Roman" panose="02020603050405020304" pitchFamily="18" charset="0"/>
                  <a:cs typeface="Times New Roman" panose="02020603050405020304" pitchFamily="18" charset="0"/>
                </a:rPr>
                <a:t>sàng</a:t>
              </a:r>
              <a:r>
                <a:rPr lang="en-US" sz="3800" b="1" dirty="0">
                  <a:solidFill>
                    <a:srgbClr val="002060"/>
                  </a:solidFill>
                  <a:latin typeface="Times New Roman" panose="02020603050405020304" pitchFamily="18" charset="0"/>
                  <a:cs typeface="Times New Roman" panose="02020603050405020304" pitchFamily="18" charset="0"/>
                </a:rPr>
                <a:t> </a:t>
              </a:r>
              <a:r>
                <a:rPr lang="en-US" sz="3800" b="1" dirty="0" err="1">
                  <a:solidFill>
                    <a:srgbClr val="002060"/>
                  </a:solidFill>
                  <a:latin typeface="Times New Roman" panose="02020603050405020304" pitchFamily="18" charset="0"/>
                  <a:cs typeface="Times New Roman" panose="02020603050405020304" pitchFamily="18" charset="0"/>
                </a:rPr>
                <a:t>rửa</a:t>
              </a:r>
              <a:r>
                <a:rPr lang="vi-VN" sz="3800" b="1" dirty="0">
                  <a:solidFill>
                    <a:srgbClr val="002060"/>
                  </a:solidFill>
                  <a:latin typeface="Times New Roman" panose="02020603050405020304" pitchFamily="18" charset="0"/>
                  <a:cs typeface="Times New Roman" panose="02020603050405020304" pitchFamily="18" charset="0"/>
                </a:rPr>
                <a:t>.</a:t>
              </a:r>
              <a:endParaRPr kumimoji="0" lang="en-US" sz="38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grpSp>
      <p:grpSp>
        <p:nvGrpSpPr>
          <p:cNvPr id="30" name="Group 29">
            <a:extLst>
              <a:ext uri="{FF2B5EF4-FFF2-40B4-BE49-F238E27FC236}">
                <a16:creationId xmlns:a16="http://schemas.microsoft.com/office/drawing/2014/main" id="{4DEE907A-170A-578E-0208-73368EBB10EB}"/>
              </a:ext>
            </a:extLst>
          </p:cNvPr>
          <p:cNvGrpSpPr/>
          <p:nvPr/>
        </p:nvGrpSpPr>
        <p:grpSpPr>
          <a:xfrm>
            <a:off x="421070" y="2882599"/>
            <a:ext cx="10875899" cy="1540903"/>
            <a:chOff x="613839" y="4652481"/>
            <a:chExt cx="10787475" cy="1540903"/>
          </a:xfrm>
        </p:grpSpPr>
        <p:sp>
          <p:nvSpPr>
            <p:cNvPr id="19" name="Rectangle: Rounded Corners 18">
              <a:extLst>
                <a:ext uri="{FF2B5EF4-FFF2-40B4-BE49-F238E27FC236}">
                  <a16:creationId xmlns:a16="http://schemas.microsoft.com/office/drawing/2014/main" id="{F6FE09F7-3099-F6A0-4E73-E8BE944C8E8C}"/>
                </a:ext>
              </a:extLst>
            </p:cNvPr>
            <p:cNvSpPr/>
            <p:nvPr/>
          </p:nvSpPr>
          <p:spPr>
            <a:xfrm>
              <a:off x="613839" y="4652481"/>
              <a:ext cx="10787475" cy="1540903"/>
            </a:xfrm>
            <a:prstGeom prst="roundRect">
              <a:avLst>
                <a:gd name="adj" fmla="val 48664"/>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0BB5BA65-BC1D-C5A4-D255-AD316F5B903E}"/>
                </a:ext>
              </a:extLst>
            </p:cNvPr>
            <p:cNvSpPr txBox="1"/>
            <p:nvPr/>
          </p:nvSpPr>
          <p:spPr>
            <a:xfrm>
              <a:off x="964660" y="4744478"/>
              <a:ext cx="10295956" cy="1200329"/>
            </a:xfrm>
            <a:prstGeom prst="rect">
              <a:avLst/>
            </a:prstGeom>
            <a:noFill/>
          </p:spPr>
          <p:txBody>
            <a:bodyPr wrap="square" rtlCol="0">
              <a:spAutoFit/>
            </a:bodyPr>
            <a:lstStyle/>
            <a:p>
              <a:pPr lvl="0">
                <a:defRPr/>
              </a:pPr>
              <a:r>
                <a:rPr lang="en-US" sz="3600" b="1" dirty="0" err="1">
                  <a:solidFill>
                    <a:schemeClr val="accent1">
                      <a:lumMod val="75000"/>
                    </a:schemeClr>
                  </a:solidFill>
                  <a:latin typeface="Times New Roman" panose="02020603050405020304" pitchFamily="18" charset="0"/>
                  <a:cs typeface="Times New Roman" panose="02020603050405020304" pitchFamily="18" charset="0"/>
                </a:rPr>
                <a:t>Thuyền</a:t>
              </a:r>
              <a:r>
                <a:rPr lang="en-US" sz="3600" b="1" dirty="0">
                  <a:solidFill>
                    <a:schemeClr val="accent1">
                      <a:lumMod val="75000"/>
                    </a:schemeClr>
                  </a:solidFill>
                  <a:latin typeface="Times New Roman" panose="02020603050405020304" pitchFamily="18" charset="0"/>
                  <a:cs typeface="Times New Roman" panose="02020603050405020304" pitchFamily="18" charset="0"/>
                </a:rPr>
                <a:t> </a:t>
              </a:r>
              <a:r>
                <a:rPr lang="en-US" sz="3600" b="1" dirty="0" err="1">
                  <a:solidFill>
                    <a:schemeClr val="accent1">
                      <a:lumMod val="75000"/>
                    </a:schemeClr>
                  </a:solidFill>
                  <a:latin typeface="Times New Roman" panose="02020603050405020304" pitchFamily="18" charset="0"/>
                  <a:cs typeface="Times New Roman" panose="02020603050405020304" pitchFamily="18" charset="0"/>
                </a:rPr>
                <a:t>lưới</a:t>
              </a:r>
              <a:r>
                <a:rPr lang="en-US" sz="3600" b="1" dirty="0">
                  <a:solidFill>
                    <a:schemeClr val="accent1">
                      <a:lumMod val="75000"/>
                    </a:schemeClr>
                  </a:solidFill>
                  <a:latin typeface="Times New Roman" panose="02020603050405020304" pitchFamily="18" charset="0"/>
                  <a:cs typeface="Times New Roman" panose="02020603050405020304" pitchFamily="18" charset="0"/>
                </a:rPr>
                <a:t>, </a:t>
              </a:r>
              <a:r>
                <a:rPr lang="en-US" sz="3600" b="1" dirty="0" err="1">
                  <a:solidFill>
                    <a:schemeClr val="accent1">
                      <a:lumMod val="75000"/>
                    </a:schemeClr>
                  </a:solidFill>
                  <a:latin typeface="Times New Roman" panose="02020603050405020304" pitchFamily="18" charset="0"/>
                  <a:cs typeface="Times New Roman" panose="02020603050405020304" pitchFamily="18" charset="0"/>
                </a:rPr>
                <a:t>thuyền</a:t>
              </a:r>
              <a:r>
                <a:rPr lang="en-US" sz="3600" b="1" dirty="0">
                  <a:solidFill>
                    <a:schemeClr val="accent1">
                      <a:lumMod val="75000"/>
                    </a:schemeClr>
                  </a:solidFill>
                  <a:latin typeface="Times New Roman" panose="02020603050405020304" pitchFamily="18" charset="0"/>
                  <a:cs typeface="Times New Roman" panose="02020603050405020304" pitchFamily="18" charset="0"/>
                </a:rPr>
                <a:t> </a:t>
              </a:r>
              <a:r>
                <a:rPr lang="en-US" sz="3600" b="1" dirty="0" err="1">
                  <a:solidFill>
                    <a:schemeClr val="accent1">
                      <a:lumMod val="75000"/>
                    </a:schemeClr>
                  </a:solidFill>
                  <a:latin typeface="Times New Roman" panose="02020603050405020304" pitchFamily="18" charset="0"/>
                  <a:cs typeface="Times New Roman" panose="02020603050405020304" pitchFamily="18" charset="0"/>
                </a:rPr>
                <a:t>giã</a:t>
              </a:r>
              <a:r>
                <a:rPr lang="en-US" sz="3600" b="1" dirty="0">
                  <a:solidFill>
                    <a:schemeClr val="accent1">
                      <a:lumMod val="75000"/>
                    </a:schemeClr>
                  </a:solidFill>
                  <a:latin typeface="Times New Roman" panose="02020603050405020304" pitchFamily="18" charset="0"/>
                  <a:cs typeface="Times New Roman" panose="02020603050405020304" pitchFamily="18" charset="0"/>
                </a:rPr>
                <a:t>, </a:t>
              </a:r>
              <a:r>
                <a:rPr lang="en-US" sz="3600" b="1" dirty="0" err="1">
                  <a:solidFill>
                    <a:schemeClr val="accent1">
                      <a:lumMod val="75000"/>
                    </a:schemeClr>
                  </a:solidFill>
                  <a:latin typeface="Times New Roman" panose="02020603050405020304" pitchFamily="18" charset="0"/>
                  <a:cs typeface="Times New Roman" panose="02020603050405020304" pitchFamily="18" charset="0"/>
                </a:rPr>
                <a:t>thuyền</a:t>
              </a:r>
              <a:r>
                <a:rPr lang="en-US" sz="3600" b="1" dirty="0">
                  <a:solidFill>
                    <a:schemeClr val="accent1">
                      <a:lumMod val="75000"/>
                    </a:schemeClr>
                  </a:solidFill>
                  <a:latin typeface="Times New Roman" panose="02020603050405020304" pitchFamily="18" charset="0"/>
                  <a:cs typeface="Times New Roman" panose="02020603050405020304" pitchFamily="18" charset="0"/>
                </a:rPr>
                <a:t> </a:t>
              </a:r>
              <a:r>
                <a:rPr lang="en-US" sz="3600" b="1" dirty="0" err="1">
                  <a:solidFill>
                    <a:schemeClr val="accent1">
                      <a:lumMod val="75000"/>
                    </a:schemeClr>
                  </a:solidFill>
                  <a:latin typeface="Times New Roman" panose="02020603050405020304" pitchFamily="18" charset="0"/>
                  <a:cs typeface="Times New Roman" panose="02020603050405020304" pitchFamily="18" charset="0"/>
                </a:rPr>
                <a:t>Khu</a:t>
              </a:r>
              <a:r>
                <a:rPr lang="en-US" sz="3600" b="1" dirty="0">
                  <a:solidFill>
                    <a:schemeClr val="accent1">
                      <a:lumMod val="75000"/>
                    </a:schemeClr>
                  </a:solidFill>
                  <a:latin typeface="Times New Roman" panose="02020603050405020304" pitchFamily="18" charset="0"/>
                  <a:cs typeface="Times New Roman" panose="02020603050405020304" pitchFamily="18" charset="0"/>
                </a:rPr>
                <a:t> </a:t>
              </a:r>
              <a:r>
                <a:rPr lang="en-US" sz="3600" b="1" dirty="0" err="1">
                  <a:solidFill>
                    <a:schemeClr val="accent1">
                      <a:lumMod val="75000"/>
                    </a:schemeClr>
                  </a:solidFill>
                  <a:latin typeface="Times New Roman" panose="02020603050405020304" pitchFamily="18" charset="0"/>
                  <a:cs typeface="Times New Roman" panose="02020603050405020304" pitchFamily="18" charset="0"/>
                </a:rPr>
                <a:t>Bốn</a:t>
              </a:r>
              <a:r>
                <a:rPr lang="en-US" sz="3600" b="1" dirty="0">
                  <a:solidFill>
                    <a:schemeClr val="accent1">
                      <a:lumMod val="75000"/>
                    </a:schemeClr>
                  </a:solidFill>
                  <a:latin typeface="Times New Roman" panose="02020603050405020304" pitchFamily="18" charset="0"/>
                  <a:cs typeface="Times New Roman" panose="02020603050405020304" pitchFamily="18" charset="0"/>
                </a:rPr>
                <a:t>, </a:t>
              </a:r>
              <a:r>
                <a:rPr lang="en-US" sz="3600" b="1" dirty="0" err="1">
                  <a:solidFill>
                    <a:schemeClr val="accent1">
                      <a:lumMod val="75000"/>
                    </a:schemeClr>
                  </a:solidFill>
                  <a:latin typeface="Times New Roman" panose="02020603050405020304" pitchFamily="18" charset="0"/>
                  <a:cs typeface="Times New Roman" panose="02020603050405020304" pitchFamily="18" charset="0"/>
                </a:rPr>
                <a:t>thuyền</a:t>
              </a:r>
              <a:r>
                <a:rPr lang="en-US" sz="3600" b="1" dirty="0">
                  <a:solidFill>
                    <a:schemeClr val="accent1">
                      <a:lumMod val="75000"/>
                    </a:schemeClr>
                  </a:solidFill>
                  <a:latin typeface="Times New Roman" panose="02020603050405020304" pitchFamily="18" charset="0"/>
                  <a:cs typeface="Times New Roman" panose="02020603050405020304" pitchFamily="18" charset="0"/>
                </a:rPr>
                <a:t> </a:t>
              </a:r>
              <a:r>
                <a:rPr lang="en-US" sz="3600" b="1" dirty="0" err="1">
                  <a:solidFill>
                    <a:schemeClr val="accent1">
                      <a:lumMod val="75000"/>
                    </a:schemeClr>
                  </a:solidFill>
                  <a:latin typeface="Times New Roman" panose="02020603050405020304" pitchFamily="18" charset="0"/>
                  <a:cs typeface="Times New Roman" panose="02020603050405020304" pitchFamily="18" charset="0"/>
                </a:rPr>
                <a:t>Vạn</a:t>
              </a:r>
              <a:r>
                <a:rPr lang="en-US" sz="3600" b="1" dirty="0">
                  <a:solidFill>
                    <a:schemeClr val="accent1">
                      <a:lumMod val="75000"/>
                    </a:schemeClr>
                  </a:solidFill>
                  <a:latin typeface="Times New Roman" panose="02020603050405020304" pitchFamily="18" charset="0"/>
                  <a:cs typeface="Times New Roman" panose="02020603050405020304" pitchFamily="18" charset="0"/>
                </a:rPr>
                <a:t> Ninh</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tên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các</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loại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thuyền</a:t>
              </a:r>
              <a:r>
                <a:rPr lang="en-US" sz="3600" b="1" dirty="0">
                  <a:latin typeface="Times New Roman" panose="02020603050405020304" pitchFamily="18" charset="0"/>
                  <a:cs typeface="Times New Roman" panose="02020603050405020304" pitchFamily="18" charset="0"/>
                </a:rPr>
                <a:t> ở </a:t>
              </a:r>
              <a:r>
                <a:rPr lang="en-US" sz="3600" b="1" dirty="0" err="1">
                  <a:latin typeface="Times New Roman" panose="02020603050405020304" pitchFamily="18" charset="0"/>
                  <a:cs typeface="Times New Roman" panose="02020603050405020304" pitchFamily="18" charset="0"/>
                </a:rPr>
                <a:t>vịnh</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Hạ</a:t>
              </a:r>
              <a:r>
                <a:rPr lang="en-US" sz="3600" b="1" dirty="0">
                  <a:latin typeface="Times New Roman" panose="02020603050405020304" pitchFamily="18" charset="0"/>
                  <a:cs typeface="Times New Roman" panose="02020603050405020304" pitchFamily="18" charset="0"/>
                </a:rPr>
                <a:t> Long</a:t>
              </a:r>
              <a:endParaRPr kumimoji="0" lang="en-US" sz="66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49854413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1000" fill="hold"/>
                                        <p:tgtEl>
                                          <p:spTgt spid="29"/>
                                        </p:tgtEl>
                                        <p:attrNameLst>
                                          <p:attrName>ppt_w</p:attrName>
                                        </p:attrNameLst>
                                      </p:cBhvr>
                                      <p:tavLst>
                                        <p:tav tm="0">
                                          <p:val>
                                            <p:fltVal val="0"/>
                                          </p:val>
                                        </p:tav>
                                        <p:tav tm="100000">
                                          <p:val>
                                            <p:strVal val="#ppt_w"/>
                                          </p:val>
                                        </p:tav>
                                      </p:tavLst>
                                    </p:anim>
                                    <p:anim calcmode="lin" valueType="num">
                                      <p:cBhvr>
                                        <p:cTn id="8" dur="1000" fill="hold"/>
                                        <p:tgtEl>
                                          <p:spTgt spid="29"/>
                                        </p:tgtEl>
                                        <p:attrNameLst>
                                          <p:attrName>ppt_h</p:attrName>
                                        </p:attrNameLst>
                                      </p:cBhvr>
                                      <p:tavLst>
                                        <p:tav tm="0">
                                          <p:val>
                                            <p:fltVal val="0"/>
                                          </p:val>
                                        </p:tav>
                                        <p:tav tm="100000">
                                          <p:val>
                                            <p:strVal val="#ppt_h"/>
                                          </p:val>
                                        </p:tav>
                                      </p:tavLst>
                                    </p:anim>
                                    <p:anim calcmode="lin" valueType="num">
                                      <p:cBhvr>
                                        <p:cTn id="9" dur="1000" fill="hold"/>
                                        <p:tgtEl>
                                          <p:spTgt spid="29"/>
                                        </p:tgtEl>
                                        <p:attrNameLst>
                                          <p:attrName>style.rotation</p:attrName>
                                        </p:attrNameLst>
                                      </p:cBhvr>
                                      <p:tavLst>
                                        <p:tav tm="0">
                                          <p:val>
                                            <p:fltVal val="90"/>
                                          </p:val>
                                        </p:tav>
                                        <p:tav tm="100000">
                                          <p:val>
                                            <p:fltVal val="0"/>
                                          </p:val>
                                        </p:tav>
                                      </p:tavLst>
                                    </p:anim>
                                    <p:animEffect transition="in" filter="fade">
                                      <p:cBhvr>
                                        <p:cTn id="10" dur="1000"/>
                                        <p:tgtEl>
                                          <p:spTgt spid="29"/>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11" fill="hold">
                      <p:stCondLst>
                        <p:cond delay="indefinite"/>
                      </p:stCondLst>
                      <p:childTnLst>
                        <p:par>
                          <p:cTn id="12" fill="hold">
                            <p:stCondLst>
                              <p:cond delay="0"/>
                            </p:stCondLst>
                            <p:childTnLst>
                              <p:par>
                                <p:cTn id="13" presetID="21" presetClass="entr" presetSubtype="1"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wheel(1)">
                                      <p:cBhvr>
                                        <p:cTn id="15" dur="2000"/>
                                        <p:tgtEl>
                                          <p:spTgt spid="30"/>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61AF53-4405-BE5E-FCF8-56352FA57A31}"/>
            </a:ext>
          </a:extLst>
        </p:cNvPr>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A14ADD0F-7714-5B29-995C-2CC2CAF1EE46}"/>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 name="TextBox 2">
            <a:extLst>
              <a:ext uri="{FF2B5EF4-FFF2-40B4-BE49-F238E27FC236}">
                <a16:creationId xmlns:a16="http://schemas.microsoft.com/office/drawing/2014/main" id="{6105DD32-2A1B-7CAE-32F8-7CB733C6C43A}"/>
              </a:ext>
            </a:extLst>
          </p:cNvPr>
          <p:cNvSpPr txBox="1"/>
          <p:nvPr/>
        </p:nvSpPr>
        <p:spPr>
          <a:xfrm>
            <a:off x="1595336" y="836579"/>
            <a:ext cx="8453336" cy="632298"/>
          </a:xfrm>
          <a:prstGeom prst="rect">
            <a:avLst/>
          </a:prstGeom>
          <a:noFill/>
        </p:spPr>
        <p:txBody>
          <a:bodyPr wrap="square" rtlCol="0">
            <a:spAutoFit/>
          </a:bodyPr>
          <a:lstStyle/>
          <a:p>
            <a:endParaRPr lang="en-US" dirty="0"/>
          </a:p>
        </p:txBody>
      </p:sp>
      <p:pic>
        <p:nvPicPr>
          <p:cNvPr id="6" name="Picture 5" descr="A close-up of a fish&#10;&#10;Description automatically generated">
            <a:extLst>
              <a:ext uri="{FF2B5EF4-FFF2-40B4-BE49-F238E27FC236}">
                <a16:creationId xmlns:a16="http://schemas.microsoft.com/office/drawing/2014/main" id="{EC2236DC-D6AA-1728-96C6-6FBBBED11E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183"/>
            <a:ext cx="6096000" cy="3399817"/>
          </a:xfrm>
          <a:prstGeom prst="rect">
            <a:avLst/>
          </a:prstGeom>
        </p:spPr>
      </p:pic>
      <p:pic>
        <p:nvPicPr>
          <p:cNvPr id="9" name="Picture 8" descr="A fish on a plate&#10;&#10;Description automatically generated">
            <a:extLst>
              <a:ext uri="{FF2B5EF4-FFF2-40B4-BE49-F238E27FC236}">
                <a16:creationId xmlns:a16="http://schemas.microsoft.com/office/drawing/2014/main" id="{D12B9142-B19C-739F-BB8C-054AD029E0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1"/>
            <a:ext cx="6019799" cy="3314987"/>
          </a:xfrm>
          <a:prstGeom prst="rect">
            <a:avLst/>
          </a:prstGeom>
        </p:spPr>
      </p:pic>
      <p:pic>
        <p:nvPicPr>
          <p:cNvPr id="11" name="Picture 10" descr="A group of fish in a blue basket&#10;&#10;Description automatically generated">
            <a:extLst>
              <a:ext uri="{FF2B5EF4-FFF2-40B4-BE49-F238E27FC236}">
                <a16:creationId xmlns:a16="http://schemas.microsoft.com/office/drawing/2014/main" id="{89C3C83B-5B9A-8261-D111-CA7292442D8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672" y="3344170"/>
            <a:ext cx="6069328" cy="3513830"/>
          </a:xfrm>
          <a:prstGeom prst="rect">
            <a:avLst/>
          </a:prstGeom>
        </p:spPr>
      </p:pic>
      <p:pic>
        <p:nvPicPr>
          <p:cNvPr id="13" name="Picture 12" descr="A hand holding a group of shrimp&#10;&#10;Description automatically generated">
            <a:extLst>
              <a:ext uri="{FF2B5EF4-FFF2-40B4-BE49-F238E27FC236}">
                <a16:creationId xmlns:a16="http://schemas.microsoft.com/office/drawing/2014/main" id="{510F52A5-A057-30C8-73FA-9B30FA4956A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22672" y="3314987"/>
            <a:ext cx="6042656" cy="3474724"/>
          </a:xfrm>
          <a:prstGeom prst="rect">
            <a:avLst/>
          </a:prstGeom>
        </p:spPr>
      </p:pic>
      <p:sp>
        <p:nvSpPr>
          <p:cNvPr id="14" name="TextBox 13">
            <a:extLst>
              <a:ext uri="{FF2B5EF4-FFF2-40B4-BE49-F238E27FC236}">
                <a16:creationId xmlns:a16="http://schemas.microsoft.com/office/drawing/2014/main" id="{47CEE5AF-3148-A70D-7695-106BA19B89F1}"/>
              </a:ext>
            </a:extLst>
          </p:cNvPr>
          <p:cNvSpPr txBox="1"/>
          <p:nvPr/>
        </p:nvSpPr>
        <p:spPr>
          <a:xfrm>
            <a:off x="4297792" y="44246"/>
            <a:ext cx="1722007" cy="584775"/>
          </a:xfrm>
          <a:prstGeom prst="rect">
            <a:avLst/>
          </a:prstGeom>
          <a:noFill/>
        </p:spPr>
        <p:txBody>
          <a:bodyPr wrap="square" rtlCol="0">
            <a:spAutoFit/>
          </a:bodyPr>
          <a:lstStyle/>
          <a:p>
            <a:r>
              <a:rPr lang="en-US" sz="3200" b="1" dirty="0" err="1">
                <a:solidFill>
                  <a:srgbClr val="FF0000"/>
                </a:solidFill>
                <a:latin typeface="Times New Roman" panose="02020603050405020304" pitchFamily="18" charset="0"/>
                <a:cs typeface="Times New Roman" panose="02020603050405020304" pitchFamily="18" charset="0"/>
              </a:rPr>
              <a:t>Cá</a:t>
            </a:r>
            <a:r>
              <a:rPr lang="en-US" sz="3200" b="1" dirty="0">
                <a:solidFill>
                  <a:srgbClr val="FF0000"/>
                </a:solidFill>
                <a:latin typeface="Times New Roman" panose="02020603050405020304" pitchFamily="18" charset="0"/>
                <a:cs typeface="Times New Roman" panose="02020603050405020304" pitchFamily="18" charset="0"/>
              </a:rPr>
              <a:t> song</a:t>
            </a:r>
          </a:p>
        </p:txBody>
      </p:sp>
      <p:sp>
        <p:nvSpPr>
          <p:cNvPr id="15" name="TextBox 14">
            <a:extLst>
              <a:ext uri="{FF2B5EF4-FFF2-40B4-BE49-F238E27FC236}">
                <a16:creationId xmlns:a16="http://schemas.microsoft.com/office/drawing/2014/main" id="{3B4F3E27-6857-C6E4-BB29-E03A3D3B2CA0}"/>
              </a:ext>
            </a:extLst>
          </p:cNvPr>
          <p:cNvSpPr txBox="1"/>
          <p:nvPr/>
        </p:nvSpPr>
        <p:spPr>
          <a:xfrm>
            <a:off x="10327532" y="29183"/>
            <a:ext cx="1722007" cy="584775"/>
          </a:xfrm>
          <a:prstGeom prst="rect">
            <a:avLst/>
          </a:prstGeom>
          <a:noFill/>
        </p:spPr>
        <p:txBody>
          <a:bodyPr wrap="square" rtlCol="0">
            <a:spAutoFit/>
          </a:bodyPr>
          <a:lstStyle/>
          <a:p>
            <a:r>
              <a:rPr lang="en-US" sz="3200" b="1" dirty="0" err="1">
                <a:solidFill>
                  <a:srgbClr val="FF0000"/>
                </a:solidFill>
                <a:latin typeface="Times New Roman" panose="02020603050405020304" pitchFamily="18" charset="0"/>
                <a:cs typeface="Times New Roman" panose="02020603050405020304" pitchFamily="18" charset="0"/>
              </a:rPr>
              <a:t>Cá</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chim</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8E6EEBCA-38BB-196B-D211-13AA44048F88}"/>
              </a:ext>
            </a:extLst>
          </p:cNvPr>
          <p:cNvSpPr txBox="1"/>
          <p:nvPr/>
        </p:nvSpPr>
        <p:spPr>
          <a:xfrm>
            <a:off x="4516145" y="3364713"/>
            <a:ext cx="1722007" cy="584775"/>
          </a:xfrm>
          <a:prstGeom prst="rect">
            <a:avLst/>
          </a:prstGeom>
          <a:noFill/>
        </p:spPr>
        <p:txBody>
          <a:bodyPr wrap="square" rtlCol="0">
            <a:spAutoFit/>
          </a:bodyPr>
          <a:lstStyle/>
          <a:p>
            <a:r>
              <a:rPr lang="en-US" sz="3200" b="1" dirty="0" err="1">
                <a:solidFill>
                  <a:srgbClr val="FF0000"/>
                </a:solidFill>
                <a:latin typeface="Times New Roman" panose="02020603050405020304" pitchFamily="18" charset="0"/>
                <a:cs typeface="Times New Roman" panose="02020603050405020304" pitchFamily="18" charset="0"/>
              </a:rPr>
              <a:t>Cá</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nhụ</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3C8A4919-3A4E-34DB-C0F8-CAE0FE4D19F8}"/>
              </a:ext>
            </a:extLst>
          </p:cNvPr>
          <p:cNvSpPr txBox="1"/>
          <p:nvPr/>
        </p:nvSpPr>
        <p:spPr>
          <a:xfrm>
            <a:off x="10496665" y="3344170"/>
            <a:ext cx="1722007" cy="584775"/>
          </a:xfrm>
          <a:prstGeom prst="rect">
            <a:avLst/>
          </a:prstGeom>
          <a:noFill/>
        </p:spPr>
        <p:txBody>
          <a:bodyPr wrap="square" rtlCol="0">
            <a:spAutoFit/>
          </a:bodyPr>
          <a:lstStyle/>
          <a:p>
            <a:r>
              <a:rPr lang="en-US" sz="3200" b="1" dirty="0" err="1">
                <a:solidFill>
                  <a:srgbClr val="00B0F0"/>
                </a:solidFill>
                <a:latin typeface="Times New Roman" panose="02020603050405020304" pitchFamily="18" charset="0"/>
                <a:cs typeface="Times New Roman" panose="02020603050405020304" pitchFamily="18" charset="0"/>
              </a:rPr>
              <a:t>Tôm</a:t>
            </a:r>
            <a:r>
              <a:rPr lang="en-US" sz="3200" b="1" dirty="0">
                <a:solidFill>
                  <a:srgbClr val="00B0F0"/>
                </a:solidFill>
                <a:latin typeface="Times New Roman" panose="02020603050405020304" pitchFamily="18" charset="0"/>
                <a:cs typeface="Times New Roman" panose="02020603050405020304" pitchFamily="18" charset="0"/>
              </a:rPr>
              <a:t> he</a:t>
            </a:r>
          </a:p>
        </p:txBody>
      </p:sp>
    </p:spTree>
    <p:extLst>
      <p:ext uri="{BB962C8B-B14F-4D97-AF65-F5344CB8AC3E}">
        <p14:creationId xmlns:p14="http://schemas.microsoft.com/office/powerpoint/2010/main" val="2014422606"/>
      </p:ext>
    </p:extLst>
  </p:cSld>
  <p:clrMapOvr>
    <a:masterClrMapping/>
  </p:clrMapOvr>
  <p:transition spd="slow">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E57794-DDA1-22EF-2E41-9B75F2EB3E91}"/>
            </a:ext>
          </a:extLst>
        </p:cNvPr>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5B2BCA43-99A4-5B39-B64B-EC720E9E3E59}"/>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 name="TextBox 2">
            <a:extLst>
              <a:ext uri="{FF2B5EF4-FFF2-40B4-BE49-F238E27FC236}">
                <a16:creationId xmlns:a16="http://schemas.microsoft.com/office/drawing/2014/main" id="{5F72248C-AF0A-C1E6-E532-AAC74141EEDD}"/>
              </a:ext>
            </a:extLst>
          </p:cNvPr>
          <p:cNvSpPr txBox="1"/>
          <p:nvPr/>
        </p:nvSpPr>
        <p:spPr>
          <a:xfrm>
            <a:off x="1595336" y="836579"/>
            <a:ext cx="8453336" cy="632298"/>
          </a:xfrm>
          <a:prstGeom prst="rect">
            <a:avLst/>
          </a:prstGeom>
          <a:noFill/>
        </p:spPr>
        <p:txBody>
          <a:bodyPr wrap="square" rtlCol="0">
            <a:spAutoFit/>
          </a:bodyPr>
          <a:lstStyle/>
          <a:p>
            <a:endParaRPr lang="en-US" dirty="0"/>
          </a:p>
        </p:txBody>
      </p:sp>
      <p:pic>
        <p:nvPicPr>
          <p:cNvPr id="6" name="Picture 5" descr="A boat in the ocean&#10;&#10;Description automatically generated">
            <a:extLst>
              <a:ext uri="{FF2B5EF4-FFF2-40B4-BE49-F238E27FC236}">
                <a16:creationId xmlns:a16="http://schemas.microsoft.com/office/drawing/2014/main" id="{4DDCDACB-984A-2B49-B847-A0D38B61E2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 y="540848"/>
            <a:ext cx="6013869" cy="3392699"/>
          </a:xfrm>
          <a:prstGeom prst="rect">
            <a:avLst/>
          </a:prstGeom>
        </p:spPr>
      </p:pic>
      <p:pic>
        <p:nvPicPr>
          <p:cNvPr id="9" name="Picture 8" descr="A boat in the water&#10;&#10;Description automatically generated">
            <a:extLst>
              <a:ext uri="{FF2B5EF4-FFF2-40B4-BE49-F238E27FC236}">
                <a16:creationId xmlns:a16="http://schemas.microsoft.com/office/drawing/2014/main" id="{44864EA2-D899-F308-CC55-744ECEA037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3940360"/>
            <a:ext cx="6013868" cy="2895851"/>
          </a:xfrm>
          <a:prstGeom prst="rect">
            <a:avLst/>
          </a:prstGeom>
        </p:spPr>
      </p:pic>
      <p:pic>
        <p:nvPicPr>
          <p:cNvPr id="11" name="Picture 10" descr="A group of fish in a fishing net&#10;&#10;Description automatically generated">
            <a:extLst>
              <a:ext uri="{FF2B5EF4-FFF2-40B4-BE49-F238E27FC236}">
                <a16:creationId xmlns:a16="http://schemas.microsoft.com/office/drawing/2014/main" id="{1316F078-F0E5-BCC2-FF58-0EA83E3D995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59668" y="3894636"/>
            <a:ext cx="6132332" cy="2941575"/>
          </a:xfrm>
          <a:prstGeom prst="rect">
            <a:avLst/>
          </a:prstGeom>
        </p:spPr>
      </p:pic>
      <p:pic>
        <p:nvPicPr>
          <p:cNvPr id="13" name="Picture 12" descr="A boat in the water&#10;&#10;Description automatically generated">
            <a:extLst>
              <a:ext uri="{FF2B5EF4-FFF2-40B4-BE49-F238E27FC236}">
                <a16:creationId xmlns:a16="http://schemas.microsoft.com/office/drawing/2014/main" id="{DAE29C7F-7DAD-A65D-A93E-07D115A1972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59665" y="540848"/>
            <a:ext cx="6013870" cy="3353788"/>
          </a:xfrm>
          <a:prstGeom prst="rect">
            <a:avLst/>
          </a:prstGeom>
        </p:spPr>
      </p:pic>
      <p:sp>
        <p:nvSpPr>
          <p:cNvPr id="14" name="TextBox 13">
            <a:extLst>
              <a:ext uri="{FF2B5EF4-FFF2-40B4-BE49-F238E27FC236}">
                <a16:creationId xmlns:a16="http://schemas.microsoft.com/office/drawing/2014/main" id="{8100630F-8661-9A32-855C-B90BED5095F5}"/>
              </a:ext>
            </a:extLst>
          </p:cNvPr>
          <p:cNvSpPr txBox="1"/>
          <p:nvPr/>
        </p:nvSpPr>
        <p:spPr>
          <a:xfrm>
            <a:off x="4236927" y="21789"/>
            <a:ext cx="6430617" cy="584775"/>
          </a:xfrm>
          <a:prstGeom prst="rect">
            <a:avLst/>
          </a:prstGeom>
          <a:noFill/>
        </p:spPr>
        <p:txBody>
          <a:bodyPr wrap="square" rtlCol="0">
            <a:spAutoFit/>
          </a:bodyPr>
          <a:lstStyle/>
          <a:p>
            <a:r>
              <a:rPr lang="en-US" sz="3200" b="1" dirty="0">
                <a:solidFill>
                  <a:srgbClr val="FF0000"/>
                </a:solidFill>
                <a:latin typeface="Times New Roman" panose="02020603050405020304" pitchFamily="18" charset="0"/>
                <a:cs typeface="Times New Roman" panose="02020603050405020304" pitchFamily="18" charset="0"/>
              </a:rPr>
              <a:t>THUYỀN ĐÁNH CÁ</a:t>
            </a:r>
          </a:p>
        </p:txBody>
      </p:sp>
    </p:spTree>
    <p:extLst>
      <p:ext uri="{BB962C8B-B14F-4D97-AF65-F5344CB8AC3E}">
        <p14:creationId xmlns:p14="http://schemas.microsoft.com/office/powerpoint/2010/main" val="2567742838"/>
      </p:ext>
    </p:extLst>
  </p:cSld>
  <p:clrMapOvr>
    <a:masterClrMapping/>
  </p:clrMapOvr>
  <p:transition spd="slow">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4A9D0A-7317-DE30-FE57-1AAF587911E7}"/>
            </a:ext>
          </a:extLst>
        </p:cNvPr>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66DAFB29-5B0F-54EE-B9B1-B6880FF987CB}"/>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id="{9E1FDF3E-AD5E-72FA-DD24-5912408C4406}"/>
              </a:ext>
            </a:extLst>
          </p:cNvPr>
          <p:cNvSpPr/>
          <p:nvPr/>
        </p:nvSpPr>
        <p:spPr>
          <a:xfrm>
            <a:off x="238125" y="226217"/>
            <a:ext cx="11839575"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2" name="Picture 1">
            <a:extLst>
              <a:ext uri="{FF2B5EF4-FFF2-40B4-BE49-F238E27FC236}">
                <a16:creationId xmlns:a16="http://schemas.microsoft.com/office/drawing/2014/main" id="{4FEB686E-3C6A-13B6-D8C9-F7B53BB01F1F}"/>
              </a:ext>
            </a:extLst>
          </p:cNvPr>
          <p:cNvPicPr>
            <a:picLocks noChangeAspect="1"/>
          </p:cNvPicPr>
          <p:nvPr/>
        </p:nvPicPr>
        <p:blipFill>
          <a:blip r:embed="rId3"/>
          <a:stretch>
            <a:fillRect/>
          </a:stretch>
        </p:blipFill>
        <p:spPr>
          <a:xfrm>
            <a:off x="1890156" y="1855730"/>
            <a:ext cx="7803556" cy="4517528"/>
          </a:xfrm>
          <a:prstGeom prst="rect">
            <a:avLst/>
          </a:prstGeom>
        </p:spPr>
      </p:pic>
      <p:sp>
        <p:nvSpPr>
          <p:cNvPr id="3" name="TextBox 2">
            <a:extLst>
              <a:ext uri="{FF2B5EF4-FFF2-40B4-BE49-F238E27FC236}">
                <a16:creationId xmlns:a16="http://schemas.microsoft.com/office/drawing/2014/main" id="{3EC0A847-E105-2626-41CB-11B7075D2C71}"/>
              </a:ext>
            </a:extLst>
          </p:cNvPr>
          <p:cNvSpPr txBox="1"/>
          <p:nvPr/>
        </p:nvSpPr>
        <p:spPr>
          <a:xfrm>
            <a:off x="1595336" y="836579"/>
            <a:ext cx="8453336" cy="632298"/>
          </a:xfrm>
          <a:prstGeom prst="rect">
            <a:avLst/>
          </a:prstGeom>
          <a:noFill/>
        </p:spPr>
        <p:txBody>
          <a:bodyPr wrap="square" rtlCol="0">
            <a:spAutoFit/>
          </a:bodyPr>
          <a:lstStyle/>
          <a:p>
            <a:endParaRPr lang="en-US" dirty="0"/>
          </a:p>
        </p:txBody>
      </p:sp>
      <p:sp>
        <p:nvSpPr>
          <p:cNvPr id="4" name="Rectangle 3">
            <a:extLst>
              <a:ext uri="{FF2B5EF4-FFF2-40B4-BE49-F238E27FC236}">
                <a16:creationId xmlns:a16="http://schemas.microsoft.com/office/drawing/2014/main" id="{0BAB12DE-F764-1891-6E96-B8A112089244}"/>
              </a:ext>
            </a:extLst>
          </p:cNvPr>
          <p:cNvSpPr/>
          <p:nvPr/>
        </p:nvSpPr>
        <p:spPr>
          <a:xfrm>
            <a:off x="1785720" y="183232"/>
            <a:ext cx="7686720" cy="1938992"/>
          </a:xfrm>
          <a:prstGeom prst="rect">
            <a:avLst/>
          </a:prstGeom>
          <a:noFill/>
        </p:spPr>
        <p:txBody>
          <a:bodyPr wrap="none" lIns="91440" tIns="45720" rIns="91440" bIns="45720">
            <a:spAutoFit/>
          </a:bodyPr>
          <a:lstStyle/>
          <a:p>
            <a:pPr algn="ctr"/>
            <a:r>
              <a:rPr lang="en-US" sz="6000" b="1" dirty="0">
                <a:ln w="13462">
                  <a:solidFill>
                    <a:schemeClr val="bg1"/>
                  </a:solidFill>
                  <a:prstDash val="solid"/>
                </a:ln>
                <a:solidFill>
                  <a:srgbClr val="FF0000"/>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THẢO LUẬN NHÓM </a:t>
            </a:r>
          </a:p>
          <a:p>
            <a:pPr algn="ctr"/>
            <a:r>
              <a:rPr lang="en-US" sz="6000" b="1" dirty="0">
                <a:ln w="13462">
                  <a:solidFill>
                    <a:schemeClr val="bg1"/>
                  </a:solidFill>
                  <a:prstDash val="solid"/>
                </a:ln>
                <a:solidFill>
                  <a:srgbClr val="FF0000"/>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TRẢ LỜI CÂU HỎI </a:t>
            </a:r>
          </a:p>
        </p:txBody>
      </p:sp>
    </p:spTree>
    <p:extLst>
      <p:ext uri="{BB962C8B-B14F-4D97-AF65-F5344CB8AC3E}">
        <p14:creationId xmlns:p14="http://schemas.microsoft.com/office/powerpoint/2010/main" val="3231608568"/>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lstStyle/>
          <a:p>
            <a:endParaRPr lang="vi-VN"/>
          </a:p>
        </p:txBody>
      </p:sp>
      <p:sp>
        <p:nvSpPr>
          <p:cNvPr id="7" name="Slide Number Placeholder 6"/>
          <p:cNvSpPr>
            <a:spLocks noGrp="1"/>
          </p:cNvSpPr>
          <p:nvPr>
            <p:ph type="sldNum" sz="quarter" idx="12"/>
          </p:nvPr>
        </p:nvSpPr>
        <p:spPr/>
        <p:txBody>
          <a:bodyPr/>
          <a:lstStyle/>
          <a:p>
            <a:fld id="{D57F1E4F-1CFF-5643-939E-02111984F565}" type="slidenum">
              <a:rPr lang="en-US" smtClean="0"/>
              <a:t>2</a:t>
            </a:fld>
            <a:endParaRPr lang="en-US" dirty="0"/>
          </a:p>
        </p:txBody>
      </p:sp>
      <p:sp>
        <p:nvSpPr>
          <p:cNvPr id="6" name="Content Placeholder 5">
            <a:extLst>
              <a:ext uri="{FF2B5EF4-FFF2-40B4-BE49-F238E27FC236}">
                <a16:creationId xmlns:a16="http://schemas.microsoft.com/office/drawing/2014/main" id="{99660B2F-473A-A241-35B6-007D572D7795}"/>
              </a:ext>
            </a:extLst>
          </p:cNvPr>
          <p:cNvSpPr>
            <a:spLocks noGrp="1"/>
          </p:cNvSpPr>
          <p:nvPr>
            <p:ph sz="half" idx="2"/>
          </p:nvPr>
        </p:nvSpPr>
        <p:spPr/>
        <p:txBody>
          <a:bodyPr/>
          <a:lstStyle/>
          <a:p>
            <a:endParaRPr lang="en-US"/>
          </a:p>
        </p:txBody>
      </p:sp>
      <p:sp>
        <p:nvSpPr>
          <p:cNvPr id="11" name="Content Placeholder 10">
            <a:extLst>
              <a:ext uri="{FF2B5EF4-FFF2-40B4-BE49-F238E27FC236}">
                <a16:creationId xmlns:a16="http://schemas.microsoft.com/office/drawing/2014/main" id="{118A4FCA-76A2-CED5-081F-B39284DA0DDC}"/>
              </a:ext>
            </a:extLst>
          </p:cNvPr>
          <p:cNvSpPr>
            <a:spLocks noGrp="1"/>
          </p:cNvSpPr>
          <p:nvPr>
            <p:ph sz="quarter" idx="4"/>
          </p:nvPr>
        </p:nvSpPr>
        <p:spPr/>
        <p:txBody>
          <a:bodyPr/>
          <a:lstStyle/>
          <a:p>
            <a:endParaRPr lang="en-US" dirty="0"/>
          </a:p>
        </p:txBody>
      </p:sp>
      <p:pic>
        <p:nvPicPr>
          <p:cNvPr id="5122" name="Picture 2" descr="Bài 4: Buổi sáng ở Hòn Gai Tiếng Việt lớp 4 Chân trời sáng tạo">
            <a:extLst>
              <a:ext uri="{FF2B5EF4-FFF2-40B4-BE49-F238E27FC236}">
                <a16:creationId xmlns:a16="http://schemas.microsoft.com/office/drawing/2014/main" id="{09536522-F151-C976-3F4B-C835AB3B91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447" y="136525"/>
            <a:ext cx="11819106" cy="65661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95167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3">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id="{C3FD1603-FD12-1377-D82B-FBBEEE51D85A}"/>
              </a:ext>
            </a:extLst>
          </p:cNvPr>
          <p:cNvSpPr/>
          <p:nvPr/>
        </p:nvSpPr>
        <p:spPr>
          <a:xfrm>
            <a:off x="176212" y="244655"/>
            <a:ext cx="11839575"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3" name="Nhóm 20">
            <a:extLst>
              <a:ext uri="{FF2B5EF4-FFF2-40B4-BE49-F238E27FC236}">
                <a16:creationId xmlns:a16="http://schemas.microsoft.com/office/drawing/2014/main" id="{E899CC13-43F5-D2AD-F110-E66B3A978F3C}"/>
              </a:ext>
            </a:extLst>
          </p:cNvPr>
          <p:cNvGrpSpPr/>
          <p:nvPr/>
        </p:nvGrpSpPr>
        <p:grpSpPr>
          <a:xfrm>
            <a:off x="565243" y="279420"/>
            <a:ext cx="10864757" cy="1523972"/>
            <a:chOff x="282113" y="-183411"/>
            <a:chExt cx="8548770" cy="1142979"/>
          </a:xfrm>
        </p:grpSpPr>
        <p:sp>
          <p:nvSpPr>
            <p:cNvPr id="4" name="Hình chữ nhật: Góc Tròn 3">
              <a:extLst>
                <a:ext uri="{FF2B5EF4-FFF2-40B4-BE49-F238E27FC236}">
                  <a16:creationId xmlns:a16="http://schemas.microsoft.com/office/drawing/2014/main" id="{F486D5C5-0F16-FE64-85A4-F6FE1E37C606}"/>
                </a:ext>
              </a:extLst>
            </p:cNvPr>
            <p:cNvSpPr/>
            <p:nvPr/>
          </p:nvSpPr>
          <p:spPr>
            <a:xfrm>
              <a:off x="282113" y="-114039"/>
              <a:ext cx="8548770" cy="1022842"/>
            </a:xfrm>
            <a:custGeom>
              <a:avLst/>
              <a:gdLst>
                <a:gd name="connsiteX0" fmla="*/ 0 w 8548770"/>
                <a:gd name="connsiteY0" fmla="*/ 170477 h 1022842"/>
                <a:gd name="connsiteX1" fmla="*/ 170477 w 8548770"/>
                <a:gd name="connsiteY1" fmla="*/ 0 h 1022842"/>
                <a:gd name="connsiteX2" fmla="*/ 772384 w 8548770"/>
                <a:gd name="connsiteY2" fmla="*/ 0 h 1022842"/>
                <a:gd name="connsiteX3" fmla="*/ 1210134 w 8548770"/>
                <a:gd name="connsiteY3" fmla="*/ 0 h 1022842"/>
                <a:gd name="connsiteX4" fmla="*/ 1894118 w 8548770"/>
                <a:gd name="connsiteY4" fmla="*/ 0 h 1022842"/>
                <a:gd name="connsiteX5" fmla="*/ 2660181 w 8548770"/>
                <a:gd name="connsiteY5" fmla="*/ 0 h 1022842"/>
                <a:gd name="connsiteX6" fmla="*/ 3508322 w 8548770"/>
                <a:gd name="connsiteY6" fmla="*/ 0 h 1022842"/>
                <a:gd name="connsiteX7" fmla="*/ 3946072 w 8548770"/>
                <a:gd name="connsiteY7" fmla="*/ 0 h 1022842"/>
                <a:gd name="connsiteX8" fmla="*/ 4712135 w 8548770"/>
                <a:gd name="connsiteY8" fmla="*/ 0 h 1022842"/>
                <a:gd name="connsiteX9" fmla="*/ 5149885 w 8548770"/>
                <a:gd name="connsiteY9" fmla="*/ 0 h 1022842"/>
                <a:gd name="connsiteX10" fmla="*/ 5669714 w 8548770"/>
                <a:gd name="connsiteY10" fmla="*/ 0 h 1022842"/>
                <a:gd name="connsiteX11" fmla="*/ 6271620 w 8548770"/>
                <a:gd name="connsiteY11" fmla="*/ 0 h 1022842"/>
                <a:gd name="connsiteX12" fmla="*/ 6709370 w 8548770"/>
                <a:gd name="connsiteY12" fmla="*/ 0 h 1022842"/>
                <a:gd name="connsiteX13" fmla="*/ 7311277 w 8548770"/>
                <a:gd name="connsiteY13" fmla="*/ 0 h 1022842"/>
                <a:gd name="connsiteX14" fmla="*/ 8378293 w 8548770"/>
                <a:gd name="connsiteY14" fmla="*/ 0 h 1022842"/>
                <a:gd name="connsiteX15" fmla="*/ 8548770 w 8548770"/>
                <a:gd name="connsiteY15" fmla="*/ 170477 h 1022842"/>
                <a:gd name="connsiteX16" fmla="*/ 8548770 w 8548770"/>
                <a:gd name="connsiteY16" fmla="*/ 852365 h 1022842"/>
                <a:gd name="connsiteX17" fmla="*/ 8378293 w 8548770"/>
                <a:gd name="connsiteY17" fmla="*/ 1022842 h 1022842"/>
                <a:gd name="connsiteX18" fmla="*/ 7530152 w 8548770"/>
                <a:gd name="connsiteY18" fmla="*/ 1022842 h 1022842"/>
                <a:gd name="connsiteX19" fmla="*/ 6846167 w 8548770"/>
                <a:gd name="connsiteY19" fmla="*/ 1022842 h 1022842"/>
                <a:gd name="connsiteX20" fmla="*/ 6326339 w 8548770"/>
                <a:gd name="connsiteY20" fmla="*/ 1022842 h 1022842"/>
                <a:gd name="connsiteX21" fmla="*/ 5888589 w 8548770"/>
                <a:gd name="connsiteY21" fmla="*/ 1022842 h 1022842"/>
                <a:gd name="connsiteX22" fmla="*/ 5286682 w 8548770"/>
                <a:gd name="connsiteY22" fmla="*/ 1022842 h 1022842"/>
                <a:gd name="connsiteX23" fmla="*/ 4848932 w 8548770"/>
                <a:gd name="connsiteY23" fmla="*/ 1022842 h 1022842"/>
                <a:gd name="connsiteX24" fmla="*/ 4082869 w 8548770"/>
                <a:gd name="connsiteY24" fmla="*/ 1022842 h 1022842"/>
                <a:gd name="connsiteX25" fmla="*/ 3234728 w 8548770"/>
                <a:gd name="connsiteY25" fmla="*/ 1022842 h 1022842"/>
                <a:gd name="connsiteX26" fmla="*/ 2468665 w 8548770"/>
                <a:gd name="connsiteY26" fmla="*/ 1022842 h 1022842"/>
                <a:gd name="connsiteX27" fmla="*/ 2030915 w 8548770"/>
                <a:gd name="connsiteY27" fmla="*/ 1022842 h 1022842"/>
                <a:gd name="connsiteX28" fmla="*/ 1593165 w 8548770"/>
                <a:gd name="connsiteY28" fmla="*/ 1022842 h 1022842"/>
                <a:gd name="connsiteX29" fmla="*/ 991259 w 8548770"/>
                <a:gd name="connsiteY29" fmla="*/ 1022842 h 1022842"/>
                <a:gd name="connsiteX30" fmla="*/ 170477 w 8548770"/>
                <a:gd name="connsiteY30" fmla="*/ 1022842 h 1022842"/>
                <a:gd name="connsiteX31" fmla="*/ 0 w 8548770"/>
                <a:gd name="connsiteY31" fmla="*/ 852365 h 1022842"/>
                <a:gd name="connsiteX32" fmla="*/ 0 w 8548770"/>
                <a:gd name="connsiteY32" fmla="*/ 170477 h 1022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548770" h="1022842" fill="none" extrusionOk="0">
                  <a:moveTo>
                    <a:pt x="0" y="170477"/>
                  </a:moveTo>
                  <a:cubicBezTo>
                    <a:pt x="4026" y="72989"/>
                    <a:pt x="55372" y="-6901"/>
                    <a:pt x="170477" y="0"/>
                  </a:cubicBezTo>
                  <a:cubicBezTo>
                    <a:pt x="363017" y="-20239"/>
                    <a:pt x="549799" y="-24691"/>
                    <a:pt x="772384" y="0"/>
                  </a:cubicBezTo>
                  <a:cubicBezTo>
                    <a:pt x="994969" y="24691"/>
                    <a:pt x="998066" y="1457"/>
                    <a:pt x="1210134" y="0"/>
                  </a:cubicBezTo>
                  <a:cubicBezTo>
                    <a:pt x="1422202" y="-1457"/>
                    <a:pt x="1561462" y="-13385"/>
                    <a:pt x="1894118" y="0"/>
                  </a:cubicBezTo>
                  <a:cubicBezTo>
                    <a:pt x="2226774" y="13385"/>
                    <a:pt x="2418472" y="5067"/>
                    <a:pt x="2660181" y="0"/>
                  </a:cubicBezTo>
                  <a:cubicBezTo>
                    <a:pt x="2901890" y="-5067"/>
                    <a:pt x="3099254" y="29259"/>
                    <a:pt x="3508322" y="0"/>
                  </a:cubicBezTo>
                  <a:cubicBezTo>
                    <a:pt x="3917390" y="-29259"/>
                    <a:pt x="3807766" y="-7983"/>
                    <a:pt x="3946072" y="0"/>
                  </a:cubicBezTo>
                  <a:cubicBezTo>
                    <a:pt x="4084378" y="7983"/>
                    <a:pt x="4465498" y="-21367"/>
                    <a:pt x="4712135" y="0"/>
                  </a:cubicBezTo>
                  <a:cubicBezTo>
                    <a:pt x="4958772" y="21367"/>
                    <a:pt x="5035251" y="-3387"/>
                    <a:pt x="5149885" y="0"/>
                  </a:cubicBezTo>
                  <a:cubicBezTo>
                    <a:pt x="5264519" y="3387"/>
                    <a:pt x="5539850" y="17252"/>
                    <a:pt x="5669714" y="0"/>
                  </a:cubicBezTo>
                  <a:cubicBezTo>
                    <a:pt x="5799578" y="-17252"/>
                    <a:pt x="5991319" y="-29926"/>
                    <a:pt x="6271620" y="0"/>
                  </a:cubicBezTo>
                  <a:cubicBezTo>
                    <a:pt x="6551921" y="29926"/>
                    <a:pt x="6512686" y="9166"/>
                    <a:pt x="6709370" y="0"/>
                  </a:cubicBezTo>
                  <a:cubicBezTo>
                    <a:pt x="6906054" y="-9166"/>
                    <a:pt x="7071622" y="5944"/>
                    <a:pt x="7311277" y="0"/>
                  </a:cubicBezTo>
                  <a:cubicBezTo>
                    <a:pt x="7550932" y="-5944"/>
                    <a:pt x="7854996" y="49992"/>
                    <a:pt x="8378293" y="0"/>
                  </a:cubicBezTo>
                  <a:cubicBezTo>
                    <a:pt x="8461916" y="1548"/>
                    <a:pt x="8561422" y="85039"/>
                    <a:pt x="8548770" y="170477"/>
                  </a:cubicBezTo>
                  <a:cubicBezTo>
                    <a:pt x="8579678" y="354951"/>
                    <a:pt x="8539071" y="606468"/>
                    <a:pt x="8548770" y="852365"/>
                  </a:cubicBezTo>
                  <a:cubicBezTo>
                    <a:pt x="8547038" y="952107"/>
                    <a:pt x="8471638" y="1035751"/>
                    <a:pt x="8378293" y="1022842"/>
                  </a:cubicBezTo>
                  <a:cubicBezTo>
                    <a:pt x="8068242" y="1060826"/>
                    <a:pt x="7807261" y="1048245"/>
                    <a:pt x="7530152" y="1022842"/>
                  </a:cubicBezTo>
                  <a:cubicBezTo>
                    <a:pt x="7253043" y="997439"/>
                    <a:pt x="7128408" y="1000294"/>
                    <a:pt x="6846167" y="1022842"/>
                  </a:cubicBezTo>
                  <a:cubicBezTo>
                    <a:pt x="6563926" y="1045390"/>
                    <a:pt x="6494913" y="1025384"/>
                    <a:pt x="6326339" y="1022842"/>
                  </a:cubicBezTo>
                  <a:cubicBezTo>
                    <a:pt x="6157765" y="1020300"/>
                    <a:pt x="6091519" y="1024402"/>
                    <a:pt x="5888589" y="1022842"/>
                  </a:cubicBezTo>
                  <a:cubicBezTo>
                    <a:pt x="5685659" y="1021283"/>
                    <a:pt x="5554609" y="999529"/>
                    <a:pt x="5286682" y="1022842"/>
                  </a:cubicBezTo>
                  <a:cubicBezTo>
                    <a:pt x="5018755" y="1046155"/>
                    <a:pt x="4950792" y="1009205"/>
                    <a:pt x="4848932" y="1022842"/>
                  </a:cubicBezTo>
                  <a:cubicBezTo>
                    <a:pt x="4747072" y="1036480"/>
                    <a:pt x="4382319" y="1004463"/>
                    <a:pt x="4082869" y="1022842"/>
                  </a:cubicBezTo>
                  <a:cubicBezTo>
                    <a:pt x="3783419" y="1041221"/>
                    <a:pt x="3404833" y="1015234"/>
                    <a:pt x="3234728" y="1022842"/>
                  </a:cubicBezTo>
                  <a:cubicBezTo>
                    <a:pt x="3064623" y="1030450"/>
                    <a:pt x="2773738" y="1011673"/>
                    <a:pt x="2468665" y="1022842"/>
                  </a:cubicBezTo>
                  <a:cubicBezTo>
                    <a:pt x="2163592" y="1034011"/>
                    <a:pt x="2146966" y="1003117"/>
                    <a:pt x="2030915" y="1022842"/>
                  </a:cubicBezTo>
                  <a:cubicBezTo>
                    <a:pt x="1914864" y="1042568"/>
                    <a:pt x="1768254" y="1025414"/>
                    <a:pt x="1593165" y="1022842"/>
                  </a:cubicBezTo>
                  <a:cubicBezTo>
                    <a:pt x="1418076" y="1020271"/>
                    <a:pt x="1173188" y="1047740"/>
                    <a:pt x="991259" y="1022842"/>
                  </a:cubicBezTo>
                  <a:cubicBezTo>
                    <a:pt x="809330" y="997944"/>
                    <a:pt x="378784" y="1019747"/>
                    <a:pt x="170477" y="1022842"/>
                  </a:cubicBezTo>
                  <a:cubicBezTo>
                    <a:pt x="97750" y="1023255"/>
                    <a:pt x="18517" y="954757"/>
                    <a:pt x="0" y="852365"/>
                  </a:cubicBezTo>
                  <a:cubicBezTo>
                    <a:pt x="1267" y="603386"/>
                    <a:pt x="-18360" y="369219"/>
                    <a:pt x="0" y="170477"/>
                  </a:cubicBezTo>
                  <a:close/>
                </a:path>
                <a:path w="8548770" h="1022842" stroke="0" extrusionOk="0">
                  <a:moveTo>
                    <a:pt x="0" y="170477"/>
                  </a:moveTo>
                  <a:cubicBezTo>
                    <a:pt x="22740" y="72507"/>
                    <a:pt x="76188" y="5595"/>
                    <a:pt x="170477" y="0"/>
                  </a:cubicBezTo>
                  <a:cubicBezTo>
                    <a:pt x="363351" y="20645"/>
                    <a:pt x="433097" y="13577"/>
                    <a:pt x="608227" y="0"/>
                  </a:cubicBezTo>
                  <a:cubicBezTo>
                    <a:pt x="783357" y="-13577"/>
                    <a:pt x="938627" y="17628"/>
                    <a:pt x="1045977" y="0"/>
                  </a:cubicBezTo>
                  <a:cubicBezTo>
                    <a:pt x="1153327" y="-17628"/>
                    <a:pt x="1461164" y="-4989"/>
                    <a:pt x="1647884" y="0"/>
                  </a:cubicBezTo>
                  <a:cubicBezTo>
                    <a:pt x="1834604" y="4989"/>
                    <a:pt x="2195825" y="-24519"/>
                    <a:pt x="2496025" y="0"/>
                  </a:cubicBezTo>
                  <a:cubicBezTo>
                    <a:pt x="2796225" y="24519"/>
                    <a:pt x="2743765" y="15391"/>
                    <a:pt x="2933775" y="0"/>
                  </a:cubicBezTo>
                  <a:cubicBezTo>
                    <a:pt x="3123785" y="-15391"/>
                    <a:pt x="3340867" y="72"/>
                    <a:pt x="3453603" y="0"/>
                  </a:cubicBezTo>
                  <a:cubicBezTo>
                    <a:pt x="3566339" y="-72"/>
                    <a:pt x="3788081" y="24810"/>
                    <a:pt x="3973432" y="0"/>
                  </a:cubicBezTo>
                  <a:cubicBezTo>
                    <a:pt x="4158783" y="-24810"/>
                    <a:pt x="4354867" y="15472"/>
                    <a:pt x="4575338" y="0"/>
                  </a:cubicBezTo>
                  <a:cubicBezTo>
                    <a:pt x="4795809" y="-15472"/>
                    <a:pt x="4949850" y="-28506"/>
                    <a:pt x="5259323" y="0"/>
                  </a:cubicBezTo>
                  <a:cubicBezTo>
                    <a:pt x="5568796" y="28506"/>
                    <a:pt x="5598905" y="13066"/>
                    <a:pt x="5697073" y="0"/>
                  </a:cubicBezTo>
                  <a:cubicBezTo>
                    <a:pt x="5795241" y="-13066"/>
                    <a:pt x="6037430" y="-18875"/>
                    <a:pt x="6216901" y="0"/>
                  </a:cubicBezTo>
                  <a:cubicBezTo>
                    <a:pt x="6396372" y="18875"/>
                    <a:pt x="6760196" y="-15941"/>
                    <a:pt x="6982964" y="0"/>
                  </a:cubicBezTo>
                  <a:cubicBezTo>
                    <a:pt x="7205732" y="15941"/>
                    <a:pt x="7550969" y="33588"/>
                    <a:pt x="7749027" y="0"/>
                  </a:cubicBezTo>
                  <a:cubicBezTo>
                    <a:pt x="7947085" y="-33588"/>
                    <a:pt x="8098833" y="-31425"/>
                    <a:pt x="8378293" y="0"/>
                  </a:cubicBezTo>
                  <a:cubicBezTo>
                    <a:pt x="8473767" y="-3515"/>
                    <a:pt x="8545872" y="73694"/>
                    <a:pt x="8548770" y="170477"/>
                  </a:cubicBezTo>
                  <a:cubicBezTo>
                    <a:pt x="8528696" y="310891"/>
                    <a:pt x="8566214" y="607357"/>
                    <a:pt x="8548770" y="852365"/>
                  </a:cubicBezTo>
                  <a:cubicBezTo>
                    <a:pt x="8571561" y="943690"/>
                    <a:pt x="8485805" y="1027128"/>
                    <a:pt x="8378293" y="1022842"/>
                  </a:cubicBezTo>
                  <a:cubicBezTo>
                    <a:pt x="8016752" y="985907"/>
                    <a:pt x="7792484" y="1039657"/>
                    <a:pt x="7530152" y="1022842"/>
                  </a:cubicBezTo>
                  <a:cubicBezTo>
                    <a:pt x="7267820" y="1006027"/>
                    <a:pt x="7088462" y="993855"/>
                    <a:pt x="6682011" y="1022842"/>
                  </a:cubicBezTo>
                  <a:cubicBezTo>
                    <a:pt x="6275560" y="1051829"/>
                    <a:pt x="6013042" y="1005016"/>
                    <a:pt x="5833870" y="1022842"/>
                  </a:cubicBezTo>
                  <a:cubicBezTo>
                    <a:pt x="5654698" y="1040668"/>
                    <a:pt x="5470329" y="1009150"/>
                    <a:pt x="5149885" y="1022842"/>
                  </a:cubicBezTo>
                  <a:cubicBezTo>
                    <a:pt x="4829442" y="1036534"/>
                    <a:pt x="4732511" y="1038213"/>
                    <a:pt x="4465901" y="1022842"/>
                  </a:cubicBezTo>
                  <a:cubicBezTo>
                    <a:pt x="4199291" y="1007471"/>
                    <a:pt x="4120350" y="1025226"/>
                    <a:pt x="3863994" y="1022842"/>
                  </a:cubicBezTo>
                  <a:cubicBezTo>
                    <a:pt x="3607638" y="1020458"/>
                    <a:pt x="3603444" y="1002068"/>
                    <a:pt x="3344166" y="1022842"/>
                  </a:cubicBezTo>
                  <a:cubicBezTo>
                    <a:pt x="3084888" y="1043616"/>
                    <a:pt x="2990267" y="1012684"/>
                    <a:pt x="2824338" y="1022842"/>
                  </a:cubicBezTo>
                  <a:cubicBezTo>
                    <a:pt x="2658409" y="1033000"/>
                    <a:pt x="2388266" y="1004556"/>
                    <a:pt x="2222431" y="1022842"/>
                  </a:cubicBezTo>
                  <a:cubicBezTo>
                    <a:pt x="2056596" y="1041128"/>
                    <a:pt x="1688722" y="1020730"/>
                    <a:pt x="1456368" y="1022842"/>
                  </a:cubicBezTo>
                  <a:cubicBezTo>
                    <a:pt x="1224014" y="1024954"/>
                    <a:pt x="1171878" y="999808"/>
                    <a:pt x="936540" y="1022842"/>
                  </a:cubicBezTo>
                  <a:cubicBezTo>
                    <a:pt x="701202" y="1045876"/>
                    <a:pt x="471816" y="992777"/>
                    <a:pt x="170477" y="1022842"/>
                  </a:cubicBezTo>
                  <a:cubicBezTo>
                    <a:pt x="68176" y="1019843"/>
                    <a:pt x="-5758" y="924141"/>
                    <a:pt x="0" y="852365"/>
                  </a:cubicBezTo>
                  <a:cubicBezTo>
                    <a:pt x="20399" y="575967"/>
                    <a:pt x="-13291" y="412949"/>
                    <a:pt x="0" y="170477"/>
                  </a:cubicBezTo>
                  <a:close/>
                </a:path>
              </a:pathLst>
            </a:custGeom>
            <a:solidFill>
              <a:schemeClr val="accent4"/>
            </a:solidFill>
            <a:ln w="19050">
              <a:solidFill>
                <a:srgbClr val="FF4476"/>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0F0F0"/>
                </a:solidFill>
                <a:latin typeface="Calibri"/>
                <a:sym typeface="Arial"/>
              </a:endParaRPr>
            </a:p>
          </p:txBody>
        </p:sp>
        <p:sp>
          <p:nvSpPr>
            <p:cNvPr id="6" name="Hộp Văn bản 4">
              <a:extLst>
                <a:ext uri="{FF2B5EF4-FFF2-40B4-BE49-F238E27FC236}">
                  <a16:creationId xmlns:a16="http://schemas.microsoft.com/office/drawing/2014/main" id="{8AF9D163-0705-5710-9262-8A9C050DA446}"/>
                </a:ext>
              </a:extLst>
            </p:cNvPr>
            <p:cNvSpPr txBox="1"/>
            <p:nvPr/>
          </p:nvSpPr>
          <p:spPr>
            <a:xfrm>
              <a:off x="927765" y="-183411"/>
              <a:ext cx="7665077" cy="108491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b="1" i="0" dirty="0" err="1">
                  <a:solidFill>
                    <a:srgbClr val="000000"/>
                  </a:solidFill>
                  <a:effectLst/>
                  <a:latin typeface="Times New Roman" panose="02020603050405020304" pitchFamily="18" charset="0"/>
                  <a:cs typeface="Times New Roman" panose="02020603050405020304" pitchFamily="18" charset="0"/>
                </a:rPr>
                <a:t>Tìm</a:t>
              </a:r>
              <a:r>
                <a:rPr lang="en-US" sz="4400" b="1" i="0" dirty="0">
                  <a:solidFill>
                    <a:srgbClr val="000000"/>
                  </a:solidFill>
                  <a:effectLst/>
                  <a:latin typeface="Times New Roman" panose="02020603050405020304" pitchFamily="18" charset="0"/>
                  <a:cs typeface="Times New Roman" panose="02020603050405020304" pitchFamily="18" charset="0"/>
                </a:rPr>
                <a:t> </a:t>
              </a:r>
              <a:r>
                <a:rPr lang="en-US" sz="4400" b="1" i="0" dirty="0" err="1">
                  <a:solidFill>
                    <a:srgbClr val="000000"/>
                  </a:solidFill>
                  <a:effectLst/>
                  <a:latin typeface="Times New Roman" panose="02020603050405020304" pitchFamily="18" charset="0"/>
                  <a:cs typeface="Times New Roman" panose="02020603050405020304" pitchFamily="18" charset="0"/>
                </a:rPr>
                <a:t>những</a:t>
              </a:r>
              <a:r>
                <a:rPr lang="en-US" sz="4400" b="1" i="0" dirty="0">
                  <a:solidFill>
                    <a:srgbClr val="000000"/>
                  </a:solidFill>
                  <a:effectLst/>
                  <a:latin typeface="Times New Roman" panose="02020603050405020304" pitchFamily="18" charset="0"/>
                  <a:cs typeface="Times New Roman" panose="02020603050405020304" pitchFamily="18" charset="0"/>
                </a:rPr>
                <a:t> chi </a:t>
              </a:r>
              <a:r>
                <a:rPr lang="en-US" sz="4400" b="1" i="0" dirty="0" err="1">
                  <a:solidFill>
                    <a:srgbClr val="000000"/>
                  </a:solidFill>
                  <a:effectLst/>
                  <a:latin typeface="Times New Roman" panose="02020603050405020304" pitchFamily="18" charset="0"/>
                  <a:cs typeface="Times New Roman" panose="02020603050405020304" pitchFamily="18" charset="0"/>
                </a:rPr>
                <a:t>tiết</a:t>
              </a:r>
              <a:r>
                <a:rPr lang="en-US" sz="4400" b="1" i="0" dirty="0">
                  <a:solidFill>
                    <a:srgbClr val="000000"/>
                  </a:solidFill>
                  <a:effectLst/>
                  <a:latin typeface="Times New Roman" panose="02020603050405020304" pitchFamily="18" charset="0"/>
                  <a:cs typeface="Times New Roman" panose="02020603050405020304" pitchFamily="18" charset="0"/>
                </a:rPr>
                <a:t> </a:t>
              </a:r>
              <a:r>
                <a:rPr lang="en-US" sz="4400" b="1" i="0" dirty="0" err="1">
                  <a:solidFill>
                    <a:srgbClr val="000000"/>
                  </a:solidFill>
                  <a:effectLst/>
                  <a:latin typeface="Times New Roman" panose="02020603050405020304" pitchFamily="18" charset="0"/>
                  <a:cs typeface="Times New Roman" panose="02020603050405020304" pitchFamily="18" charset="0"/>
                </a:rPr>
                <a:t>cho</a:t>
              </a:r>
              <a:r>
                <a:rPr lang="en-US" sz="4400" b="1" i="0" dirty="0">
                  <a:solidFill>
                    <a:srgbClr val="000000"/>
                  </a:solidFill>
                  <a:effectLst/>
                  <a:latin typeface="Times New Roman" panose="02020603050405020304" pitchFamily="18" charset="0"/>
                  <a:cs typeface="Times New Roman" panose="02020603050405020304" pitchFamily="18" charset="0"/>
                </a:rPr>
                <a:t> </a:t>
              </a:r>
              <a:r>
                <a:rPr lang="en-US" sz="4400" b="1" i="0" dirty="0" err="1">
                  <a:solidFill>
                    <a:srgbClr val="000000"/>
                  </a:solidFill>
                  <a:effectLst/>
                  <a:latin typeface="Times New Roman" panose="02020603050405020304" pitchFamily="18" charset="0"/>
                  <a:cs typeface="Times New Roman" panose="02020603050405020304" pitchFamily="18" charset="0"/>
                </a:rPr>
                <a:t>thấy</a:t>
              </a:r>
              <a:r>
                <a:rPr lang="en-US" sz="4400" b="1" i="0" dirty="0">
                  <a:solidFill>
                    <a:srgbClr val="000000"/>
                  </a:solidFill>
                  <a:effectLst/>
                  <a:latin typeface="Times New Roman" panose="02020603050405020304" pitchFamily="18" charset="0"/>
                  <a:cs typeface="Times New Roman" panose="02020603050405020304" pitchFamily="18" charset="0"/>
                </a:rPr>
                <a:t> </a:t>
              </a:r>
              <a:r>
                <a:rPr lang="en-US" sz="4400" b="1" i="0" dirty="0" err="1">
                  <a:solidFill>
                    <a:srgbClr val="000000"/>
                  </a:solidFill>
                  <a:effectLst/>
                  <a:latin typeface="Times New Roman" panose="02020603050405020304" pitchFamily="18" charset="0"/>
                  <a:cs typeface="Times New Roman" panose="02020603050405020304" pitchFamily="18" charset="0"/>
                </a:rPr>
                <a:t>Hòn</a:t>
              </a:r>
              <a:r>
                <a:rPr lang="en-US" sz="4400" b="1" i="0" dirty="0">
                  <a:solidFill>
                    <a:srgbClr val="000000"/>
                  </a:solidFill>
                  <a:effectLst/>
                  <a:latin typeface="Times New Roman" panose="02020603050405020304" pitchFamily="18" charset="0"/>
                  <a:cs typeface="Times New Roman" panose="02020603050405020304" pitchFamily="18" charset="0"/>
                </a:rPr>
                <a:t> Gai </a:t>
              </a:r>
              <a:r>
                <a:rPr lang="en-US" sz="4400" b="1" i="0" dirty="0" err="1">
                  <a:solidFill>
                    <a:srgbClr val="000000"/>
                  </a:solidFill>
                  <a:effectLst/>
                  <a:latin typeface="Times New Roman" panose="02020603050405020304" pitchFamily="18" charset="0"/>
                  <a:cs typeface="Times New Roman" panose="02020603050405020304" pitchFamily="18" charset="0"/>
                </a:rPr>
                <a:t>vào</a:t>
              </a:r>
              <a:r>
                <a:rPr lang="en-US" sz="4400" b="1" i="0" dirty="0">
                  <a:solidFill>
                    <a:srgbClr val="000000"/>
                  </a:solidFill>
                  <a:effectLst/>
                  <a:latin typeface="Times New Roman" panose="02020603050405020304" pitchFamily="18" charset="0"/>
                  <a:cs typeface="Times New Roman" panose="02020603050405020304" pitchFamily="18" charset="0"/>
                </a:rPr>
                <a:t> </a:t>
              </a:r>
              <a:r>
                <a:rPr lang="en-US" sz="4400" b="1" i="0" dirty="0" err="1">
                  <a:solidFill>
                    <a:srgbClr val="000000"/>
                  </a:solidFill>
                  <a:effectLst/>
                  <a:latin typeface="Times New Roman" panose="02020603050405020304" pitchFamily="18" charset="0"/>
                  <a:cs typeface="Times New Roman" panose="02020603050405020304" pitchFamily="18" charset="0"/>
                </a:rPr>
                <a:t>buổi</a:t>
              </a:r>
              <a:r>
                <a:rPr lang="en-US" sz="4400" b="1" i="0" dirty="0">
                  <a:solidFill>
                    <a:srgbClr val="000000"/>
                  </a:solidFill>
                  <a:effectLst/>
                  <a:latin typeface="Times New Roman" panose="02020603050405020304" pitchFamily="18" charset="0"/>
                  <a:cs typeface="Times New Roman" panose="02020603050405020304" pitchFamily="18" charset="0"/>
                </a:rPr>
                <a:t> </a:t>
              </a:r>
              <a:r>
                <a:rPr lang="en-US" sz="4400" b="1" i="0" dirty="0" err="1">
                  <a:solidFill>
                    <a:srgbClr val="000000"/>
                  </a:solidFill>
                  <a:effectLst/>
                  <a:latin typeface="Times New Roman" panose="02020603050405020304" pitchFamily="18" charset="0"/>
                  <a:cs typeface="Times New Roman" panose="02020603050405020304" pitchFamily="18" charset="0"/>
                </a:rPr>
                <a:t>sáng</a:t>
              </a:r>
              <a:r>
                <a:rPr lang="en-US" sz="4400" b="1" i="0" dirty="0">
                  <a:solidFill>
                    <a:srgbClr val="000000"/>
                  </a:solidFill>
                  <a:effectLst/>
                  <a:latin typeface="Times New Roman" panose="02020603050405020304" pitchFamily="18" charset="0"/>
                  <a:cs typeface="Times New Roman" panose="02020603050405020304" pitchFamily="18" charset="0"/>
                </a:rPr>
                <a:t> </a:t>
              </a:r>
              <a:r>
                <a:rPr lang="en-US" sz="4400" b="1" i="0" dirty="0" err="1">
                  <a:solidFill>
                    <a:srgbClr val="000000"/>
                  </a:solidFill>
                  <a:effectLst/>
                  <a:latin typeface="Times New Roman" panose="02020603050405020304" pitchFamily="18" charset="0"/>
                  <a:cs typeface="Times New Roman" panose="02020603050405020304" pitchFamily="18" charset="0"/>
                </a:rPr>
                <a:t>sớm</a:t>
              </a:r>
              <a:r>
                <a:rPr lang="en-US" sz="4400" b="1" i="0" dirty="0">
                  <a:solidFill>
                    <a:srgbClr val="000000"/>
                  </a:solidFill>
                  <a:effectLst/>
                  <a:latin typeface="Times New Roman" panose="02020603050405020304" pitchFamily="18" charset="0"/>
                  <a:cs typeface="Times New Roman" panose="02020603050405020304" pitchFamily="18" charset="0"/>
                </a:rPr>
                <a:t> </a:t>
              </a:r>
              <a:r>
                <a:rPr lang="en-US" sz="4400" b="1" i="0" dirty="0" err="1">
                  <a:solidFill>
                    <a:srgbClr val="000000"/>
                  </a:solidFill>
                  <a:effectLst/>
                  <a:latin typeface="Times New Roman" panose="02020603050405020304" pitchFamily="18" charset="0"/>
                  <a:cs typeface="Times New Roman" panose="02020603050405020304" pitchFamily="18" charset="0"/>
                </a:rPr>
                <a:t>rất</a:t>
              </a:r>
              <a:r>
                <a:rPr lang="en-US" sz="4400" b="1" i="0" dirty="0">
                  <a:solidFill>
                    <a:srgbClr val="000000"/>
                  </a:solidFill>
                  <a:effectLst/>
                  <a:latin typeface="Times New Roman" panose="02020603050405020304" pitchFamily="18" charset="0"/>
                  <a:cs typeface="Times New Roman" panose="02020603050405020304" pitchFamily="18" charset="0"/>
                </a:rPr>
                <a:t> </a:t>
              </a:r>
              <a:r>
                <a:rPr lang="en-US" sz="4400" b="1" i="0" dirty="0" err="1">
                  <a:solidFill>
                    <a:srgbClr val="000000"/>
                  </a:solidFill>
                  <a:effectLst/>
                  <a:latin typeface="Times New Roman" panose="02020603050405020304" pitchFamily="18" charset="0"/>
                  <a:cs typeface="Times New Roman" panose="02020603050405020304" pitchFamily="18" charset="0"/>
                </a:rPr>
                <a:t>nhộn</a:t>
              </a:r>
              <a:r>
                <a:rPr lang="en-US" sz="4400" b="1" i="0" dirty="0">
                  <a:solidFill>
                    <a:srgbClr val="000000"/>
                  </a:solidFill>
                  <a:effectLst/>
                  <a:latin typeface="Times New Roman" panose="02020603050405020304" pitchFamily="18" charset="0"/>
                  <a:cs typeface="Times New Roman" panose="02020603050405020304" pitchFamily="18" charset="0"/>
                </a:rPr>
                <a:t> </a:t>
              </a:r>
              <a:r>
                <a:rPr lang="en-US" sz="4400" b="1" i="0" dirty="0" err="1">
                  <a:solidFill>
                    <a:srgbClr val="000000"/>
                  </a:solidFill>
                  <a:effectLst/>
                  <a:latin typeface="Times New Roman" panose="02020603050405020304" pitchFamily="18" charset="0"/>
                  <a:cs typeface="Times New Roman" panose="02020603050405020304" pitchFamily="18" charset="0"/>
                </a:rPr>
                <a:t>nhịp</a:t>
              </a:r>
              <a:r>
                <a:rPr kumimoji="0" lang="vi-VN" sz="44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a:t>
              </a:r>
              <a:endPar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8" name="Hình ảnh 5">
              <a:extLst>
                <a:ext uri="{FF2B5EF4-FFF2-40B4-BE49-F238E27FC236}">
                  <a16:creationId xmlns:a16="http://schemas.microsoft.com/office/drawing/2014/main" id="{5008618E-D94A-246B-E4D5-323503E6541F}"/>
                </a:ext>
              </a:extLst>
            </p:cNvPr>
            <p:cNvPicPr>
              <a:picLocks noChangeAspect="1"/>
            </p:cNvPicPr>
            <p:nvPr/>
          </p:nvPicPr>
          <p:blipFill rotWithShape="1">
            <a:blip r:embed="rId4"/>
            <a:srcRect l="31483" t="5898" r="50744" b="64236"/>
            <a:stretch/>
          </p:blipFill>
          <p:spPr>
            <a:xfrm>
              <a:off x="421432" y="-170659"/>
              <a:ext cx="672640" cy="1130227"/>
            </a:xfrm>
            <a:prstGeom prst="rect">
              <a:avLst/>
            </a:prstGeom>
          </p:spPr>
        </p:pic>
      </p:grpSp>
      <p:pic>
        <p:nvPicPr>
          <p:cNvPr id="9" name="Picture 5">
            <a:extLst>
              <a:ext uri="{FF2B5EF4-FFF2-40B4-BE49-F238E27FC236}">
                <a16:creationId xmlns:a16="http://schemas.microsoft.com/office/drawing/2014/main" id="{5C9A2FF6-4C38-B3A2-DCB6-ACFF5488FC78}"/>
              </a:ext>
            </a:extLst>
          </p:cNvPr>
          <p:cNvPicPr>
            <a:picLocks noChangeAspect="1"/>
          </p:cNvPicPr>
          <p:nvPr/>
        </p:nvPicPr>
        <p:blipFill>
          <a:blip r:embed="rId5"/>
          <a:stretch>
            <a:fillRect/>
          </a:stretch>
        </p:blipFill>
        <p:spPr>
          <a:xfrm>
            <a:off x="9799644" y="2620251"/>
            <a:ext cx="2302904" cy="3661027"/>
          </a:xfrm>
          <a:prstGeom prst="rect">
            <a:avLst/>
          </a:prstGeom>
        </p:spPr>
      </p:pic>
      <p:grpSp>
        <p:nvGrpSpPr>
          <p:cNvPr id="10" name="Nhóm 25">
            <a:extLst>
              <a:ext uri="{FF2B5EF4-FFF2-40B4-BE49-F238E27FC236}">
                <a16:creationId xmlns:a16="http://schemas.microsoft.com/office/drawing/2014/main" id="{FEFBEDC4-9897-97F5-3E66-D8264D700CC8}"/>
              </a:ext>
            </a:extLst>
          </p:cNvPr>
          <p:cNvGrpSpPr/>
          <p:nvPr/>
        </p:nvGrpSpPr>
        <p:grpSpPr>
          <a:xfrm>
            <a:off x="808860" y="2126492"/>
            <a:ext cx="8909072" cy="4050571"/>
            <a:chOff x="538431" y="1505163"/>
            <a:chExt cx="5597425" cy="2757761"/>
          </a:xfrm>
        </p:grpSpPr>
        <p:sp>
          <p:nvSpPr>
            <p:cNvPr id="11" name="Hình chữ nhật: Góc Tròn 26">
              <a:extLst>
                <a:ext uri="{FF2B5EF4-FFF2-40B4-BE49-F238E27FC236}">
                  <a16:creationId xmlns:a16="http://schemas.microsoft.com/office/drawing/2014/main" id="{F60406F2-A9E1-2698-B163-F29AA3524CD8}"/>
                </a:ext>
              </a:extLst>
            </p:cNvPr>
            <p:cNvSpPr/>
            <p:nvPr/>
          </p:nvSpPr>
          <p:spPr>
            <a:xfrm>
              <a:off x="538431" y="1505163"/>
              <a:ext cx="5597425" cy="2757761"/>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2133" kern="0">
                <a:solidFill>
                  <a:srgbClr val="F9FAF0"/>
                </a:solidFill>
                <a:latin typeface="Calibri"/>
                <a:sym typeface="Arial"/>
              </a:endParaRPr>
            </a:p>
          </p:txBody>
        </p:sp>
        <p:sp>
          <p:nvSpPr>
            <p:cNvPr id="12" name="Hộp Văn bản 27">
              <a:extLst>
                <a:ext uri="{FF2B5EF4-FFF2-40B4-BE49-F238E27FC236}">
                  <a16:creationId xmlns:a16="http://schemas.microsoft.com/office/drawing/2014/main" id="{EA32CDDE-5D37-B716-E5BD-F9A05793521D}"/>
                </a:ext>
              </a:extLst>
            </p:cNvPr>
            <p:cNvSpPr txBox="1"/>
            <p:nvPr/>
          </p:nvSpPr>
          <p:spPr>
            <a:xfrm>
              <a:off x="538431" y="1505163"/>
              <a:ext cx="5487719" cy="2703122"/>
            </a:xfrm>
            <a:prstGeom prst="rect">
              <a:avLst/>
            </a:prstGeom>
            <a:noFill/>
          </p:spPr>
          <p:txBody>
            <a:bodyPr wrap="square">
              <a:spAutoFit/>
            </a:bodyPr>
            <a:lstStyle/>
            <a:p>
              <a:pPr algn="just" defTabSz="1219170">
                <a:buClr>
                  <a:srgbClr val="000000"/>
                </a:buClr>
                <a:defRPr/>
              </a:pPr>
              <a:r>
                <a:rPr lang="en-US" sz="3200" b="1" kern="0" dirty="0">
                  <a:solidFill>
                    <a:srgbClr val="002060"/>
                  </a:solidFill>
                  <a:latin typeface="Calibri"/>
                  <a:cs typeface="Arial"/>
                  <a:sym typeface="Arial"/>
                </a:rPr>
                <a:t>   </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Chi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tiết</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thấy</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buổi</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sáng</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Hòn</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Gai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rất</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nhộn</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nhịp</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chiếc</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xe</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bò</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tót</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cao</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to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chở</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thợ</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mỏ</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lên</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tầng</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lò</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tiếng</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còi</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bíp</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bíp</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inh</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ỏi</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thợ</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điện</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thợ</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cơ</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khí</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thợ</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sàng</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rửa</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vội</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vã</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tới</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xưởng</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thay</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ca,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chị</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mậu</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dịch</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viên</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mở</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cửa</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quầy</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hàng</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nhỏ</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kéo</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nhau</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tới</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lớp</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3200" b="1" kern="0" dirty="0">
                <a:solidFill>
                  <a:srgbClr val="002060"/>
                </a:solidFill>
                <a:latin typeface="Times New Roman" panose="02020603050405020304" pitchFamily="18" charset="0"/>
                <a:cs typeface="Times New Roman" panose="02020603050405020304" pitchFamily="18" charset="0"/>
                <a:sym typeface="Arial"/>
              </a:endParaRPr>
            </a:p>
          </p:txBody>
        </p:sp>
      </p:grpSp>
    </p:spTree>
    <p:extLst>
      <p:ext uri="{BB962C8B-B14F-4D97-AF65-F5344CB8AC3E}">
        <p14:creationId xmlns:p14="http://schemas.microsoft.com/office/powerpoint/2010/main" val="240939425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7FE67687-8A3C-D39F-5AF5-37A35B4233F9}"/>
              </a:ext>
            </a:extLst>
          </p:cNvPr>
          <p:cNvSpPr/>
          <p:nvPr/>
        </p:nvSpPr>
        <p:spPr>
          <a:xfrm>
            <a:off x="1867711" y="2373550"/>
            <a:ext cx="9066178" cy="1892992"/>
          </a:xfrm>
          <a:prstGeom prst="roundRect">
            <a:avLst>
              <a:gd name="adj" fmla="val 42133"/>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53B9C04-F430-80FA-DA51-CC8CB6199625}"/>
              </a:ext>
            </a:extLst>
          </p:cNvPr>
          <p:cNvSpPr>
            <a:spLocks noGrp="1"/>
          </p:cNvSpPr>
          <p:nvPr>
            <p:ph type="title"/>
          </p:nvPr>
        </p:nvSpPr>
        <p:spPr>
          <a:xfrm>
            <a:off x="2140085" y="2529191"/>
            <a:ext cx="8793804" cy="1737351"/>
          </a:xfrm>
        </p:spPr>
        <p:txBody>
          <a:bodyPr>
            <a:normAutofit fontScale="90000"/>
          </a:bodyPr>
          <a:lstStyle/>
          <a:p>
            <a:r>
              <a:rPr lang="en-US" dirty="0">
                <a:latin typeface="Arial" panose="020B0604020202020204" pitchFamily="34" charset="0"/>
                <a:cs typeface="Arial" panose="020B0604020202020204" pitchFamily="34" charset="0"/>
              </a:rPr>
              <a:t>  </a:t>
            </a:r>
            <a:r>
              <a:rPr lang="en-US" b="1" dirty="0">
                <a:latin typeface="Times New Roman" panose="02020603050405020304" pitchFamily="18" charset="0"/>
                <a:ea typeface="Times New Roman" panose="02020603050405020304" pitchFamily="18" charset="0"/>
                <a:cs typeface="Times New Roman" panose="02020603050405020304" pitchFamily="18" charset="0"/>
              </a:rPr>
              <a:t>Quang </a:t>
            </a:r>
            <a:r>
              <a:rPr lang="en-US" b="1" dirty="0" err="1">
                <a:latin typeface="Times New Roman" panose="02020603050405020304" pitchFamily="18" charset="0"/>
                <a:ea typeface="Times New Roman" panose="02020603050405020304" pitchFamily="18" charset="0"/>
                <a:cs typeface="Times New Roman" panose="02020603050405020304" pitchFamily="18" charset="0"/>
              </a:rPr>
              <a:t>cảnh</a:t>
            </a:r>
            <a:r>
              <a:rPr lang="en-US" b="1" dirty="0">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cs typeface="Times New Roman" panose="02020603050405020304" pitchFamily="18" charset="0"/>
              </a:rPr>
              <a:t>Hòn</a:t>
            </a:r>
            <a:r>
              <a:rPr lang="en-US" b="1" dirty="0">
                <a:latin typeface="Times New Roman" panose="02020603050405020304" pitchFamily="18" charset="0"/>
                <a:ea typeface="Times New Roman" panose="02020603050405020304" pitchFamily="18" charset="0"/>
                <a:cs typeface="Times New Roman" panose="02020603050405020304" pitchFamily="18" charset="0"/>
              </a:rPr>
              <a:t> Gai </a:t>
            </a:r>
            <a:r>
              <a:rPr lang="en-US" b="1" dirty="0" err="1">
                <a:latin typeface="Times New Roman" panose="02020603050405020304" pitchFamily="18" charset="0"/>
                <a:ea typeface="Times New Roman" panose="02020603050405020304" pitchFamily="18" charset="0"/>
                <a:cs typeface="Times New Roman" panose="02020603050405020304" pitchFamily="18" charset="0"/>
              </a:rPr>
              <a:t>vào</a:t>
            </a:r>
            <a:r>
              <a:rPr lang="en-US" b="1" dirty="0">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cs typeface="Times New Roman" panose="02020603050405020304" pitchFamily="18" charset="0"/>
              </a:rPr>
              <a:t>buổi</a:t>
            </a:r>
            <a:r>
              <a:rPr lang="en-US" b="1" dirty="0">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cs typeface="Times New Roman" panose="02020603050405020304" pitchFamily="18" charset="0"/>
              </a:rPr>
              <a:t>sáng</a:t>
            </a:r>
            <a:r>
              <a:rPr lang="en-US" b="1" dirty="0">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cs typeface="Times New Roman" panose="02020603050405020304" pitchFamily="18" charset="0"/>
              </a:rPr>
              <a:t>rất</a:t>
            </a:r>
            <a:r>
              <a:rPr lang="en-US" b="1" dirty="0">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cs typeface="Times New Roman" panose="02020603050405020304" pitchFamily="18" charset="0"/>
              </a:rPr>
              <a:t>nhộn</a:t>
            </a:r>
            <a:r>
              <a:rPr lang="en-US" b="1" dirty="0">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cs typeface="Times New Roman" panose="02020603050405020304" pitchFamily="18" charset="0"/>
              </a:rPr>
              <a:t>nhịp</a:t>
            </a:r>
            <a:r>
              <a:rPr lang="en-US" b="1" dirty="0">
                <a:latin typeface="Times New Roman" panose="02020603050405020304" pitchFamily="18" charset="0"/>
                <a:ea typeface="Times New Roman" panose="02020603050405020304" pitchFamily="18" charset="0"/>
                <a:cs typeface="Times New Roman" panose="02020603050405020304" pitchFamily="18" charset="0"/>
              </a:rPr>
              <a:t>.</a:t>
            </a:r>
            <a:br>
              <a:rPr lang="en-US" b="1" dirty="0">
                <a:latin typeface="Times New Roman" panose="02020603050405020304" pitchFamily="18" charset="0"/>
                <a:ea typeface="Times New Roman" panose="02020603050405020304" pitchFamily="18" charset="0"/>
                <a:cs typeface="Times New Roman" panose="02020603050405020304" pitchFamily="18" charset="0"/>
              </a:rPr>
            </a:br>
            <a:endParaRPr lang="en-US" b="1" dirty="0">
              <a:latin typeface="Times New Roman" panose="02020603050405020304" pitchFamily="18" charset="0"/>
              <a:cs typeface="Times New Roman" panose="02020603050405020304" pitchFamily="18" charset="0"/>
            </a:endParaRPr>
          </a:p>
        </p:txBody>
      </p:sp>
      <p:grpSp>
        <p:nvGrpSpPr>
          <p:cNvPr id="10" name="Group 9">
            <a:extLst>
              <a:ext uri="{FF2B5EF4-FFF2-40B4-BE49-F238E27FC236}">
                <a16:creationId xmlns:a16="http://schemas.microsoft.com/office/drawing/2014/main" id="{F47367BF-82AE-0A1A-456B-05363B19E22A}"/>
              </a:ext>
            </a:extLst>
          </p:cNvPr>
          <p:cNvGrpSpPr/>
          <p:nvPr/>
        </p:nvGrpSpPr>
        <p:grpSpPr>
          <a:xfrm>
            <a:off x="485086" y="590793"/>
            <a:ext cx="6600217" cy="1546698"/>
            <a:chOff x="972766" y="651753"/>
            <a:chExt cx="6600217" cy="1546698"/>
          </a:xfrm>
        </p:grpSpPr>
        <p:sp>
          <p:nvSpPr>
            <p:cNvPr id="9" name="Arrow: Right 8">
              <a:extLst>
                <a:ext uri="{FF2B5EF4-FFF2-40B4-BE49-F238E27FC236}">
                  <a16:creationId xmlns:a16="http://schemas.microsoft.com/office/drawing/2014/main" id="{6AB5B163-3C21-3AC5-BB19-E5DCA65C5853}"/>
                </a:ext>
              </a:extLst>
            </p:cNvPr>
            <p:cNvSpPr/>
            <p:nvPr/>
          </p:nvSpPr>
          <p:spPr>
            <a:xfrm>
              <a:off x="972766" y="651753"/>
              <a:ext cx="3472774" cy="1546698"/>
            </a:xfrm>
            <a:prstGeom prst="rightArrow">
              <a:avLst>
                <a:gd name="adj1" fmla="val 50000"/>
                <a:gd name="adj2" fmla="val 100725"/>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6" name="TextBox 5">
              <a:extLst>
                <a:ext uri="{FF2B5EF4-FFF2-40B4-BE49-F238E27FC236}">
                  <a16:creationId xmlns:a16="http://schemas.microsoft.com/office/drawing/2014/main" id="{9B80800E-2248-7D54-5174-9F8A0F1BD27B}"/>
                </a:ext>
              </a:extLst>
            </p:cNvPr>
            <p:cNvSpPr txBox="1"/>
            <p:nvPr/>
          </p:nvSpPr>
          <p:spPr>
            <a:xfrm>
              <a:off x="1478605" y="1085195"/>
              <a:ext cx="6094378" cy="707886"/>
            </a:xfrm>
            <a:prstGeom prst="rect">
              <a:avLst/>
            </a:prstGeom>
            <a:noFill/>
          </p:spPr>
          <p:txBody>
            <a:bodyPr wrap="square">
              <a:spAutoFit/>
            </a:bodyPr>
            <a:lstStyle/>
            <a:p>
              <a:r>
                <a:rPr lang="en-US" sz="4000" b="1" dirty="0">
                  <a:solidFill>
                    <a:srgbClr val="FF0000"/>
                  </a:solidFill>
                  <a:latin typeface="Times New Roman" panose="02020603050405020304" pitchFamily="18" charset="0"/>
                  <a:cs typeface="Times New Roman" panose="02020603050405020304" pitchFamily="18" charset="0"/>
                </a:rPr>
                <a:t>Ý </a:t>
              </a:r>
              <a:r>
                <a:rPr lang="en-US" sz="4000" b="1" dirty="0" err="1">
                  <a:solidFill>
                    <a:srgbClr val="FF0000"/>
                  </a:solidFill>
                  <a:latin typeface="Times New Roman" panose="02020603050405020304" pitchFamily="18" charset="0"/>
                  <a:cs typeface="Times New Roman" panose="02020603050405020304" pitchFamily="18" charset="0"/>
                </a:rPr>
                <a:t>đoạn</a:t>
              </a:r>
              <a:r>
                <a:rPr lang="en-US" sz="4000" b="1" dirty="0">
                  <a:solidFill>
                    <a:srgbClr val="FF0000"/>
                  </a:solidFill>
                  <a:latin typeface="Times New Roman" panose="02020603050405020304" pitchFamily="18" charset="0"/>
                  <a:cs typeface="Times New Roman" panose="02020603050405020304" pitchFamily="18" charset="0"/>
                </a:rPr>
                <a:t> 1: </a:t>
              </a:r>
              <a:endParaRPr lang="en-US" sz="4000" dirty="0"/>
            </a:p>
          </p:txBody>
        </p:sp>
      </p:grpSp>
    </p:spTree>
    <p:extLst>
      <p:ext uri="{BB962C8B-B14F-4D97-AF65-F5344CB8AC3E}">
        <p14:creationId xmlns:p14="http://schemas.microsoft.com/office/powerpoint/2010/main" val="1650407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3">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id="{C3FD1603-FD12-1377-D82B-FBBEEE51D85A}"/>
              </a:ext>
            </a:extLst>
          </p:cNvPr>
          <p:cNvSpPr/>
          <p:nvPr/>
        </p:nvSpPr>
        <p:spPr>
          <a:xfrm>
            <a:off x="238125" y="253386"/>
            <a:ext cx="11839575"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2" name="Nhóm 1">
            <a:extLst>
              <a:ext uri="{FF2B5EF4-FFF2-40B4-BE49-F238E27FC236}">
                <a16:creationId xmlns:a16="http://schemas.microsoft.com/office/drawing/2014/main" id="{EBB14663-9081-6213-9D7E-DDE3D8F93E91}"/>
              </a:ext>
            </a:extLst>
          </p:cNvPr>
          <p:cNvGrpSpPr/>
          <p:nvPr/>
        </p:nvGrpSpPr>
        <p:grpSpPr>
          <a:xfrm>
            <a:off x="238125" y="67617"/>
            <a:ext cx="11198550" cy="1813701"/>
            <a:chOff x="207253" y="1728030"/>
            <a:chExt cx="7948957" cy="1330431"/>
          </a:xfrm>
        </p:grpSpPr>
        <p:grpSp>
          <p:nvGrpSpPr>
            <p:cNvPr id="5" name="Nhóm 2">
              <a:extLst>
                <a:ext uri="{FF2B5EF4-FFF2-40B4-BE49-F238E27FC236}">
                  <a16:creationId xmlns:a16="http://schemas.microsoft.com/office/drawing/2014/main" id="{E32E0C05-F9D1-ABB2-FC67-C877A97E34A2}"/>
                </a:ext>
              </a:extLst>
            </p:cNvPr>
            <p:cNvGrpSpPr/>
            <p:nvPr/>
          </p:nvGrpSpPr>
          <p:grpSpPr>
            <a:xfrm>
              <a:off x="776698" y="2056829"/>
              <a:ext cx="7379512" cy="1001632"/>
              <a:chOff x="5083765" y="1015831"/>
              <a:chExt cx="7379512" cy="1001632"/>
            </a:xfrm>
          </p:grpSpPr>
          <p:sp>
            <p:nvSpPr>
              <p:cNvPr id="14" name="Hình chữ nhật: Góc Tròn 4">
                <a:extLst>
                  <a:ext uri="{FF2B5EF4-FFF2-40B4-BE49-F238E27FC236}">
                    <a16:creationId xmlns:a16="http://schemas.microsoft.com/office/drawing/2014/main" id="{5B5D15F1-FA98-7218-5B70-BCE59643027E}"/>
                  </a:ext>
                </a:extLst>
              </p:cNvPr>
              <p:cNvSpPr/>
              <p:nvPr/>
            </p:nvSpPr>
            <p:spPr>
              <a:xfrm>
                <a:off x="5148792" y="1015831"/>
                <a:ext cx="7314485" cy="1001632"/>
              </a:xfrm>
              <a:custGeom>
                <a:avLst/>
                <a:gdLst>
                  <a:gd name="connsiteX0" fmla="*/ 0 w 7314485"/>
                  <a:gd name="connsiteY0" fmla="*/ 166942 h 1001632"/>
                  <a:gd name="connsiteX1" fmla="*/ 166942 w 7314485"/>
                  <a:gd name="connsiteY1" fmla="*/ 0 h 1001632"/>
                  <a:gd name="connsiteX2" fmla="*/ 655584 w 7314485"/>
                  <a:gd name="connsiteY2" fmla="*/ 0 h 1001632"/>
                  <a:gd name="connsiteX3" fmla="*/ 1493256 w 7314485"/>
                  <a:gd name="connsiteY3" fmla="*/ 0 h 1001632"/>
                  <a:gd name="connsiteX4" fmla="*/ 2051704 w 7314485"/>
                  <a:gd name="connsiteY4" fmla="*/ 0 h 1001632"/>
                  <a:gd name="connsiteX5" fmla="*/ 2540346 w 7314485"/>
                  <a:gd name="connsiteY5" fmla="*/ 0 h 1001632"/>
                  <a:gd name="connsiteX6" fmla="*/ 3238406 w 7314485"/>
                  <a:gd name="connsiteY6" fmla="*/ 0 h 1001632"/>
                  <a:gd name="connsiteX7" fmla="*/ 3796855 w 7314485"/>
                  <a:gd name="connsiteY7" fmla="*/ 0 h 1001632"/>
                  <a:gd name="connsiteX8" fmla="*/ 4564721 w 7314485"/>
                  <a:gd name="connsiteY8" fmla="*/ 0 h 1001632"/>
                  <a:gd name="connsiteX9" fmla="*/ 5053363 w 7314485"/>
                  <a:gd name="connsiteY9" fmla="*/ 0 h 1001632"/>
                  <a:gd name="connsiteX10" fmla="*/ 5751423 w 7314485"/>
                  <a:gd name="connsiteY10" fmla="*/ 0 h 1001632"/>
                  <a:gd name="connsiteX11" fmla="*/ 6519289 w 7314485"/>
                  <a:gd name="connsiteY11" fmla="*/ 0 h 1001632"/>
                  <a:gd name="connsiteX12" fmla="*/ 7147543 w 7314485"/>
                  <a:gd name="connsiteY12" fmla="*/ 0 h 1001632"/>
                  <a:gd name="connsiteX13" fmla="*/ 7314485 w 7314485"/>
                  <a:gd name="connsiteY13" fmla="*/ 166942 h 1001632"/>
                  <a:gd name="connsiteX14" fmla="*/ 7314485 w 7314485"/>
                  <a:gd name="connsiteY14" fmla="*/ 834690 h 1001632"/>
                  <a:gd name="connsiteX15" fmla="*/ 7147543 w 7314485"/>
                  <a:gd name="connsiteY15" fmla="*/ 1001632 h 1001632"/>
                  <a:gd name="connsiteX16" fmla="*/ 6379677 w 7314485"/>
                  <a:gd name="connsiteY16" fmla="*/ 1001632 h 1001632"/>
                  <a:gd name="connsiteX17" fmla="*/ 5751423 w 7314485"/>
                  <a:gd name="connsiteY17" fmla="*/ 1001632 h 1001632"/>
                  <a:gd name="connsiteX18" fmla="*/ 5192975 w 7314485"/>
                  <a:gd name="connsiteY18" fmla="*/ 1001632 h 1001632"/>
                  <a:gd name="connsiteX19" fmla="*/ 4494915 w 7314485"/>
                  <a:gd name="connsiteY19" fmla="*/ 1001632 h 1001632"/>
                  <a:gd name="connsiteX20" fmla="*/ 3866661 w 7314485"/>
                  <a:gd name="connsiteY20" fmla="*/ 1001632 h 1001632"/>
                  <a:gd name="connsiteX21" fmla="*/ 3168600 w 7314485"/>
                  <a:gd name="connsiteY21" fmla="*/ 1001632 h 1001632"/>
                  <a:gd name="connsiteX22" fmla="*/ 2330928 w 7314485"/>
                  <a:gd name="connsiteY22" fmla="*/ 1001632 h 1001632"/>
                  <a:gd name="connsiteX23" fmla="*/ 1563062 w 7314485"/>
                  <a:gd name="connsiteY23" fmla="*/ 1001632 h 1001632"/>
                  <a:gd name="connsiteX24" fmla="*/ 1004614 w 7314485"/>
                  <a:gd name="connsiteY24" fmla="*/ 1001632 h 1001632"/>
                  <a:gd name="connsiteX25" fmla="*/ 166942 w 7314485"/>
                  <a:gd name="connsiteY25" fmla="*/ 1001632 h 1001632"/>
                  <a:gd name="connsiteX26" fmla="*/ 0 w 7314485"/>
                  <a:gd name="connsiteY26" fmla="*/ 834690 h 1001632"/>
                  <a:gd name="connsiteX27" fmla="*/ 0 w 7314485"/>
                  <a:gd name="connsiteY27" fmla="*/ 166942 h 1001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314485" h="1001632" fill="none" extrusionOk="0">
                    <a:moveTo>
                      <a:pt x="0" y="166942"/>
                    </a:moveTo>
                    <a:cubicBezTo>
                      <a:pt x="-2430" y="79227"/>
                      <a:pt x="67014" y="-5586"/>
                      <a:pt x="166942" y="0"/>
                    </a:cubicBezTo>
                    <a:cubicBezTo>
                      <a:pt x="390733" y="10543"/>
                      <a:pt x="508859" y="22280"/>
                      <a:pt x="655584" y="0"/>
                    </a:cubicBezTo>
                    <a:cubicBezTo>
                      <a:pt x="802309" y="-22280"/>
                      <a:pt x="1166825" y="12723"/>
                      <a:pt x="1493256" y="0"/>
                    </a:cubicBezTo>
                    <a:cubicBezTo>
                      <a:pt x="1819687" y="-12723"/>
                      <a:pt x="1785629" y="11515"/>
                      <a:pt x="2051704" y="0"/>
                    </a:cubicBezTo>
                    <a:cubicBezTo>
                      <a:pt x="2317779" y="-11515"/>
                      <a:pt x="2304065" y="-23320"/>
                      <a:pt x="2540346" y="0"/>
                    </a:cubicBezTo>
                    <a:cubicBezTo>
                      <a:pt x="2776627" y="23320"/>
                      <a:pt x="3063684" y="28132"/>
                      <a:pt x="3238406" y="0"/>
                    </a:cubicBezTo>
                    <a:cubicBezTo>
                      <a:pt x="3413128" y="-28132"/>
                      <a:pt x="3526691" y="-20201"/>
                      <a:pt x="3796855" y="0"/>
                    </a:cubicBezTo>
                    <a:cubicBezTo>
                      <a:pt x="4067019" y="20201"/>
                      <a:pt x="4317819" y="7116"/>
                      <a:pt x="4564721" y="0"/>
                    </a:cubicBezTo>
                    <a:cubicBezTo>
                      <a:pt x="4811623" y="-7116"/>
                      <a:pt x="4948544" y="14335"/>
                      <a:pt x="5053363" y="0"/>
                    </a:cubicBezTo>
                    <a:cubicBezTo>
                      <a:pt x="5158182" y="-14335"/>
                      <a:pt x="5402770" y="6506"/>
                      <a:pt x="5751423" y="0"/>
                    </a:cubicBezTo>
                    <a:cubicBezTo>
                      <a:pt x="6100076" y="-6506"/>
                      <a:pt x="6304174" y="-29481"/>
                      <a:pt x="6519289" y="0"/>
                    </a:cubicBezTo>
                    <a:cubicBezTo>
                      <a:pt x="6734404" y="29481"/>
                      <a:pt x="6946162" y="26191"/>
                      <a:pt x="7147543" y="0"/>
                    </a:cubicBezTo>
                    <a:cubicBezTo>
                      <a:pt x="7253658" y="-15503"/>
                      <a:pt x="7316237" y="57731"/>
                      <a:pt x="7314485" y="166942"/>
                    </a:cubicBezTo>
                    <a:cubicBezTo>
                      <a:pt x="7313804" y="374972"/>
                      <a:pt x="7283602" y="607873"/>
                      <a:pt x="7314485" y="834690"/>
                    </a:cubicBezTo>
                    <a:cubicBezTo>
                      <a:pt x="7301585" y="932152"/>
                      <a:pt x="7242109" y="1009461"/>
                      <a:pt x="7147543" y="1001632"/>
                    </a:cubicBezTo>
                    <a:cubicBezTo>
                      <a:pt x="6911435" y="1024792"/>
                      <a:pt x="6611708" y="979170"/>
                      <a:pt x="6379677" y="1001632"/>
                    </a:cubicBezTo>
                    <a:cubicBezTo>
                      <a:pt x="6147646" y="1024094"/>
                      <a:pt x="6031349" y="992489"/>
                      <a:pt x="5751423" y="1001632"/>
                    </a:cubicBezTo>
                    <a:cubicBezTo>
                      <a:pt x="5471497" y="1010775"/>
                      <a:pt x="5365023" y="1012538"/>
                      <a:pt x="5192975" y="1001632"/>
                    </a:cubicBezTo>
                    <a:cubicBezTo>
                      <a:pt x="5020927" y="990726"/>
                      <a:pt x="4733151" y="1013730"/>
                      <a:pt x="4494915" y="1001632"/>
                    </a:cubicBezTo>
                    <a:cubicBezTo>
                      <a:pt x="4256679" y="989534"/>
                      <a:pt x="4157497" y="988301"/>
                      <a:pt x="3866661" y="1001632"/>
                    </a:cubicBezTo>
                    <a:cubicBezTo>
                      <a:pt x="3575825" y="1014963"/>
                      <a:pt x="3501856" y="1015766"/>
                      <a:pt x="3168600" y="1001632"/>
                    </a:cubicBezTo>
                    <a:cubicBezTo>
                      <a:pt x="2835344" y="987498"/>
                      <a:pt x="2567358" y="1036006"/>
                      <a:pt x="2330928" y="1001632"/>
                    </a:cubicBezTo>
                    <a:cubicBezTo>
                      <a:pt x="2094498" y="967258"/>
                      <a:pt x="1756004" y="1039228"/>
                      <a:pt x="1563062" y="1001632"/>
                    </a:cubicBezTo>
                    <a:cubicBezTo>
                      <a:pt x="1370120" y="964036"/>
                      <a:pt x="1205099" y="1019198"/>
                      <a:pt x="1004614" y="1001632"/>
                    </a:cubicBezTo>
                    <a:cubicBezTo>
                      <a:pt x="804129" y="984066"/>
                      <a:pt x="573655" y="992950"/>
                      <a:pt x="166942" y="1001632"/>
                    </a:cubicBezTo>
                    <a:cubicBezTo>
                      <a:pt x="58427" y="999782"/>
                      <a:pt x="-10725" y="933720"/>
                      <a:pt x="0" y="834690"/>
                    </a:cubicBezTo>
                    <a:cubicBezTo>
                      <a:pt x="-17002" y="688356"/>
                      <a:pt x="-10522" y="499940"/>
                      <a:pt x="0" y="166942"/>
                    </a:cubicBezTo>
                    <a:close/>
                  </a:path>
                  <a:path w="7314485" h="1001632" stroke="0" extrusionOk="0">
                    <a:moveTo>
                      <a:pt x="0" y="166942"/>
                    </a:moveTo>
                    <a:cubicBezTo>
                      <a:pt x="16906" y="71903"/>
                      <a:pt x="74257" y="19768"/>
                      <a:pt x="166942" y="0"/>
                    </a:cubicBezTo>
                    <a:cubicBezTo>
                      <a:pt x="385755" y="-21061"/>
                      <a:pt x="432444" y="-3456"/>
                      <a:pt x="655584" y="0"/>
                    </a:cubicBezTo>
                    <a:cubicBezTo>
                      <a:pt x="878724" y="3456"/>
                      <a:pt x="914016" y="-21982"/>
                      <a:pt x="1144226" y="0"/>
                    </a:cubicBezTo>
                    <a:cubicBezTo>
                      <a:pt x="1374436" y="21982"/>
                      <a:pt x="1609883" y="-30487"/>
                      <a:pt x="1772480" y="0"/>
                    </a:cubicBezTo>
                    <a:cubicBezTo>
                      <a:pt x="1935077" y="30487"/>
                      <a:pt x="2332325" y="-12147"/>
                      <a:pt x="2610152" y="0"/>
                    </a:cubicBezTo>
                    <a:cubicBezTo>
                      <a:pt x="2887979" y="12147"/>
                      <a:pt x="2971485" y="-10972"/>
                      <a:pt x="3098794" y="0"/>
                    </a:cubicBezTo>
                    <a:cubicBezTo>
                      <a:pt x="3226103" y="10972"/>
                      <a:pt x="3423893" y="21744"/>
                      <a:pt x="3657243" y="0"/>
                    </a:cubicBezTo>
                    <a:cubicBezTo>
                      <a:pt x="3890593" y="-21744"/>
                      <a:pt x="4058949" y="18462"/>
                      <a:pt x="4215691" y="0"/>
                    </a:cubicBezTo>
                    <a:cubicBezTo>
                      <a:pt x="4372433" y="-18462"/>
                      <a:pt x="4592558" y="-23414"/>
                      <a:pt x="4843945" y="0"/>
                    </a:cubicBezTo>
                    <a:cubicBezTo>
                      <a:pt x="5095332" y="23414"/>
                      <a:pt x="5253698" y="27444"/>
                      <a:pt x="5542005" y="0"/>
                    </a:cubicBezTo>
                    <a:cubicBezTo>
                      <a:pt x="5830312" y="-27444"/>
                      <a:pt x="5917788" y="-15531"/>
                      <a:pt x="6030647" y="0"/>
                    </a:cubicBezTo>
                    <a:cubicBezTo>
                      <a:pt x="6143506" y="15531"/>
                      <a:pt x="6659644" y="12643"/>
                      <a:pt x="7147543" y="0"/>
                    </a:cubicBezTo>
                    <a:cubicBezTo>
                      <a:pt x="7244366" y="585"/>
                      <a:pt x="7312277" y="85433"/>
                      <a:pt x="7314485" y="166942"/>
                    </a:cubicBezTo>
                    <a:cubicBezTo>
                      <a:pt x="7299344" y="406539"/>
                      <a:pt x="7347608" y="568274"/>
                      <a:pt x="7314485" y="834690"/>
                    </a:cubicBezTo>
                    <a:cubicBezTo>
                      <a:pt x="7317673" y="918416"/>
                      <a:pt x="7230029" y="992812"/>
                      <a:pt x="7147543" y="1001632"/>
                    </a:cubicBezTo>
                    <a:cubicBezTo>
                      <a:pt x="6962004" y="1009434"/>
                      <a:pt x="6647659" y="1025432"/>
                      <a:pt x="6379677" y="1001632"/>
                    </a:cubicBezTo>
                    <a:cubicBezTo>
                      <a:pt x="6111695" y="977832"/>
                      <a:pt x="5943496" y="998694"/>
                      <a:pt x="5751423" y="1001632"/>
                    </a:cubicBezTo>
                    <a:cubicBezTo>
                      <a:pt x="5559350" y="1004570"/>
                      <a:pt x="5212771" y="998860"/>
                      <a:pt x="4983557" y="1001632"/>
                    </a:cubicBezTo>
                    <a:cubicBezTo>
                      <a:pt x="4754343" y="1004404"/>
                      <a:pt x="4478331" y="991629"/>
                      <a:pt x="4215691" y="1001632"/>
                    </a:cubicBezTo>
                    <a:cubicBezTo>
                      <a:pt x="3953051" y="1011635"/>
                      <a:pt x="3584864" y="1018311"/>
                      <a:pt x="3378018" y="1001632"/>
                    </a:cubicBezTo>
                    <a:cubicBezTo>
                      <a:pt x="3171172" y="984953"/>
                      <a:pt x="2775411" y="1032570"/>
                      <a:pt x="2540346" y="1001632"/>
                    </a:cubicBezTo>
                    <a:cubicBezTo>
                      <a:pt x="2305281" y="970694"/>
                      <a:pt x="2152786" y="986858"/>
                      <a:pt x="1842286" y="1001632"/>
                    </a:cubicBezTo>
                    <a:cubicBezTo>
                      <a:pt x="1531786" y="1016406"/>
                      <a:pt x="1410898" y="987712"/>
                      <a:pt x="1144226" y="1001632"/>
                    </a:cubicBezTo>
                    <a:cubicBezTo>
                      <a:pt x="877554" y="1015552"/>
                      <a:pt x="649405" y="998220"/>
                      <a:pt x="166942" y="1001632"/>
                    </a:cubicBezTo>
                    <a:cubicBezTo>
                      <a:pt x="64563" y="980985"/>
                      <a:pt x="8249" y="931640"/>
                      <a:pt x="0" y="834690"/>
                    </a:cubicBezTo>
                    <a:cubicBezTo>
                      <a:pt x="32265" y="690922"/>
                      <a:pt x="26034" y="360308"/>
                      <a:pt x="0" y="166942"/>
                    </a:cubicBezTo>
                    <a:close/>
                  </a:path>
                </a:pathLst>
              </a:custGeom>
              <a:solidFill>
                <a:schemeClr val="accent5">
                  <a:lumMod val="20000"/>
                  <a:lumOff val="80000"/>
                </a:schemeClr>
              </a:solidFill>
              <a:ln w="19050">
                <a:solidFill>
                  <a:schemeClr val="accent1"/>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sp>
            <p:nvSpPr>
              <p:cNvPr id="15" name="Hộp Văn bản 5">
                <a:extLst>
                  <a:ext uri="{FF2B5EF4-FFF2-40B4-BE49-F238E27FC236}">
                    <a16:creationId xmlns:a16="http://schemas.microsoft.com/office/drawing/2014/main" id="{DFAE7E41-1D0C-238E-B675-866509ECE237}"/>
                  </a:ext>
                </a:extLst>
              </p:cNvPr>
              <p:cNvSpPr txBox="1"/>
              <p:nvPr/>
            </p:nvSpPr>
            <p:spPr>
              <a:xfrm>
                <a:off x="5083765" y="1248711"/>
                <a:ext cx="7112341" cy="444854"/>
              </a:xfrm>
              <a:prstGeom prst="roundRect">
                <a:avLst/>
              </a:prstGeom>
              <a:noFill/>
            </p:spPr>
            <p:txBody>
              <a:bodyPr wrap="square" rtlCol="0">
                <a:spAutoFit/>
              </a:bodyPr>
              <a:lstStyle/>
              <a:p>
                <a:pPr algn="ctr" defTabSz="1219170">
                  <a:buClr>
                    <a:srgbClr val="000000"/>
                  </a:buClr>
                </a:pPr>
                <a:r>
                  <a:rPr lang="en-US" sz="3600" b="1" i="0" dirty="0" err="1">
                    <a:solidFill>
                      <a:srgbClr val="000000"/>
                    </a:solidFill>
                    <a:effectLst/>
                    <a:latin typeface="Times New Roman" panose="02020603050405020304" pitchFamily="18" charset="0"/>
                    <a:cs typeface="Times New Roman" panose="02020603050405020304" pitchFamily="18" charset="0"/>
                  </a:rPr>
                  <a:t>Cách</a:t>
                </a:r>
                <a:r>
                  <a:rPr lang="en-US" sz="3600" b="1" i="0" dirty="0">
                    <a:solidFill>
                      <a:srgbClr val="000000"/>
                    </a:solidFill>
                    <a:effectLst/>
                    <a:latin typeface="Times New Roman" panose="02020603050405020304" pitchFamily="18" charset="0"/>
                    <a:cs typeface="Times New Roman" panose="02020603050405020304" pitchFamily="18" charset="0"/>
                  </a:rPr>
                  <a:t> </a:t>
                </a:r>
                <a:r>
                  <a:rPr lang="en-US" sz="3600" b="1" i="0" dirty="0" err="1">
                    <a:solidFill>
                      <a:srgbClr val="000000"/>
                    </a:solidFill>
                    <a:effectLst/>
                    <a:latin typeface="Times New Roman" panose="02020603050405020304" pitchFamily="18" charset="0"/>
                    <a:cs typeface="Times New Roman" panose="02020603050405020304" pitchFamily="18" charset="0"/>
                  </a:rPr>
                  <a:t>tả</a:t>
                </a:r>
                <a:r>
                  <a:rPr lang="en-US" sz="3600" b="1" i="0" dirty="0">
                    <a:solidFill>
                      <a:srgbClr val="000000"/>
                    </a:solidFill>
                    <a:effectLst/>
                    <a:latin typeface="Times New Roman" panose="02020603050405020304" pitchFamily="18" charset="0"/>
                    <a:cs typeface="Times New Roman" panose="02020603050405020304" pitchFamily="18" charset="0"/>
                  </a:rPr>
                  <a:t> </a:t>
                </a:r>
                <a:r>
                  <a:rPr lang="en-US" sz="3600" b="1" i="0" dirty="0" err="1">
                    <a:solidFill>
                      <a:srgbClr val="000000"/>
                    </a:solidFill>
                    <a:effectLst/>
                    <a:latin typeface="Times New Roman" panose="02020603050405020304" pitchFamily="18" charset="0"/>
                    <a:cs typeface="Times New Roman" panose="02020603050405020304" pitchFamily="18" charset="0"/>
                  </a:rPr>
                  <a:t>những</a:t>
                </a:r>
                <a:r>
                  <a:rPr lang="en-US" sz="3600" b="1" i="0" dirty="0">
                    <a:solidFill>
                      <a:srgbClr val="000000"/>
                    </a:solidFill>
                    <a:effectLst/>
                    <a:latin typeface="Times New Roman" panose="02020603050405020304" pitchFamily="18" charset="0"/>
                    <a:cs typeface="Times New Roman" panose="02020603050405020304" pitchFamily="18" charset="0"/>
                  </a:rPr>
                  <a:t> </a:t>
                </a:r>
                <a:r>
                  <a:rPr lang="en-US" sz="3600" b="1" i="0" dirty="0" err="1">
                    <a:solidFill>
                      <a:srgbClr val="000000"/>
                    </a:solidFill>
                    <a:effectLst/>
                    <a:latin typeface="Times New Roman" panose="02020603050405020304" pitchFamily="18" charset="0"/>
                    <a:cs typeface="Times New Roman" panose="02020603050405020304" pitchFamily="18" charset="0"/>
                  </a:rPr>
                  <a:t>đoàn</a:t>
                </a:r>
                <a:r>
                  <a:rPr lang="en-US" sz="3600" b="1" i="0" dirty="0">
                    <a:solidFill>
                      <a:srgbClr val="000000"/>
                    </a:solidFill>
                    <a:effectLst/>
                    <a:latin typeface="Times New Roman" panose="02020603050405020304" pitchFamily="18" charset="0"/>
                    <a:cs typeface="Times New Roman" panose="02020603050405020304" pitchFamily="18" charset="0"/>
                  </a:rPr>
                  <a:t> </a:t>
                </a:r>
                <a:r>
                  <a:rPr lang="en-US" sz="3600" b="1" i="0" dirty="0" err="1">
                    <a:solidFill>
                      <a:srgbClr val="000000"/>
                    </a:solidFill>
                    <a:effectLst/>
                    <a:latin typeface="Times New Roman" panose="02020603050405020304" pitchFamily="18" charset="0"/>
                    <a:cs typeface="Times New Roman" panose="02020603050405020304" pitchFamily="18" charset="0"/>
                  </a:rPr>
                  <a:t>thuyền</a:t>
                </a:r>
                <a:r>
                  <a:rPr lang="en-US" sz="3600" b="1" i="0" dirty="0">
                    <a:solidFill>
                      <a:srgbClr val="000000"/>
                    </a:solidFill>
                    <a:effectLst/>
                    <a:latin typeface="Times New Roman" panose="02020603050405020304" pitchFamily="18" charset="0"/>
                    <a:cs typeface="Times New Roman" panose="02020603050405020304" pitchFamily="18" charset="0"/>
                  </a:rPr>
                  <a:t> </a:t>
                </a:r>
                <a:r>
                  <a:rPr lang="en-US" sz="3600" b="1" i="0" dirty="0" err="1">
                    <a:solidFill>
                      <a:srgbClr val="000000"/>
                    </a:solidFill>
                    <a:effectLst/>
                    <a:latin typeface="Times New Roman" panose="02020603050405020304" pitchFamily="18" charset="0"/>
                    <a:cs typeface="Times New Roman" panose="02020603050405020304" pitchFamily="18" charset="0"/>
                  </a:rPr>
                  <a:t>đánh</a:t>
                </a:r>
                <a:r>
                  <a:rPr lang="en-US" sz="3600" b="1" i="0" dirty="0">
                    <a:solidFill>
                      <a:srgbClr val="000000"/>
                    </a:solidFill>
                    <a:effectLst/>
                    <a:latin typeface="Times New Roman" panose="02020603050405020304" pitchFamily="18" charset="0"/>
                    <a:cs typeface="Times New Roman" panose="02020603050405020304" pitchFamily="18" charset="0"/>
                  </a:rPr>
                  <a:t> </a:t>
                </a:r>
                <a:r>
                  <a:rPr lang="en-US" sz="3600" b="1" i="0" dirty="0" err="1">
                    <a:solidFill>
                      <a:srgbClr val="000000"/>
                    </a:solidFill>
                    <a:effectLst/>
                    <a:latin typeface="Times New Roman" panose="02020603050405020304" pitchFamily="18" charset="0"/>
                    <a:cs typeface="Times New Roman" panose="02020603050405020304" pitchFamily="18" charset="0"/>
                  </a:rPr>
                  <a:t>cá</a:t>
                </a:r>
                <a:r>
                  <a:rPr lang="en-US" sz="3600" b="1" i="0" dirty="0">
                    <a:solidFill>
                      <a:srgbClr val="000000"/>
                    </a:solidFill>
                    <a:effectLst/>
                    <a:latin typeface="Times New Roman" panose="02020603050405020304" pitchFamily="18" charset="0"/>
                    <a:cs typeface="Times New Roman" panose="02020603050405020304" pitchFamily="18" charset="0"/>
                  </a:rPr>
                  <a:t> </a:t>
                </a:r>
                <a:r>
                  <a:rPr lang="en-US" sz="3600" b="1" i="0" dirty="0" err="1">
                    <a:solidFill>
                      <a:srgbClr val="000000"/>
                    </a:solidFill>
                    <a:effectLst/>
                    <a:latin typeface="Times New Roman" panose="02020603050405020304" pitchFamily="18" charset="0"/>
                    <a:cs typeface="Times New Roman" panose="02020603050405020304" pitchFamily="18" charset="0"/>
                  </a:rPr>
                  <a:t>có</a:t>
                </a:r>
                <a:r>
                  <a:rPr lang="en-US" sz="3600" b="1" i="0" dirty="0">
                    <a:solidFill>
                      <a:srgbClr val="000000"/>
                    </a:solidFill>
                    <a:effectLst/>
                    <a:latin typeface="Times New Roman" panose="02020603050405020304" pitchFamily="18" charset="0"/>
                    <a:cs typeface="Times New Roman" panose="02020603050405020304" pitchFamily="18" charset="0"/>
                  </a:rPr>
                  <a:t> </a:t>
                </a:r>
                <a:r>
                  <a:rPr lang="en-US" sz="3600" b="1" i="0" dirty="0" err="1">
                    <a:solidFill>
                      <a:srgbClr val="000000"/>
                    </a:solidFill>
                    <a:effectLst/>
                    <a:latin typeface="Times New Roman" panose="02020603050405020304" pitchFamily="18" charset="0"/>
                    <a:cs typeface="Times New Roman" panose="02020603050405020304" pitchFamily="18" charset="0"/>
                  </a:rPr>
                  <a:t>gì</a:t>
                </a:r>
                <a:r>
                  <a:rPr lang="en-US" sz="3600" b="1" i="0" dirty="0">
                    <a:solidFill>
                      <a:srgbClr val="000000"/>
                    </a:solidFill>
                    <a:effectLst/>
                    <a:latin typeface="Times New Roman" panose="02020603050405020304" pitchFamily="18" charset="0"/>
                    <a:cs typeface="Times New Roman" panose="02020603050405020304" pitchFamily="18" charset="0"/>
                  </a:rPr>
                  <a:t> </a:t>
                </a:r>
                <a:r>
                  <a:rPr lang="en-US" sz="3600" b="1" i="0" dirty="0" err="1">
                    <a:solidFill>
                      <a:srgbClr val="000000"/>
                    </a:solidFill>
                    <a:effectLst/>
                    <a:latin typeface="Times New Roman" panose="02020603050405020304" pitchFamily="18" charset="0"/>
                    <a:cs typeface="Times New Roman" panose="02020603050405020304" pitchFamily="18" charset="0"/>
                  </a:rPr>
                  <a:t>thú</a:t>
                </a:r>
                <a:r>
                  <a:rPr lang="en-US" sz="3600" b="1" i="0" dirty="0">
                    <a:solidFill>
                      <a:srgbClr val="000000"/>
                    </a:solidFill>
                    <a:effectLst/>
                    <a:latin typeface="Times New Roman" panose="02020603050405020304" pitchFamily="18" charset="0"/>
                    <a:cs typeface="Times New Roman" panose="02020603050405020304" pitchFamily="18" charset="0"/>
                  </a:rPr>
                  <a:t> </a:t>
                </a:r>
                <a:r>
                  <a:rPr lang="en-US" sz="3600" b="1" i="0" dirty="0" err="1">
                    <a:solidFill>
                      <a:srgbClr val="000000"/>
                    </a:solidFill>
                    <a:effectLst/>
                    <a:latin typeface="Times New Roman" panose="02020603050405020304" pitchFamily="18" charset="0"/>
                    <a:cs typeface="Times New Roman" panose="02020603050405020304" pitchFamily="18" charset="0"/>
                  </a:rPr>
                  <a:t>vị</a:t>
                </a:r>
                <a:r>
                  <a:rPr lang="en-US" sz="3600" b="1" i="0" dirty="0">
                    <a:solidFill>
                      <a:srgbClr val="000000"/>
                    </a:solidFill>
                    <a:effectLst/>
                    <a:latin typeface="Times New Roman" panose="02020603050405020304" pitchFamily="18" charset="0"/>
                    <a:cs typeface="Times New Roman" panose="02020603050405020304" pitchFamily="18" charset="0"/>
                  </a:rPr>
                  <a:t>?</a:t>
                </a:r>
                <a:endParaRPr lang="vi-VN" sz="3600" b="1" kern="0" dirty="0">
                  <a:solidFill>
                    <a:prstClr val="black"/>
                  </a:solidFill>
                  <a:latin typeface="Times New Roman" panose="02020603050405020304" pitchFamily="18" charset="0"/>
                  <a:cs typeface="Times New Roman" panose="02020603050405020304" pitchFamily="18" charset="0"/>
                  <a:sym typeface="Arial"/>
                </a:endParaRPr>
              </a:p>
            </p:txBody>
          </p:sp>
        </p:grpSp>
        <p:pic>
          <p:nvPicPr>
            <p:cNvPr id="13" name="Hình ảnh 3">
              <a:extLst>
                <a:ext uri="{FF2B5EF4-FFF2-40B4-BE49-F238E27FC236}">
                  <a16:creationId xmlns:a16="http://schemas.microsoft.com/office/drawing/2014/main" id="{A6BD33C6-A820-05FF-72C4-35D73B786DC0}"/>
                </a:ext>
              </a:extLst>
            </p:cNvPr>
            <p:cNvPicPr>
              <a:picLocks noChangeAspect="1"/>
            </p:cNvPicPr>
            <p:nvPr/>
          </p:nvPicPr>
          <p:blipFill rotWithShape="1">
            <a:blip r:embed="rId4"/>
            <a:srcRect l="50655" t="3903" r="28184" b="63507"/>
            <a:stretch/>
          </p:blipFill>
          <p:spPr>
            <a:xfrm>
              <a:off x="207253" y="1728030"/>
              <a:ext cx="634257" cy="976819"/>
            </a:xfrm>
            <a:prstGeom prst="roundRect">
              <a:avLst/>
            </a:prstGeom>
          </p:spPr>
        </p:pic>
      </p:grpSp>
      <p:sp>
        <p:nvSpPr>
          <p:cNvPr id="16" name="Rectangle: Rounded Corners 7">
            <a:extLst>
              <a:ext uri="{FF2B5EF4-FFF2-40B4-BE49-F238E27FC236}">
                <a16:creationId xmlns:a16="http://schemas.microsoft.com/office/drawing/2014/main" id="{6F3F1106-56AD-6417-3189-479BCEF3345E}"/>
              </a:ext>
            </a:extLst>
          </p:cNvPr>
          <p:cNvSpPr/>
          <p:nvPr/>
        </p:nvSpPr>
        <p:spPr>
          <a:xfrm>
            <a:off x="279781" y="2060093"/>
            <a:ext cx="11770627" cy="3520966"/>
          </a:xfrm>
          <a:custGeom>
            <a:avLst/>
            <a:gdLst>
              <a:gd name="connsiteX0" fmla="*/ 0 w 11770627"/>
              <a:gd name="connsiteY0" fmla="*/ 351111 h 3520966"/>
              <a:gd name="connsiteX1" fmla="*/ 351111 w 11770627"/>
              <a:gd name="connsiteY1" fmla="*/ 0 h 3520966"/>
              <a:gd name="connsiteX2" fmla="*/ 11419516 w 11770627"/>
              <a:gd name="connsiteY2" fmla="*/ 0 h 3520966"/>
              <a:gd name="connsiteX3" fmla="*/ 11770627 w 11770627"/>
              <a:gd name="connsiteY3" fmla="*/ 351111 h 3520966"/>
              <a:gd name="connsiteX4" fmla="*/ 11770627 w 11770627"/>
              <a:gd name="connsiteY4" fmla="*/ 3169855 h 3520966"/>
              <a:gd name="connsiteX5" fmla="*/ 11419516 w 11770627"/>
              <a:gd name="connsiteY5" fmla="*/ 3520966 h 3520966"/>
              <a:gd name="connsiteX6" fmla="*/ 351111 w 11770627"/>
              <a:gd name="connsiteY6" fmla="*/ 3520966 h 3520966"/>
              <a:gd name="connsiteX7" fmla="*/ 0 w 11770627"/>
              <a:gd name="connsiteY7" fmla="*/ 3169855 h 3520966"/>
              <a:gd name="connsiteX8" fmla="*/ 0 w 11770627"/>
              <a:gd name="connsiteY8" fmla="*/ 351111 h 3520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0627" h="3520966" fill="none" extrusionOk="0">
                <a:moveTo>
                  <a:pt x="0" y="351111"/>
                </a:moveTo>
                <a:cubicBezTo>
                  <a:pt x="353" y="166766"/>
                  <a:pt x="160784" y="6018"/>
                  <a:pt x="351111" y="0"/>
                </a:cubicBezTo>
                <a:cubicBezTo>
                  <a:pt x="3831013" y="72427"/>
                  <a:pt x="7743884" y="61419"/>
                  <a:pt x="11419516" y="0"/>
                </a:cubicBezTo>
                <a:cubicBezTo>
                  <a:pt x="11611649" y="-12251"/>
                  <a:pt x="11744302" y="149235"/>
                  <a:pt x="11770627" y="351111"/>
                </a:cubicBezTo>
                <a:cubicBezTo>
                  <a:pt x="11871503" y="1608891"/>
                  <a:pt x="11663314" y="2426205"/>
                  <a:pt x="11770627" y="3169855"/>
                </a:cubicBezTo>
                <a:cubicBezTo>
                  <a:pt x="11777056" y="3331139"/>
                  <a:pt x="11591082" y="3495914"/>
                  <a:pt x="11419516" y="3520966"/>
                </a:cubicBezTo>
                <a:cubicBezTo>
                  <a:pt x="7006057" y="3550793"/>
                  <a:pt x="3138819" y="3441660"/>
                  <a:pt x="351111" y="3520966"/>
                </a:cubicBezTo>
                <a:cubicBezTo>
                  <a:pt x="168739" y="3519661"/>
                  <a:pt x="-23393" y="3368394"/>
                  <a:pt x="0" y="3169855"/>
                </a:cubicBezTo>
                <a:cubicBezTo>
                  <a:pt x="50037" y="2733122"/>
                  <a:pt x="770" y="1563817"/>
                  <a:pt x="0" y="351111"/>
                </a:cubicBezTo>
                <a:close/>
              </a:path>
              <a:path w="11770627" h="3520966" stroke="0" extrusionOk="0">
                <a:moveTo>
                  <a:pt x="0" y="351111"/>
                </a:moveTo>
                <a:cubicBezTo>
                  <a:pt x="4051" y="158302"/>
                  <a:pt x="159645" y="5098"/>
                  <a:pt x="351111" y="0"/>
                </a:cubicBezTo>
                <a:cubicBezTo>
                  <a:pt x="1770763" y="123000"/>
                  <a:pt x="7020931" y="-96860"/>
                  <a:pt x="11419516" y="0"/>
                </a:cubicBezTo>
                <a:cubicBezTo>
                  <a:pt x="11590441" y="-17520"/>
                  <a:pt x="11783101" y="132051"/>
                  <a:pt x="11770627" y="351111"/>
                </a:cubicBezTo>
                <a:cubicBezTo>
                  <a:pt x="11773800" y="989302"/>
                  <a:pt x="11864894" y="2629299"/>
                  <a:pt x="11770627" y="3169855"/>
                </a:cubicBezTo>
                <a:cubicBezTo>
                  <a:pt x="11759264" y="3367885"/>
                  <a:pt x="11607147" y="3519938"/>
                  <a:pt x="11419516" y="3520966"/>
                </a:cubicBezTo>
                <a:cubicBezTo>
                  <a:pt x="6208097" y="3360259"/>
                  <a:pt x="2979240" y="3560633"/>
                  <a:pt x="351111" y="3520966"/>
                </a:cubicBezTo>
                <a:cubicBezTo>
                  <a:pt x="124959" y="3514455"/>
                  <a:pt x="-20461" y="3354498"/>
                  <a:pt x="0" y="3169855"/>
                </a:cubicBezTo>
                <a:cubicBezTo>
                  <a:pt x="32216" y="2718477"/>
                  <a:pt x="57206" y="1031508"/>
                  <a:pt x="0" y="351111"/>
                </a:cubicBezTo>
                <a:close/>
              </a:path>
            </a:pathLst>
          </a:custGeom>
          <a:solidFill>
            <a:srgbClr val="FFFFFF"/>
          </a:solidFill>
          <a:ln w="38100">
            <a:noFill/>
            <a:prstDash val="lgDashDot"/>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600" kern="0" dirty="0">
              <a:solidFill>
                <a:prstClr val="white"/>
              </a:solidFill>
              <a:latin typeface="等线" panose="020F0502020204030204"/>
              <a:sym typeface="Arial"/>
            </a:endParaRPr>
          </a:p>
        </p:txBody>
      </p:sp>
      <p:grpSp>
        <p:nvGrpSpPr>
          <p:cNvPr id="25" name="Nhóm 43">
            <a:extLst>
              <a:ext uri="{FF2B5EF4-FFF2-40B4-BE49-F238E27FC236}">
                <a16:creationId xmlns:a16="http://schemas.microsoft.com/office/drawing/2014/main" id="{3F1C0498-0EA5-AC02-24EC-AB8E9CD186FB}"/>
              </a:ext>
            </a:extLst>
          </p:cNvPr>
          <p:cNvGrpSpPr/>
          <p:nvPr/>
        </p:nvGrpSpPr>
        <p:grpSpPr>
          <a:xfrm>
            <a:off x="149084" y="2273088"/>
            <a:ext cx="11588735" cy="3751590"/>
            <a:chOff x="-18948" y="2679644"/>
            <a:chExt cx="9190819" cy="3966794"/>
          </a:xfrm>
        </p:grpSpPr>
        <p:grpSp>
          <p:nvGrpSpPr>
            <p:cNvPr id="26" name="Nhóm 34">
              <a:extLst>
                <a:ext uri="{FF2B5EF4-FFF2-40B4-BE49-F238E27FC236}">
                  <a16:creationId xmlns:a16="http://schemas.microsoft.com/office/drawing/2014/main" id="{6C73C411-9315-D1A7-2CEB-E3155B16B190}"/>
                </a:ext>
              </a:extLst>
            </p:cNvPr>
            <p:cNvGrpSpPr/>
            <p:nvPr/>
          </p:nvGrpSpPr>
          <p:grpSpPr>
            <a:xfrm>
              <a:off x="413149" y="2827444"/>
              <a:ext cx="8622603" cy="3818994"/>
              <a:chOff x="413148" y="2596265"/>
              <a:chExt cx="8622603" cy="3818994"/>
            </a:xfrm>
          </p:grpSpPr>
          <p:sp>
            <p:nvSpPr>
              <p:cNvPr id="29" name="Hình chữ nhật: Góc Tròn 33">
                <a:extLst>
                  <a:ext uri="{FF2B5EF4-FFF2-40B4-BE49-F238E27FC236}">
                    <a16:creationId xmlns:a16="http://schemas.microsoft.com/office/drawing/2014/main" id="{CF0CB734-C8A7-F280-3847-EB3D00A468BF}"/>
                  </a:ext>
                </a:extLst>
              </p:cNvPr>
              <p:cNvSpPr/>
              <p:nvPr/>
            </p:nvSpPr>
            <p:spPr>
              <a:xfrm>
                <a:off x="413148" y="2596265"/>
                <a:ext cx="8622603" cy="3169830"/>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Hộp Văn bản 32">
                <a:extLst>
                  <a:ext uri="{FF2B5EF4-FFF2-40B4-BE49-F238E27FC236}">
                    <a16:creationId xmlns:a16="http://schemas.microsoft.com/office/drawing/2014/main" id="{7F5A5E31-1BD5-1F87-410F-A9DE111736C2}"/>
                  </a:ext>
                </a:extLst>
              </p:cNvPr>
              <p:cNvSpPr txBox="1"/>
              <p:nvPr/>
            </p:nvSpPr>
            <p:spPr>
              <a:xfrm>
                <a:off x="549266" y="2596265"/>
                <a:ext cx="8334761" cy="3818994"/>
              </a:xfrm>
              <a:prstGeom prst="rect">
                <a:avLst/>
              </a:prstGeom>
              <a:noFill/>
            </p:spPr>
            <p:txBody>
              <a:bodyPr wrap="square">
                <a:spAutoFit/>
              </a:bodyPr>
              <a:lstStyle/>
              <a:p>
                <a:pPr algn="just">
                  <a:spcAft>
                    <a:spcPts val="500"/>
                  </a:spcAft>
                </a:pPr>
                <a:r>
                  <a:rPr lang="en-US" sz="4000" b="1" i="0" u="none" strike="noStrike" dirty="0">
                    <a:solidFill>
                      <a:srgbClr val="FF0000"/>
                    </a:solidFill>
                    <a:effectLst/>
                    <a:latin typeface="Calibri" panose="020F0502020204030204" pitchFamily="34" charset="0"/>
                    <a:cs typeface="Calibri" panose="020F0502020204030204" pitchFamily="34"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tả</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đoàn</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thuyền</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đánh</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cá</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thú</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vị</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chỗ</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Đoàn</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thuyền</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đánh</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cá</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đang</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rẽ</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màn</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sương</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bạc</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hào</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hứng</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nối</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đuôi</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nhau</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cập</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bến</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sau</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chuyến</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đánh</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bắt</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đêm</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bội</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thu</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cánh</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buồm</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sương</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sớm</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miêu</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tả</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cảnh</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chim</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mưa</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a:t>
                </a:r>
              </a:p>
              <a:p>
                <a:pPr algn="just" rtl="0">
                  <a:spcBef>
                    <a:spcPts val="0"/>
                  </a:spcBef>
                  <a:spcAft>
                    <a:spcPts val="500"/>
                  </a:spcAft>
                </a:pPr>
                <a:endParaRPr lang="vi-VN" sz="5400" b="1" dirty="0">
                  <a:solidFill>
                    <a:srgbClr val="FF0000"/>
                  </a:solidFill>
                  <a:effectLst/>
                  <a:latin typeface="Calibri" panose="020F0502020204030204" pitchFamily="34" charset="0"/>
                  <a:cs typeface="Calibri" panose="020F0502020204030204" pitchFamily="34" charset="0"/>
                </a:endParaRPr>
              </a:p>
            </p:txBody>
          </p:sp>
        </p:grpSp>
        <p:pic>
          <p:nvPicPr>
            <p:cNvPr id="27" name="Hình ảnh 42">
              <a:extLst>
                <a:ext uri="{FF2B5EF4-FFF2-40B4-BE49-F238E27FC236}">
                  <a16:creationId xmlns:a16="http://schemas.microsoft.com/office/drawing/2014/main" id="{DCEA31F9-00A7-4F2F-0BD9-D9446D419157}"/>
                </a:ext>
              </a:extLst>
            </p:cNvPr>
            <p:cNvPicPr>
              <a:picLocks noChangeAspect="1"/>
            </p:cNvPicPr>
            <p:nvPr/>
          </p:nvPicPr>
          <p:blipFill rotWithShape="1">
            <a:blip r:embed="rId5"/>
            <a:srcRect l="54217" t="8264" r="18839" b="47168"/>
            <a:stretch/>
          </p:blipFill>
          <p:spPr>
            <a:xfrm>
              <a:off x="-18948" y="2679644"/>
              <a:ext cx="882726" cy="821299"/>
            </a:xfrm>
            <a:prstGeom prst="rect">
              <a:avLst/>
            </a:prstGeom>
            <a:effectLst>
              <a:glow rad="139700">
                <a:schemeClr val="accent2">
                  <a:satMod val="175000"/>
                  <a:alpha val="40000"/>
                </a:schemeClr>
              </a:glow>
            </a:effectLst>
          </p:spPr>
        </p:pic>
        <p:pic>
          <p:nvPicPr>
            <p:cNvPr id="28" name="Hình ảnh 44">
              <a:extLst>
                <a:ext uri="{FF2B5EF4-FFF2-40B4-BE49-F238E27FC236}">
                  <a16:creationId xmlns:a16="http://schemas.microsoft.com/office/drawing/2014/main" id="{320E8875-B9D1-042D-218E-2246249E9D89}"/>
                </a:ext>
              </a:extLst>
            </p:cNvPr>
            <p:cNvPicPr>
              <a:picLocks noChangeAspect="1"/>
            </p:cNvPicPr>
            <p:nvPr/>
          </p:nvPicPr>
          <p:blipFill rotWithShape="1">
            <a:blip r:embed="rId5"/>
            <a:srcRect l="54217" t="8264" r="18839" b="47168"/>
            <a:stretch/>
          </p:blipFill>
          <p:spPr>
            <a:xfrm>
              <a:off x="8289145" y="5446122"/>
              <a:ext cx="882726" cy="821299"/>
            </a:xfrm>
            <a:prstGeom prst="rect">
              <a:avLst/>
            </a:prstGeom>
            <a:effectLst>
              <a:glow rad="139700">
                <a:schemeClr val="accent2">
                  <a:satMod val="175000"/>
                  <a:alpha val="40000"/>
                </a:schemeClr>
              </a:glow>
            </a:effectLst>
          </p:spPr>
        </p:pic>
      </p:grpSp>
    </p:spTree>
    <p:extLst>
      <p:ext uri="{BB962C8B-B14F-4D97-AF65-F5344CB8AC3E}">
        <p14:creationId xmlns:p14="http://schemas.microsoft.com/office/powerpoint/2010/main" val="426956991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1000"/>
                                        <p:tgtEl>
                                          <p:spTgt spid="25"/>
                                        </p:tgtEl>
                                      </p:cBhvr>
                                    </p:animEffect>
                                    <p:anim calcmode="lin" valueType="num">
                                      <p:cBhvr>
                                        <p:cTn id="13" dur="1000" fill="hold"/>
                                        <p:tgtEl>
                                          <p:spTgt spid="25"/>
                                        </p:tgtEl>
                                        <p:attrNameLst>
                                          <p:attrName>ppt_x</p:attrName>
                                        </p:attrNameLst>
                                      </p:cBhvr>
                                      <p:tavLst>
                                        <p:tav tm="0">
                                          <p:val>
                                            <p:strVal val="#ppt_x"/>
                                          </p:val>
                                        </p:tav>
                                        <p:tav tm="100000">
                                          <p:val>
                                            <p:strVal val="#ppt_x"/>
                                          </p:val>
                                        </p:tav>
                                      </p:tavLst>
                                    </p:anim>
                                    <p:anim calcmode="lin" valueType="num">
                                      <p:cBhvr>
                                        <p:cTn id="14" dur="1000" fill="hold"/>
                                        <p:tgtEl>
                                          <p:spTgt spid="2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3">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id="{C3FD1603-FD12-1377-D82B-FBBEEE51D85A}"/>
              </a:ext>
            </a:extLst>
          </p:cNvPr>
          <p:cNvSpPr/>
          <p:nvPr/>
        </p:nvSpPr>
        <p:spPr>
          <a:xfrm>
            <a:off x="238125" y="253386"/>
            <a:ext cx="11839575"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3" name="Nhóm 10">
            <a:extLst>
              <a:ext uri="{FF2B5EF4-FFF2-40B4-BE49-F238E27FC236}">
                <a16:creationId xmlns:a16="http://schemas.microsoft.com/office/drawing/2014/main" id="{9578EB3D-0F0C-580A-B5DE-9781A19681C5}"/>
              </a:ext>
            </a:extLst>
          </p:cNvPr>
          <p:cNvGrpSpPr/>
          <p:nvPr/>
        </p:nvGrpSpPr>
        <p:grpSpPr>
          <a:xfrm>
            <a:off x="238124" y="-21422"/>
            <a:ext cx="11839573" cy="3125737"/>
            <a:chOff x="203597" y="2458687"/>
            <a:chExt cx="8658702" cy="3199041"/>
          </a:xfrm>
        </p:grpSpPr>
        <p:grpSp>
          <p:nvGrpSpPr>
            <p:cNvPr id="4" name="Nhóm 11">
              <a:extLst>
                <a:ext uri="{FF2B5EF4-FFF2-40B4-BE49-F238E27FC236}">
                  <a16:creationId xmlns:a16="http://schemas.microsoft.com/office/drawing/2014/main" id="{8752988A-305E-8827-A527-FCBB9940C575}"/>
                </a:ext>
              </a:extLst>
            </p:cNvPr>
            <p:cNvGrpSpPr/>
            <p:nvPr/>
          </p:nvGrpSpPr>
          <p:grpSpPr>
            <a:xfrm>
              <a:off x="203597" y="2458687"/>
              <a:ext cx="8658702" cy="3199041"/>
              <a:chOff x="203597" y="2458687"/>
              <a:chExt cx="8658702" cy="3199041"/>
            </a:xfrm>
          </p:grpSpPr>
          <p:sp>
            <p:nvSpPr>
              <p:cNvPr id="8" name="Hình chữ nhật: Góc Tròn 21">
                <a:extLst>
                  <a:ext uri="{FF2B5EF4-FFF2-40B4-BE49-F238E27FC236}">
                    <a16:creationId xmlns:a16="http://schemas.microsoft.com/office/drawing/2014/main" id="{624728C9-5A2E-EF4C-F7DF-D238C6ADAEE7}"/>
                  </a:ext>
                </a:extLst>
              </p:cNvPr>
              <p:cNvSpPr/>
              <p:nvPr/>
            </p:nvSpPr>
            <p:spPr>
              <a:xfrm>
                <a:off x="203597" y="2578105"/>
                <a:ext cx="8658702" cy="3079623"/>
              </a:xfrm>
              <a:custGeom>
                <a:avLst/>
                <a:gdLst>
                  <a:gd name="connsiteX0" fmla="*/ 0 w 8658702"/>
                  <a:gd name="connsiteY0" fmla="*/ 513281 h 3079623"/>
                  <a:gd name="connsiteX1" fmla="*/ 513281 w 8658702"/>
                  <a:gd name="connsiteY1" fmla="*/ 0 h 3079623"/>
                  <a:gd name="connsiteX2" fmla="*/ 1054469 w 8658702"/>
                  <a:gd name="connsiteY2" fmla="*/ 0 h 3079623"/>
                  <a:gd name="connsiteX3" fmla="*/ 1824621 w 8658702"/>
                  <a:gd name="connsiteY3" fmla="*/ 0 h 3079623"/>
                  <a:gd name="connsiteX4" fmla="*/ 2671095 w 8658702"/>
                  <a:gd name="connsiteY4" fmla="*/ 0 h 3079623"/>
                  <a:gd name="connsiteX5" fmla="*/ 3135962 w 8658702"/>
                  <a:gd name="connsiteY5" fmla="*/ 0 h 3079623"/>
                  <a:gd name="connsiteX6" fmla="*/ 3906114 w 8658702"/>
                  <a:gd name="connsiteY6" fmla="*/ 0 h 3079623"/>
                  <a:gd name="connsiteX7" fmla="*/ 4370981 w 8658702"/>
                  <a:gd name="connsiteY7" fmla="*/ 0 h 3079623"/>
                  <a:gd name="connsiteX8" fmla="*/ 4912169 w 8658702"/>
                  <a:gd name="connsiteY8" fmla="*/ 0 h 3079623"/>
                  <a:gd name="connsiteX9" fmla="*/ 5529678 w 8658702"/>
                  <a:gd name="connsiteY9" fmla="*/ 0 h 3079623"/>
                  <a:gd name="connsiteX10" fmla="*/ 5994545 w 8658702"/>
                  <a:gd name="connsiteY10" fmla="*/ 0 h 3079623"/>
                  <a:gd name="connsiteX11" fmla="*/ 6612055 w 8658702"/>
                  <a:gd name="connsiteY11" fmla="*/ 0 h 3079623"/>
                  <a:gd name="connsiteX12" fmla="*/ 7153243 w 8658702"/>
                  <a:gd name="connsiteY12" fmla="*/ 0 h 3079623"/>
                  <a:gd name="connsiteX13" fmla="*/ 8145421 w 8658702"/>
                  <a:gd name="connsiteY13" fmla="*/ 0 h 3079623"/>
                  <a:gd name="connsiteX14" fmla="*/ 8658702 w 8658702"/>
                  <a:gd name="connsiteY14" fmla="*/ 513281 h 3079623"/>
                  <a:gd name="connsiteX15" fmla="*/ 8658702 w 8658702"/>
                  <a:gd name="connsiteY15" fmla="*/ 1156573 h 3079623"/>
                  <a:gd name="connsiteX16" fmla="*/ 8658702 w 8658702"/>
                  <a:gd name="connsiteY16" fmla="*/ 1861458 h 3079623"/>
                  <a:gd name="connsiteX17" fmla="*/ 8658702 w 8658702"/>
                  <a:gd name="connsiteY17" fmla="*/ 2566342 h 3079623"/>
                  <a:gd name="connsiteX18" fmla="*/ 8145421 w 8658702"/>
                  <a:gd name="connsiteY18" fmla="*/ 3079623 h 3079623"/>
                  <a:gd name="connsiteX19" fmla="*/ 7527911 w 8658702"/>
                  <a:gd name="connsiteY19" fmla="*/ 3079623 h 3079623"/>
                  <a:gd name="connsiteX20" fmla="*/ 6910402 w 8658702"/>
                  <a:gd name="connsiteY20" fmla="*/ 3079623 h 3079623"/>
                  <a:gd name="connsiteX21" fmla="*/ 6445535 w 8658702"/>
                  <a:gd name="connsiteY21" fmla="*/ 3079623 h 3079623"/>
                  <a:gd name="connsiteX22" fmla="*/ 5675383 w 8658702"/>
                  <a:gd name="connsiteY22" fmla="*/ 3079623 h 3079623"/>
                  <a:gd name="connsiteX23" fmla="*/ 4828909 w 8658702"/>
                  <a:gd name="connsiteY23" fmla="*/ 3079623 h 3079623"/>
                  <a:gd name="connsiteX24" fmla="*/ 4058757 w 8658702"/>
                  <a:gd name="connsiteY24" fmla="*/ 3079623 h 3079623"/>
                  <a:gd name="connsiteX25" fmla="*/ 3593890 w 8658702"/>
                  <a:gd name="connsiteY25" fmla="*/ 3079623 h 3079623"/>
                  <a:gd name="connsiteX26" fmla="*/ 3129024 w 8658702"/>
                  <a:gd name="connsiteY26" fmla="*/ 3079623 h 3079623"/>
                  <a:gd name="connsiteX27" fmla="*/ 2511514 w 8658702"/>
                  <a:gd name="connsiteY27" fmla="*/ 3079623 h 3079623"/>
                  <a:gd name="connsiteX28" fmla="*/ 1970326 w 8658702"/>
                  <a:gd name="connsiteY28" fmla="*/ 3079623 h 3079623"/>
                  <a:gd name="connsiteX29" fmla="*/ 1123852 w 8658702"/>
                  <a:gd name="connsiteY29" fmla="*/ 3079623 h 3079623"/>
                  <a:gd name="connsiteX30" fmla="*/ 513281 w 8658702"/>
                  <a:gd name="connsiteY30" fmla="*/ 3079623 h 3079623"/>
                  <a:gd name="connsiteX31" fmla="*/ 0 w 8658702"/>
                  <a:gd name="connsiteY31" fmla="*/ 2566342 h 3079623"/>
                  <a:gd name="connsiteX32" fmla="*/ 0 w 8658702"/>
                  <a:gd name="connsiteY32" fmla="*/ 1943580 h 3079623"/>
                  <a:gd name="connsiteX33" fmla="*/ 0 w 8658702"/>
                  <a:gd name="connsiteY33" fmla="*/ 1279757 h 3079623"/>
                  <a:gd name="connsiteX34" fmla="*/ 0 w 8658702"/>
                  <a:gd name="connsiteY34" fmla="*/ 513281 h 3079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658702" h="3079623" fill="none" extrusionOk="0">
                    <a:moveTo>
                      <a:pt x="0" y="513281"/>
                    </a:moveTo>
                    <a:cubicBezTo>
                      <a:pt x="62156" y="251055"/>
                      <a:pt x="237933" y="-24150"/>
                      <a:pt x="513281" y="0"/>
                    </a:cubicBezTo>
                    <a:cubicBezTo>
                      <a:pt x="738409" y="-13716"/>
                      <a:pt x="796576" y="14914"/>
                      <a:pt x="1054469" y="0"/>
                    </a:cubicBezTo>
                    <a:cubicBezTo>
                      <a:pt x="1312362" y="-14914"/>
                      <a:pt x="1550439" y="2213"/>
                      <a:pt x="1824621" y="0"/>
                    </a:cubicBezTo>
                    <a:cubicBezTo>
                      <a:pt x="2098803" y="-2213"/>
                      <a:pt x="2432685" y="35581"/>
                      <a:pt x="2671095" y="0"/>
                    </a:cubicBezTo>
                    <a:cubicBezTo>
                      <a:pt x="2909505" y="-35581"/>
                      <a:pt x="3021324" y="13794"/>
                      <a:pt x="3135962" y="0"/>
                    </a:cubicBezTo>
                    <a:cubicBezTo>
                      <a:pt x="3250600" y="-13794"/>
                      <a:pt x="3694683" y="-20524"/>
                      <a:pt x="3906114" y="0"/>
                    </a:cubicBezTo>
                    <a:cubicBezTo>
                      <a:pt x="4117545" y="20524"/>
                      <a:pt x="4177606" y="-5838"/>
                      <a:pt x="4370981" y="0"/>
                    </a:cubicBezTo>
                    <a:cubicBezTo>
                      <a:pt x="4564356" y="5838"/>
                      <a:pt x="4711862" y="9911"/>
                      <a:pt x="4912169" y="0"/>
                    </a:cubicBezTo>
                    <a:cubicBezTo>
                      <a:pt x="5112476" y="-9911"/>
                      <a:pt x="5332195" y="24478"/>
                      <a:pt x="5529678" y="0"/>
                    </a:cubicBezTo>
                    <a:cubicBezTo>
                      <a:pt x="5727161" y="-24478"/>
                      <a:pt x="5869584" y="16475"/>
                      <a:pt x="5994545" y="0"/>
                    </a:cubicBezTo>
                    <a:cubicBezTo>
                      <a:pt x="6119506" y="-16475"/>
                      <a:pt x="6373961" y="-17915"/>
                      <a:pt x="6612055" y="0"/>
                    </a:cubicBezTo>
                    <a:cubicBezTo>
                      <a:pt x="6850149" y="17915"/>
                      <a:pt x="7033083" y="-17203"/>
                      <a:pt x="7153243" y="0"/>
                    </a:cubicBezTo>
                    <a:cubicBezTo>
                      <a:pt x="7273403" y="17203"/>
                      <a:pt x="7673367" y="35102"/>
                      <a:pt x="8145421" y="0"/>
                    </a:cubicBezTo>
                    <a:cubicBezTo>
                      <a:pt x="8432304" y="-21271"/>
                      <a:pt x="8628015" y="222330"/>
                      <a:pt x="8658702" y="513281"/>
                    </a:cubicBezTo>
                    <a:cubicBezTo>
                      <a:pt x="8632694" y="739324"/>
                      <a:pt x="8666111" y="952024"/>
                      <a:pt x="8658702" y="1156573"/>
                    </a:cubicBezTo>
                    <a:cubicBezTo>
                      <a:pt x="8651293" y="1361122"/>
                      <a:pt x="8625974" y="1654586"/>
                      <a:pt x="8658702" y="1861458"/>
                    </a:cubicBezTo>
                    <a:cubicBezTo>
                      <a:pt x="8691430" y="2068331"/>
                      <a:pt x="8639574" y="2276492"/>
                      <a:pt x="8658702" y="2566342"/>
                    </a:cubicBezTo>
                    <a:cubicBezTo>
                      <a:pt x="8669789" y="2875595"/>
                      <a:pt x="8433186" y="3092604"/>
                      <a:pt x="8145421" y="3079623"/>
                    </a:cubicBezTo>
                    <a:cubicBezTo>
                      <a:pt x="7883794" y="3073281"/>
                      <a:pt x="7773385" y="3080362"/>
                      <a:pt x="7527911" y="3079623"/>
                    </a:cubicBezTo>
                    <a:cubicBezTo>
                      <a:pt x="7282437" y="3078885"/>
                      <a:pt x="7195709" y="3086113"/>
                      <a:pt x="6910402" y="3079623"/>
                    </a:cubicBezTo>
                    <a:cubicBezTo>
                      <a:pt x="6625095" y="3073133"/>
                      <a:pt x="6589710" y="3064349"/>
                      <a:pt x="6445535" y="3079623"/>
                    </a:cubicBezTo>
                    <a:cubicBezTo>
                      <a:pt x="6301360" y="3094897"/>
                      <a:pt x="5848548" y="3055506"/>
                      <a:pt x="5675383" y="3079623"/>
                    </a:cubicBezTo>
                    <a:cubicBezTo>
                      <a:pt x="5502218" y="3103740"/>
                      <a:pt x="5084363" y="3114617"/>
                      <a:pt x="4828909" y="3079623"/>
                    </a:cubicBezTo>
                    <a:cubicBezTo>
                      <a:pt x="4573455" y="3044629"/>
                      <a:pt x="4364898" y="3078482"/>
                      <a:pt x="4058757" y="3079623"/>
                    </a:cubicBezTo>
                    <a:cubicBezTo>
                      <a:pt x="3752616" y="3080764"/>
                      <a:pt x="3764641" y="3100747"/>
                      <a:pt x="3593890" y="3079623"/>
                    </a:cubicBezTo>
                    <a:cubicBezTo>
                      <a:pt x="3423139" y="3058499"/>
                      <a:pt x="3311039" y="3070610"/>
                      <a:pt x="3129024" y="3079623"/>
                    </a:cubicBezTo>
                    <a:cubicBezTo>
                      <a:pt x="2947009" y="3088636"/>
                      <a:pt x="2670187" y="3098440"/>
                      <a:pt x="2511514" y="3079623"/>
                    </a:cubicBezTo>
                    <a:cubicBezTo>
                      <a:pt x="2352841" y="3060807"/>
                      <a:pt x="2143047" y="3064536"/>
                      <a:pt x="1970326" y="3079623"/>
                    </a:cubicBezTo>
                    <a:cubicBezTo>
                      <a:pt x="1797605" y="3094710"/>
                      <a:pt x="1536937" y="3060999"/>
                      <a:pt x="1123852" y="3079623"/>
                    </a:cubicBezTo>
                    <a:cubicBezTo>
                      <a:pt x="710767" y="3098247"/>
                      <a:pt x="707950" y="3052656"/>
                      <a:pt x="513281" y="3079623"/>
                    </a:cubicBezTo>
                    <a:cubicBezTo>
                      <a:pt x="263199" y="3062493"/>
                      <a:pt x="3967" y="2833313"/>
                      <a:pt x="0" y="2566342"/>
                    </a:cubicBezTo>
                    <a:cubicBezTo>
                      <a:pt x="25918" y="2330044"/>
                      <a:pt x="-29809" y="2238294"/>
                      <a:pt x="0" y="1943580"/>
                    </a:cubicBezTo>
                    <a:cubicBezTo>
                      <a:pt x="29809" y="1648866"/>
                      <a:pt x="-6976" y="1591356"/>
                      <a:pt x="0" y="1279757"/>
                    </a:cubicBezTo>
                    <a:cubicBezTo>
                      <a:pt x="6976" y="968158"/>
                      <a:pt x="23127" y="830304"/>
                      <a:pt x="0" y="513281"/>
                    </a:cubicBezTo>
                    <a:close/>
                  </a:path>
                  <a:path w="8658702" h="3079623" stroke="0" extrusionOk="0">
                    <a:moveTo>
                      <a:pt x="0" y="513281"/>
                    </a:moveTo>
                    <a:cubicBezTo>
                      <a:pt x="42750" y="222626"/>
                      <a:pt x="228240" y="63745"/>
                      <a:pt x="513281" y="0"/>
                    </a:cubicBezTo>
                    <a:cubicBezTo>
                      <a:pt x="685590" y="4030"/>
                      <a:pt x="768875" y="-9824"/>
                      <a:pt x="978148" y="0"/>
                    </a:cubicBezTo>
                    <a:cubicBezTo>
                      <a:pt x="1187421" y="9824"/>
                      <a:pt x="1286534" y="-20285"/>
                      <a:pt x="1443014" y="0"/>
                    </a:cubicBezTo>
                    <a:cubicBezTo>
                      <a:pt x="1599494" y="20285"/>
                      <a:pt x="1799332" y="-4902"/>
                      <a:pt x="2060524" y="0"/>
                    </a:cubicBezTo>
                    <a:cubicBezTo>
                      <a:pt x="2321716" y="4902"/>
                      <a:pt x="2708873" y="11825"/>
                      <a:pt x="2906998" y="0"/>
                    </a:cubicBezTo>
                    <a:cubicBezTo>
                      <a:pt x="3105123" y="-11825"/>
                      <a:pt x="3169259" y="8824"/>
                      <a:pt x="3371864" y="0"/>
                    </a:cubicBezTo>
                    <a:cubicBezTo>
                      <a:pt x="3574469" y="-8824"/>
                      <a:pt x="3736982" y="11814"/>
                      <a:pt x="3913052" y="0"/>
                    </a:cubicBezTo>
                    <a:cubicBezTo>
                      <a:pt x="4089122" y="-11814"/>
                      <a:pt x="4193377" y="13964"/>
                      <a:pt x="4454241" y="0"/>
                    </a:cubicBezTo>
                    <a:cubicBezTo>
                      <a:pt x="4715105" y="-13964"/>
                      <a:pt x="4895002" y="1638"/>
                      <a:pt x="5071750" y="0"/>
                    </a:cubicBezTo>
                    <a:cubicBezTo>
                      <a:pt x="5248498" y="-1638"/>
                      <a:pt x="5474963" y="24865"/>
                      <a:pt x="5765581" y="0"/>
                    </a:cubicBezTo>
                    <a:cubicBezTo>
                      <a:pt x="6056199" y="-24865"/>
                      <a:pt x="6034058" y="3084"/>
                      <a:pt x="6230448" y="0"/>
                    </a:cubicBezTo>
                    <a:cubicBezTo>
                      <a:pt x="6426838" y="-3084"/>
                      <a:pt x="6512935" y="25511"/>
                      <a:pt x="6771636" y="0"/>
                    </a:cubicBezTo>
                    <a:cubicBezTo>
                      <a:pt x="7030337" y="-25511"/>
                      <a:pt x="7168653" y="-5766"/>
                      <a:pt x="7541788" y="0"/>
                    </a:cubicBezTo>
                    <a:cubicBezTo>
                      <a:pt x="7914923" y="5766"/>
                      <a:pt x="7878216" y="11232"/>
                      <a:pt x="8145421" y="0"/>
                    </a:cubicBezTo>
                    <a:cubicBezTo>
                      <a:pt x="8427576" y="-11160"/>
                      <a:pt x="8640051" y="286527"/>
                      <a:pt x="8658702" y="513281"/>
                    </a:cubicBezTo>
                    <a:cubicBezTo>
                      <a:pt x="8629415" y="810153"/>
                      <a:pt x="8645533" y="980298"/>
                      <a:pt x="8658702" y="1197635"/>
                    </a:cubicBezTo>
                    <a:cubicBezTo>
                      <a:pt x="8671871" y="1414972"/>
                      <a:pt x="8644419" y="1569429"/>
                      <a:pt x="8658702" y="1881988"/>
                    </a:cubicBezTo>
                    <a:cubicBezTo>
                      <a:pt x="8672985" y="2194547"/>
                      <a:pt x="8687068" y="2304496"/>
                      <a:pt x="8658702" y="2566342"/>
                    </a:cubicBezTo>
                    <a:cubicBezTo>
                      <a:pt x="8614267" y="2837481"/>
                      <a:pt x="8454452" y="3108954"/>
                      <a:pt x="8145421" y="3079623"/>
                    </a:cubicBezTo>
                    <a:cubicBezTo>
                      <a:pt x="7961056" y="3085927"/>
                      <a:pt x="7608883" y="3101407"/>
                      <a:pt x="7451590" y="3079623"/>
                    </a:cubicBezTo>
                    <a:cubicBezTo>
                      <a:pt x="7294297" y="3057839"/>
                      <a:pt x="7007095" y="3045951"/>
                      <a:pt x="6605116" y="3079623"/>
                    </a:cubicBezTo>
                    <a:cubicBezTo>
                      <a:pt x="6203137" y="3113295"/>
                      <a:pt x="6257532" y="3069532"/>
                      <a:pt x="5911285" y="3079623"/>
                    </a:cubicBezTo>
                    <a:cubicBezTo>
                      <a:pt x="5565038" y="3089714"/>
                      <a:pt x="5518678" y="3097849"/>
                      <a:pt x="5217455" y="3079623"/>
                    </a:cubicBezTo>
                    <a:cubicBezTo>
                      <a:pt x="4916232" y="3061398"/>
                      <a:pt x="4848668" y="3052078"/>
                      <a:pt x="4599945" y="3079623"/>
                    </a:cubicBezTo>
                    <a:cubicBezTo>
                      <a:pt x="4351222" y="3107169"/>
                      <a:pt x="4289819" y="3084894"/>
                      <a:pt x="4058757" y="3079623"/>
                    </a:cubicBezTo>
                    <a:cubicBezTo>
                      <a:pt x="3827695" y="3074352"/>
                      <a:pt x="3677371" y="3052661"/>
                      <a:pt x="3517569" y="3079623"/>
                    </a:cubicBezTo>
                    <a:cubicBezTo>
                      <a:pt x="3357767" y="3106585"/>
                      <a:pt x="3099208" y="3072677"/>
                      <a:pt x="2900059" y="3079623"/>
                    </a:cubicBezTo>
                    <a:cubicBezTo>
                      <a:pt x="2700910" y="3086570"/>
                      <a:pt x="2465828" y="3073615"/>
                      <a:pt x="2129907" y="3079623"/>
                    </a:cubicBezTo>
                    <a:cubicBezTo>
                      <a:pt x="1793986" y="3085631"/>
                      <a:pt x="1856481" y="3089089"/>
                      <a:pt x="1588719" y="3079623"/>
                    </a:cubicBezTo>
                    <a:cubicBezTo>
                      <a:pt x="1320957" y="3070157"/>
                      <a:pt x="993893" y="3125280"/>
                      <a:pt x="513281" y="3079623"/>
                    </a:cubicBezTo>
                    <a:cubicBezTo>
                      <a:pt x="222093" y="3076785"/>
                      <a:pt x="-12193" y="2802435"/>
                      <a:pt x="0" y="2566342"/>
                    </a:cubicBezTo>
                    <a:cubicBezTo>
                      <a:pt x="-10191" y="2344868"/>
                      <a:pt x="24955" y="2240266"/>
                      <a:pt x="0" y="1923050"/>
                    </a:cubicBezTo>
                    <a:cubicBezTo>
                      <a:pt x="-24955" y="1605834"/>
                      <a:pt x="5768" y="1535840"/>
                      <a:pt x="0" y="1238696"/>
                    </a:cubicBezTo>
                    <a:cubicBezTo>
                      <a:pt x="-5768" y="941552"/>
                      <a:pt x="29044" y="724110"/>
                      <a:pt x="0" y="513281"/>
                    </a:cubicBezTo>
                    <a:close/>
                  </a:path>
                </a:pathLst>
              </a:custGeom>
              <a:solidFill>
                <a:schemeClr val="accent1">
                  <a:lumMod val="60000"/>
                  <a:lumOff val="40000"/>
                </a:schemeClr>
              </a:solidFill>
              <a:ln w="19050">
                <a:solidFill>
                  <a:srgbClr val="FFC000"/>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pic>
            <p:nvPicPr>
              <p:cNvPr id="9" name="Hình ảnh 22">
                <a:extLst>
                  <a:ext uri="{FF2B5EF4-FFF2-40B4-BE49-F238E27FC236}">
                    <a16:creationId xmlns:a16="http://schemas.microsoft.com/office/drawing/2014/main" id="{88F97B3F-E90E-CA49-7D0A-7C2BA2B962BB}"/>
                  </a:ext>
                </a:extLst>
              </p:cNvPr>
              <p:cNvPicPr>
                <a:picLocks noChangeAspect="1"/>
              </p:cNvPicPr>
              <p:nvPr/>
            </p:nvPicPr>
            <p:blipFill rotWithShape="1">
              <a:blip r:embed="rId4"/>
              <a:srcRect l="71687" t="2707" r="6176" b="64704"/>
              <a:stretch/>
            </p:blipFill>
            <p:spPr>
              <a:xfrm>
                <a:off x="386149" y="2458687"/>
                <a:ext cx="652364" cy="960400"/>
              </a:xfrm>
              <a:prstGeom prst="rect">
                <a:avLst/>
              </a:prstGeom>
            </p:spPr>
          </p:pic>
        </p:grpSp>
        <p:sp>
          <p:nvSpPr>
            <p:cNvPr id="6" name="Hộp Văn bản 18">
              <a:extLst>
                <a:ext uri="{FF2B5EF4-FFF2-40B4-BE49-F238E27FC236}">
                  <a16:creationId xmlns:a16="http://schemas.microsoft.com/office/drawing/2014/main" id="{F00633A0-158C-8E69-5E1C-1620C3CB63D4}"/>
                </a:ext>
              </a:extLst>
            </p:cNvPr>
            <p:cNvSpPr txBox="1"/>
            <p:nvPr/>
          </p:nvSpPr>
          <p:spPr>
            <a:xfrm>
              <a:off x="712331" y="2818644"/>
              <a:ext cx="8011748" cy="473296"/>
            </a:xfrm>
            <a:prstGeom prst="rect">
              <a:avLst/>
            </a:prstGeom>
            <a:noFill/>
          </p:spPr>
          <p:txBody>
            <a:bodyPr wrap="square" rtlCol="0">
              <a:spAutoFit/>
            </a:bodyPr>
            <a:lstStyle/>
            <a:p>
              <a:pPr algn="just"/>
              <a:r>
                <a:rPr lang="vi-VN" sz="3200" dirty="0">
                  <a:solidFill>
                    <a:srgbClr val="000000"/>
                  </a:solidFill>
                  <a:latin typeface="Calibri" panose="020F0502020204030204" pitchFamily="34" charset="0"/>
                  <a:cs typeface="Calibri" panose="020F0502020204030204" pitchFamily="34" charset="0"/>
                </a:rPr>
                <a:t>  </a:t>
              </a:r>
              <a:r>
                <a:rPr lang="vi-VN" sz="3200" i="0" dirty="0">
                  <a:solidFill>
                    <a:srgbClr val="000000"/>
                  </a:solidFill>
                  <a:effectLst/>
                  <a:latin typeface="Calibri" panose="020F0502020204030204" pitchFamily="34" charset="0"/>
                  <a:cs typeface="Calibri" panose="020F0502020204030204" pitchFamily="34" charset="0"/>
                </a:rPr>
                <a:t> </a:t>
              </a:r>
              <a:endParaRPr lang="vi-VN" sz="3200" b="0" i="0" dirty="0">
                <a:solidFill>
                  <a:srgbClr val="000000"/>
                </a:solidFill>
                <a:effectLst/>
                <a:latin typeface="Calibri" panose="020F0502020204030204" pitchFamily="34" charset="0"/>
                <a:cs typeface="Calibri" panose="020F0502020204030204" pitchFamily="34" charset="0"/>
              </a:endParaRPr>
            </a:p>
          </p:txBody>
        </p:sp>
      </p:grpSp>
      <p:sp>
        <p:nvSpPr>
          <p:cNvPr id="2" name="Rectangle 1">
            <a:extLst>
              <a:ext uri="{FF2B5EF4-FFF2-40B4-BE49-F238E27FC236}">
                <a16:creationId xmlns:a16="http://schemas.microsoft.com/office/drawing/2014/main" id="{0DC9F4CD-7E94-B777-A3D6-F36487FF39FF}"/>
              </a:ext>
            </a:extLst>
          </p:cNvPr>
          <p:cNvSpPr>
            <a:spLocks noChangeArrowheads="1"/>
          </p:cNvSpPr>
          <p:nvPr/>
        </p:nvSpPr>
        <p:spPr bwMode="auto">
          <a:xfrm>
            <a:off x="841388" y="-235999"/>
            <a:ext cx="10633047"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lang="en-US" altLang="en-US" sz="6800" dirty="0">
                <a:solidFill>
                  <a:srgbClr val="000000"/>
                </a:solidFill>
                <a:latin typeface="Open Sans" panose="020B0606030504020204" pitchFamily="34" charset="0"/>
                <a:cs typeface="Open Sans" panose="020B0606030504020204" pitchFamily="34" charset="0"/>
              </a:rPr>
              <a:t> </a:t>
            </a:r>
            <a:r>
              <a:rPr lang="en-US" altLang="en-US" sz="3200" b="1" dirty="0" err="1">
                <a:solidFill>
                  <a:srgbClr val="000000"/>
                </a:solidFill>
                <a:latin typeface="Times New Roman" panose="02020603050405020304" pitchFamily="18" charset="0"/>
                <a:cs typeface="Times New Roman" panose="02020603050405020304" pitchFamily="18" charset="0"/>
              </a:rPr>
              <a:t>Mỗi</a:t>
            </a:r>
            <a:r>
              <a:rPr lang="en-US" altLang="en-US" sz="3200" b="1" dirty="0">
                <a:solidFill>
                  <a:srgbClr val="000000"/>
                </a:solidFill>
                <a:latin typeface="Times New Roman" panose="02020603050405020304" pitchFamily="18" charset="0"/>
                <a:cs typeface="Times New Roman" panose="02020603050405020304" pitchFamily="18" charset="0"/>
              </a:rPr>
              <a:t> </a:t>
            </a:r>
            <a:r>
              <a:rPr lang="en-US" altLang="en-US" sz="3200" b="1" dirty="0" err="1">
                <a:solidFill>
                  <a:srgbClr val="000000"/>
                </a:solidFill>
                <a:latin typeface="Times New Roman" panose="02020603050405020304" pitchFamily="18" charset="0"/>
                <a:cs typeface="Times New Roman" panose="02020603050405020304" pitchFamily="18" charset="0"/>
              </a:rPr>
              <a:t>loại</a:t>
            </a:r>
            <a:r>
              <a:rPr lang="en-US" altLang="en-US" sz="3200" b="1" dirty="0">
                <a:solidFill>
                  <a:srgbClr val="000000"/>
                </a:solidFill>
                <a:latin typeface="Times New Roman" panose="02020603050405020304" pitchFamily="18" charset="0"/>
                <a:cs typeface="Times New Roman" panose="02020603050405020304" pitchFamily="18" charset="0"/>
              </a:rPr>
              <a:t> </a:t>
            </a:r>
            <a:r>
              <a:rPr lang="en-US" altLang="en-US" sz="3200" b="1" dirty="0" err="1">
                <a:solidFill>
                  <a:srgbClr val="000000"/>
                </a:solidFill>
                <a:latin typeface="Times New Roman" panose="02020603050405020304" pitchFamily="18" charset="0"/>
                <a:cs typeface="Times New Roman" panose="02020603050405020304" pitchFamily="18" charset="0"/>
              </a:rPr>
              <a:t>tôm</a:t>
            </a:r>
            <a:r>
              <a:rPr lang="en-US" altLang="en-US" sz="3200" b="1" dirty="0">
                <a:solidFill>
                  <a:srgbClr val="000000"/>
                </a:solidFill>
                <a:latin typeface="Times New Roman" panose="02020603050405020304" pitchFamily="18" charset="0"/>
                <a:cs typeface="Times New Roman" panose="02020603050405020304" pitchFamily="18" charset="0"/>
              </a:rPr>
              <a:t>, </a:t>
            </a:r>
            <a:r>
              <a:rPr lang="en-US" altLang="en-US" sz="3200" b="1" dirty="0" err="1">
                <a:solidFill>
                  <a:srgbClr val="000000"/>
                </a:solidFill>
                <a:latin typeface="Times New Roman" panose="02020603050405020304" pitchFamily="18" charset="0"/>
                <a:cs typeface="Times New Roman" panose="02020603050405020304" pitchFamily="18" charset="0"/>
              </a:rPr>
              <a:t>cá</a:t>
            </a:r>
            <a:r>
              <a:rPr lang="en-US" altLang="en-US" sz="3200" b="1" dirty="0">
                <a:solidFill>
                  <a:srgbClr val="000000"/>
                </a:solidFill>
                <a:latin typeface="Times New Roman" panose="02020603050405020304" pitchFamily="18" charset="0"/>
                <a:cs typeface="Times New Roman" panose="02020603050405020304" pitchFamily="18" charset="0"/>
              </a:rPr>
              <a:t> </a:t>
            </a:r>
            <a:r>
              <a:rPr lang="en-US" altLang="en-US" sz="3200" b="1" dirty="0" err="1">
                <a:solidFill>
                  <a:srgbClr val="000000"/>
                </a:solidFill>
                <a:latin typeface="Times New Roman" panose="02020603050405020304" pitchFamily="18" charset="0"/>
                <a:cs typeface="Times New Roman" panose="02020603050405020304" pitchFamily="18" charset="0"/>
              </a:rPr>
              <a:t>bày</a:t>
            </a:r>
            <a:r>
              <a:rPr lang="en-US" altLang="en-US" sz="3200" b="1" dirty="0">
                <a:solidFill>
                  <a:srgbClr val="000000"/>
                </a:solidFill>
                <a:latin typeface="Times New Roman" panose="02020603050405020304" pitchFamily="18" charset="0"/>
                <a:cs typeface="Times New Roman" panose="02020603050405020304" pitchFamily="18" charset="0"/>
              </a:rPr>
              <a:t> </a:t>
            </a:r>
            <a:r>
              <a:rPr lang="en-US" altLang="en-US" sz="3200" b="1" dirty="0" err="1">
                <a:solidFill>
                  <a:srgbClr val="000000"/>
                </a:solidFill>
                <a:latin typeface="Times New Roman" panose="02020603050405020304" pitchFamily="18" charset="0"/>
                <a:cs typeface="Times New Roman" panose="02020603050405020304" pitchFamily="18" charset="0"/>
              </a:rPr>
              <a:t>bán</a:t>
            </a:r>
            <a:r>
              <a:rPr lang="en-US" altLang="en-US" sz="3200" b="1" dirty="0">
                <a:solidFill>
                  <a:srgbClr val="000000"/>
                </a:solidFill>
                <a:latin typeface="Times New Roman" panose="02020603050405020304" pitchFamily="18" charset="0"/>
                <a:cs typeface="Times New Roman" panose="02020603050405020304" pitchFamily="18" charset="0"/>
              </a:rPr>
              <a:t> ở </a:t>
            </a:r>
            <a:r>
              <a:rPr lang="en-US" altLang="en-US" sz="3200" b="1" dirty="0" err="1">
                <a:solidFill>
                  <a:srgbClr val="000000"/>
                </a:solidFill>
                <a:latin typeface="Times New Roman" panose="02020603050405020304" pitchFamily="18" charset="0"/>
                <a:cs typeface="Times New Roman" panose="02020603050405020304" pitchFamily="18" charset="0"/>
              </a:rPr>
              <a:t>chợ</a:t>
            </a:r>
            <a:r>
              <a:rPr lang="en-US" altLang="en-US" sz="3200" b="1" dirty="0">
                <a:solidFill>
                  <a:srgbClr val="000000"/>
                </a:solidFill>
                <a:latin typeface="Times New Roman" panose="02020603050405020304" pitchFamily="18" charset="0"/>
                <a:cs typeface="Times New Roman" panose="02020603050405020304" pitchFamily="18" charset="0"/>
              </a:rPr>
              <a:t> </a:t>
            </a:r>
            <a:r>
              <a:rPr lang="en-US" altLang="en-US" sz="3200" b="1" dirty="0" err="1">
                <a:solidFill>
                  <a:srgbClr val="000000"/>
                </a:solidFill>
                <a:latin typeface="Times New Roman" panose="02020603050405020304" pitchFamily="18" charset="0"/>
                <a:cs typeface="Times New Roman" panose="02020603050405020304" pitchFamily="18" charset="0"/>
              </a:rPr>
              <a:t>Hòn</a:t>
            </a:r>
            <a:r>
              <a:rPr lang="en-US" altLang="en-US" sz="3200" b="1" dirty="0">
                <a:solidFill>
                  <a:srgbClr val="000000"/>
                </a:solidFill>
                <a:latin typeface="Times New Roman" panose="02020603050405020304" pitchFamily="18" charset="0"/>
                <a:cs typeface="Times New Roman" panose="02020603050405020304" pitchFamily="18" charset="0"/>
              </a:rPr>
              <a:t> Gai </a:t>
            </a:r>
            <a:r>
              <a:rPr lang="en-US" altLang="en-US" sz="3200" b="1" dirty="0" err="1">
                <a:solidFill>
                  <a:srgbClr val="000000"/>
                </a:solidFill>
                <a:latin typeface="Times New Roman" panose="02020603050405020304" pitchFamily="18" charset="0"/>
                <a:cs typeface="Times New Roman" panose="02020603050405020304" pitchFamily="18" charset="0"/>
              </a:rPr>
              <a:t>được</a:t>
            </a:r>
            <a:r>
              <a:rPr lang="en-US" altLang="en-US" sz="3200" b="1" dirty="0">
                <a:solidFill>
                  <a:srgbClr val="000000"/>
                </a:solidFill>
                <a:latin typeface="Times New Roman" panose="02020603050405020304" pitchFamily="18" charset="0"/>
                <a:cs typeface="Times New Roman" panose="02020603050405020304" pitchFamily="18" charset="0"/>
              </a:rPr>
              <a:t> </a:t>
            </a:r>
            <a:r>
              <a:rPr lang="en-US" altLang="en-US" sz="3200" b="1" dirty="0" err="1">
                <a:solidFill>
                  <a:srgbClr val="000000"/>
                </a:solidFill>
                <a:latin typeface="Times New Roman" panose="02020603050405020304" pitchFamily="18" charset="0"/>
                <a:cs typeface="Times New Roman" panose="02020603050405020304" pitchFamily="18" charset="0"/>
              </a:rPr>
              <a:t>tả</a:t>
            </a:r>
            <a:r>
              <a:rPr lang="en-US" altLang="en-US" sz="3200" b="1" dirty="0">
                <a:solidFill>
                  <a:srgbClr val="000000"/>
                </a:solidFill>
                <a:latin typeface="Times New Roman" panose="02020603050405020304" pitchFamily="18" charset="0"/>
                <a:cs typeface="Times New Roman" panose="02020603050405020304" pitchFamily="18" charset="0"/>
              </a:rPr>
              <a:t> </a:t>
            </a:r>
            <a:r>
              <a:rPr lang="en-US" altLang="en-US" sz="3200" b="1" dirty="0" err="1">
                <a:solidFill>
                  <a:srgbClr val="000000"/>
                </a:solidFill>
                <a:latin typeface="Times New Roman" panose="02020603050405020304" pitchFamily="18" charset="0"/>
                <a:cs typeface="Times New Roman" panose="02020603050405020304" pitchFamily="18" charset="0"/>
              </a:rPr>
              <a:t>bằng</a:t>
            </a:r>
            <a:r>
              <a:rPr lang="en-US" altLang="en-US" sz="3200" b="1" dirty="0">
                <a:solidFill>
                  <a:srgbClr val="000000"/>
                </a:solidFill>
                <a:latin typeface="Times New Roman" panose="02020603050405020304" pitchFamily="18" charset="0"/>
                <a:cs typeface="Times New Roman" panose="02020603050405020304" pitchFamily="18" charset="0"/>
              </a:rPr>
              <a:t> </a:t>
            </a:r>
            <a:r>
              <a:rPr lang="en-US" altLang="en-US" sz="3200" b="1" dirty="0" err="1">
                <a:solidFill>
                  <a:srgbClr val="000000"/>
                </a:solidFill>
                <a:latin typeface="Times New Roman" panose="02020603050405020304" pitchFamily="18" charset="0"/>
                <a:cs typeface="Times New Roman" panose="02020603050405020304" pitchFamily="18" charset="0"/>
              </a:rPr>
              <a:t>những</a:t>
            </a:r>
            <a:r>
              <a:rPr lang="en-US" altLang="en-US" sz="3200" b="1" dirty="0">
                <a:solidFill>
                  <a:srgbClr val="000000"/>
                </a:solidFill>
                <a:latin typeface="Times New Roman" panose="02020603050405020304" pitchFamily="18" charset="0"/>
                <a:cs typeface="Times New Roman" panose="02020603050405020304" pitchFamily="18" charset="0"/>
              </a:rPr>
              <a:t> </a:t>
            </a:r>
            <a:r>
              <a:rPr lang="en-US" altLang="en-US" sz="3200" b="1" dirty="0" err="1">
                <a:solidFill>
                  <a:srgbClr val="000000"/>
                </a:solidFill>
                <a:latin typeface="Times New Roman" panose="02020603050405020304" pitchFamily="18" charset="0"/>
                <a:cs typeface="Times New Roman" panose="02020603050405020304" pitchFamily="18" charset="0"/>
              </a:rPr>
              <a:t>từ</a:t>
            </a:r>
            <a:r>
              <a:rPr lang="en-US" altLang="en-US" sz="3200" b="1" dirty="0">
                <a:solidFill>
                  <a:srgbClr val="000000"/>
                </a:solidFill>
                <a:latin typeface="Times New Roman" panose="02020603050405020304" pitchFamily="18" charset="0"/>
                <a:cs typeface="Times New Roman" panose="02020603050405020304" pitchFamily="18" charset="0"/>
              </a:rPr>
              <a:t> </a:t>
            </a:r>
            <a:r>
              <a:rPr lang="en-US" altLang="en-US" sz="3200" b="1" dirty="0" err="1">
                <a:solidFill>
                  <a:srgbClr val="000000"/>
                </a:solidFill>
                <a:latin typeface="Times New Roman" panose="02020603050405020304" pitchFamily="18" charset="0"/>
                <a:cs typeface="Times New Roman" panose="02020603050405020304" pitchFamily="18" charset="0"/>
              </a:rPr>
              <a:t>ngữ</a:t>
            </a:r>
            <a:r>
              <a:rPr lang="en-US" altLang="en-US" sz="3200" b="1" dirty="0">
                <a:solidFill>
                  <a:srgbClr val="000000"/>
                </a:solidFill>
                <a:latin typeface="Times New Roman" panose="02020603050405020304" pitchFamily="18" charset="0"/>
                <a:cs typeface="Times New Roman" panose="02020603050405020304" pitchFamily="18" charset="0"/>
              </a:rPr>
              <a:t>, </a:t>
            </a:r>
            <a:r>
              <a:rPr lang="en-US" altLang="en-US" sz="3200" b="1" dirty="0" err="1">
                <a:solidFill>
                  <a:srgbClr val="000000"/>
                </a:solidFill>
                <a:latin typeface="Times New Roman" panose="02020603050405020304" pitchFamily="18" charset="0"/>
                <a:cs typeface="Times New Roman" panose="02020603050405020304" pitchFamily="18" charset="0"/>
              </a:rPr>
              <a:t>hình</a:t>
            </a:r>
            <a:r>
              <a:rPr lang="en-US" altLang="en-US" sz="3200" b="1" dirty="0">
                <a:solidFill>
                  <a:srgbClr val="000000"/>
                </a:solidFill>
                <a:latin typeface="Times New Roman" panose="02020603050405020304" pitchFamily="18" charset="0"/>
                <a:cs typeface="Times New Roman" panose="02020603050405020304" pitchFamily="18" charset="0"/>
              </a:rPr>
              <a:t> </a:t>
            </a:r>
            <a:r>
              <a:rPr lang="en-US" altLang="en-US" sz="3200" b="1" dirty="0" err="1">
                <a:solidFill>
                  <a:srgbClr val="000000"/>
                </a:solidFill>
                <a:latin typeface="Times New Roman" panose="02020603050405020304" pitchFamily="18" charset="0"/>
                <a:cs typeface="Times New Roman" panose="02020603050405020304" pitchFamily="18" charset="0"/>
              </a:rPr>
              <a:t>ảnh</a:t>
            </a:r>
            <a:r>
              <a:rPr lang="en-US" altLang="en-US" sz="3200" b="1" dirty="0">
                <a:solidFill>
                  <a:srgbClr val="000000"/>
                </a:solidFill>
                <a:latin typeface="Times New Roman" panose="02020603050405020304" pitchFamily="18" charset="0"/>
                <a:cs typeface="Times New Roman" panose="02020603050405020304" pitchFamily="18" charset="0"/>
              </a:rPr>
              <a:t> </a:t>
            </a:r>
            <a:r>
              <a:rPr lang="en-US" altLang="en-US" sz="3200" b="1" dirty="0" err="1">
                <a:solidFill>
                  <a:srgbClr val="000000"/>
                </a:solidFill>
                <a:latin typeface="Times New Roman" panose="02020603050405020304" pitchFamily="18" charset="0"/>
                <a:cs typeface="Times New Roman" panose="02020603050405020304" pitchFamily="18" charset="0"/>
              </a:rPr>
              <a:t>nào</a:t>
            </a:r>
            <a:r>
              <a:rPr lang="en-US" altLang="en-US" sz="3200" b="1" dirty="0">
                <a:solidFill>
                  <a:srgbClr val="000000"/>
                </a:solidFill>
                <a:latin typeface="Times New Roman" panose="02020603050405020304" pitchFamily="18" charset="0"/>
                <a:cs typeface="Times New Roman" panose="02020603050405020304" pitchFamily="18" charset="0"/>
              </a:rPr>
              <a:t>?</a:t>
            </a:r>
            <a:endParaRPr lang="en-US" altLang="en-US" sz="3200" b="1" dirty="0">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6800" b="0" i="0" u="none" strike="noStrike" cap="none" normalizeH="0" baseline="0" dirty="0">
                <a:ln>
                  <a:noFill/>
                </a:ln>
                <a:solidFill>
                  <a:srgbClr val="000000"/>
                </a:solidFill>
                <a:effectLst/>
                <a:latin typeface="Open Sans" panose="020B0606030504020204" pitchFamily="34" charset="0"/>
                <a:cs typeface="Open Sans" panose="020B0606030504020204" pitchFamily="34" charset="0"/>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6146" name="Picture 2" descr="Bài 4: Buổi sáng ở Hòn Gai Tiếng Việt lớp 4 Chân trời sáng tạo">
            <a:extLst>
              <a:ext uri="{FF2B5EF4-FFF2-40B4-BE49-F238E27FC236}">
                <a16:creationId xmlns:a16="http://schemas.microsoft.com/office/drawing/2014/main" id="{E08A354C-8A4C-644C-9927-6597CA0C6E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33575" y="1503745"/>
            <a:ext cx="10048672" cy="1537000"/>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F9C972B1-F9D7-9B7F-F022-510F5B15D276}"/>
              </a:ext>
            </a:extLst>
          </p:cNvPr>
          <p:cNvGrpSpPr/>
          <p:nvPr/>
        </p:nvGrpSpPr>
        <p:grpSpPr>
          <a:xfrm>
            <a:off x="238122" y="2979829"/>
            <a:ext cx="11839575" cy="3782911"/>
            <a:chOff x="238122" y="2979829"/>
            <a:chExt cx="11839575" cy="3782911"/>
          </a:xfrm>
        </p:grpSpPr>
        <p:grpSp>
          <p:nvGrpSpPr>
            <p:cNvPr id="18" name="Nhóm 43">
              <a:extLst>
                <a:ext uri="{FF2B5EF4-FFF2-40B4-BE49-F238E27FC236}">
                  <a16:creationId xmlns:a16="http://schemas.microsoft.com/office/drawing/2014/main" id="{670E10FD-7C35-26DF-5581-4867C89423E4}"/>
                </a:ext>
              </a:extLst>
            </p:cNvPr>
            <p:cNvGrpSpPr/>
            <p:nvPr/>
          </p:nvGrpSpPr>
          <p:grpSpPr>
            <a:xfrm>
              <a:off x="238122" y="2979829"/>
              <a:ext cx="11839575" cy="3782911"/>
              <a:chOff x="-1670519" y="2818131"/>
              <a:chExt cx="13292397" cy="3629984"/>
            </a:xfrm>
          </p:grpSpPr>
          <p:grpSp>
            <p:nvGrpSpPr>
              <p:cNvPr id="19" name="Nhóm 34">
                <a:extLst>
                  <a:ext uri="{FF2B5EF4-FFF2-40B4-BE49-F238E27FC236}">
                    <a16:creationId xmlns:a16="http://schemas.microsoft.com/office/drawing/2014/main" id="{82399360-8F0B-F63A-FF3B-BFB661643A69}"/>
                  </a:ext>
                </a:extLst>
              </p:cNvPr>
              <p:cNvGrpSpPr/>
              <p:nvPr/>
            </p:nvGrpSpPr>
            <p:grpSpPr>
              <a:xfrm>
                <a:off x="-1670519" y="3011376"/>
                <a:ext cx="13292397" cy="3169830"/>
                <a:chOff x="-1670520" y="2780197"/>
                <a:chExt cx="13292397" cy="3169830"/>
              </a:xfrm>
            </p:grpSpPr>
            <p:sp>
              <p:nvSpPr>
                <p:cNvPr id="22" name="Hình chữ nhật: Góc Tròn 33">
                  <a:extLst>
                    <a:ext uri="{FF2B5EF4-FFF2-40B4-BE49-F238E27FC236}">
                      <a16:creationId xmlns:a16="http://schemas.microsoft.com/office/drawing/2014/main" id="{4DD810E0-28EA-A539-E654-9F7013A6E784}"/>
                    </a:ext>
                  </a:extLst>
                </p:cNvPr>
                <p:cNvSpPr/>
                <p:nvPr/>
              </p:nvSpPr>
              <p:spPr>
                <a:xfrm>
                  <a:off x="-1670520" y="2780197"/>
                  <a:ext cx="13292397" cy="3169830"/>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ộp Văn bản 32">
                  <a:extLst>
                    <a:ext uri="{FF2B5EF4-FFF2-40B4-BE49-F238E27FC236}">
                      <a16:creationId xmlns:a16="http://schemas.microsoft.com/office/drawing/2014/main" id="{377545ED-A40D-B36B-E000-93564D5975E6}"/>
                    </a:ext>
                  </a:extLst>
                </p:cNvPr>
                <p:cNvSpPr txBox="1"/>
                <p:nvPr/>
              </p:nvSpPr>
              <p:spPr>
                <a:xfrm>
                  <a:off x="124784" y="3044238"/>
                  <a:ext cx="9328376" cy="1023089"/>
                </a:xfrm>
                <a:prstGeom prst="rect">
                  <a:avLst/>
                </a:prstGeom>
                <a:noFill/>
              </p:spPr>
              <p:txBody>
                <a:bodyPr wrap="square">
                  <a:spAutoFit/>
                </a:bodyPr>
                <a:lstStyle/>
                <a:p>
                  <a:pPr marL="0" marR="0" algn="just">
                    <a:spcBef>
                      <a:spcPts val="0"/>
                    </a:spcBef>
                    <a:spcAft>
                      <a:spcPts val="0"/>
                    </a:spcAft>
                  </a:pPr>
                  <a:r>
                    <a:rPr lang="nl-NL" sz="3200" b="1" dirty="0">
                      <a:solidFill>
                        <a:srgbClr val="FF0000"/>
                      </a:solidFill>
                      <a:effectLst/>
                      <a:ea typeface="Calibri" panose="020F0502020204030204" pitchFamily="34" charset="0"/>
                    </a:rPr>
                    <a:t> </a:t>
                  </a:r>
                  <a:endParaRPr lang="en-US" sz="3200" b="1" dirty="0">
                    <a:solidFill>
                      <a:srgbClr val="FF0000"/>
                    </a:solidFill>
                    <a:effectLst/>
                    <a:ea typeface="Calibri" panose="020F0502020204030204" pitchFamily="34" charset="0"/>
                  </a:endParaRPr>
                </a:p>
              </p:txBody>
            </p:sp>
          </p:grpSp>
          <p:pic>
            <p:nvPicPr>
              <p:cNvPr id="20" name="Hình ảnh 42">
                <a:extLst>
                  <a:ext uri="{FF2B5EF4-FFF2-40B4-BE49-F238E27FC236}">
                    <a16:creationId xmlns:a16="http://schemas.microsoft.com/office/drawing/2014/main" id="{7E67862D-B6D8-FCDF-4A61-038C6E622793}"/>
                  </a:ext>
                </a:extLst>
              </p:cNvPr>
              <p:cNvPicPr>
                <a:picLocks noChangeAspect="1"/>
              </p:cNvPicPr>
              <p:nvPr/>
            </p:nvPicPr>
            <p:blipFill rotWithShape="1">
              <a:blip r:embed="rId6"/>
              <a:srcRect l="54217" t="8264" r="18839" b="47168"/>
              <a:stretch/>
            </p:blipFill>
            <p:spPr>
              <a:xfrm>
                <a:off x="-1609213" y="2818131"/>
                <a:ext cx="882727" cy="821299"/>
              </a:xfrm>
              <a:prstGeom prst="rect">
                <a:avLst/>
              </a:prstGeom>
              <a:effectLst>
                <a:glow rad="139700">
                  <a:schemeClr val="accent2">
                    <a:satMod val="175000"/>
                    <a:alpha val="40000"/>
                  </a:schemeClr>
                </a:glow>
              </a:effectLst>
            </p:spPr>
          </p:pic>
          <p:pic>
            <p:nvPicPr>
              <p:cNvPr id="21" name="Hình ảnh 44">
                <a:extLst>
                  <a:ext uri="{FF2B5EF4-FFF2-40B4-BE49-F238E27FC236}">
                    <a16:creationId xmlns:a16="http://schemas.microsoft.com/office/drawing/2014/main" id="{E4629905-3E95-1618-B3DC-0F309052709B}"/>
                  </a:ext>
                </a:extLst>
              </p:cNvPr>
              <p:cNvPicPr>
                <a:picLocks noChangeAspect="1"/>
              </p:cNvPicPr>
              <p:nvPr/>
            </p:nvPicPr>
            <p:blipFill rotWithShape="1">
              <a:blip r:embed="rId6"/>
              <a:srcRect l="54217" t="8264" r="18839" b="47168"/>
              <a:stretch/>
            </p:blipFill>
            <p:spPr>
              <a:xfrm>
                <a:off x="10739151" y="5626816"/>
                <a:ext cx="882727" cy="821299"/>
              </a:xfrm>
              <a:prstGeom prst="rect">
                <a:avLst/>
              </a:prstGeom>
              <a:effectLst>
                <a:glow rad="139700">
                  <a:schemeClr val="accent2">
                    <a:satMod val="175000"/>
                    <a:alpha val="40000"/>
                  </a:schemeClr>
                </a:glow>
              </a:effectLst>
            </p:spPr>
          </p:pic>
        </p:grpSp>
        <p:sp>
          <p:nvSpPr>
            <p:cNvPr id="10" name="TextBox 9">
              <a:extLst>
                <a:ext uri="{FF2B5EF4-FFF2-40B4-BE49-F238E27FC236}">
                  <a16:creationId xmlns:a16="http://schemas.microsoft.com/office/drawing/2014/main" id="{69605A76-7648-4BAA-F1CC-1232E02FB064}"/>
                </a:ext>
              </a:extLst>
            </p:cNvPr>
            <p:cNvSpPr txBox="1"/>
            <p:nvPr/>
          </p:nvSpPr>
          <p:spPr>
            <a:xfrm>
              <a:off x="491965" y="3206457"/>
              <a:ext cx="11249115" cy="3293209"/>
            </a:xfrm>
            <a:prstGeom prst="rect">
              <a:avLst/>
            </a:prstGeom>
            <a:noFill/>
          </p:spPr>
          <p:txBody>
            <a:bodyPr wrap="square">
              <a:spAutoFit/>
            </a:bodyPr>
            <a:lstStyle/>
            <a:p>
              <a:pPr algn="just"/>
              <a:r>
                <a:rPr lang="en-US" sz="2600" b="0" i="0" dirty="0">
                  <a:solidFill>
                    <a:srgbClr val="000000"/>
                  </a:solidFill>
                  <a:effectLst/>
                </a:rPr>
                <a:t>   </a:t>
              </a:r>
              <a:r>
                <a:rPr lang="en-US" sz="2600" b="1" i="0" dirty="0">
                  <a:solidFill>
                    <a:srgbClr val="000000"/>
                  </a:solidFill>
                  <a:effectLst/>
                  <a:latin typeface="Times New Roman" panose="02020603050405020304" pitchFamily="18" charset="0"/>
                  <a:cs typeface="Times New Roman" panose="02020603050405020304" pitchFamily="18" charset="0"/>
                </a:rPr>
                <a:t>- </a:t>
              </a:r>
              <a:r>
                <a:rPr lang="vi-VN" sz="2600" b="1" i="0" dirty="0">
                  <a:solidFill>
                    <a:srgbClr val="000000"/>
                  </a:solidFill>
                  <a:effectLst/>
                  <a:latin typeface="Times New Roman" panose="02020603050405020304" pitchFamily="18" charset="0"/>
                  <a:cs typeface="Times New Roman" panose="02020603050405020304" pitchFamily="18" charset="0"/>
                </a:rPr>
                <a:t>Những con cá song khoẻ, vớt lên hàng giờ vẫn giãy đành đạch, vảy sáng hoa đen lốm đốm.</a:t>
              </a:r>
            </a:p>
            <a:p>
              <a:pPr algn="just"/>
              <a:r>
                <a:rPr lang="en-US" sz="2600" b="1" i="0" dirty="0">
                  <a:solidFill>
                    <a:srgbClr val="000000"/>
                  </a:solidFill>
                  <a:effectLst/>
                  <a:latin typeface="Times New Roman" panose="02020603050405020304" pitchFamily="18" charset="0"/>
                  <a:cs typeface="Times New Roman" panose="02020603050405020304" pitchFamily="18" charset="0"/>
                </a:rPr>
                <a:t>  - </a:t>
              </a:r>
              <a:r>
                <a:rPr lang="vi-VN" sz="2600" b="1" i="0" dirty="0">
                  <a:solidFill>
                    <a:srgbClr val="000000"/>
                  </a:solidFill>
                  <a:effectLst/>
                  <a:latin typeface="Times New Roman" panose="02020603050405020304" pitchFamily="18" charset="0"/>
                  <a:cs typeface="Times New Roman" panose="02020603050405020304" pitchFamily="18" charset="0"/>
                </a:rPr>
                <a:t>Những con cá chim mình dẹt như hình con chim lúc sải cánh bay, thịt ngon vào loại nhất nhì.</a:t>
              </a:r>
            </a:p>
            <a:p>
              <a:pPr algn="just"/>
              <a:r>
                <a:rPr lang="en-US" sz="2600" b="1" i="0" dirty="0">
                  <a:solidFill>
                    <a:srgbClr val="000000"/>
                  </a:solidFill>
                  <a:effectLst/>
                  <a:latin typeface="Times New Roman" panose="02020603050405020304" pitchFamily="18" charset="0"/>
                  <a:cs typeface="Times New Roman" panose="02020603050405020304" pitchFamily="18" charset="0"/>
                </a:rPr>
                <a:t>  - N</a:t>
              </a:r>
              <a:r>
                <a:rPr lang="vi-VN" sz="2600" b="1" i="0" dirty="0">
                  <a:solidFill>
                    <a:srgbClr val="000000"/>
                  </a:solidFill>
                  <a:effectLst/>
                  <a:latin typeface="Times New Roman" panose="02020603050405020304" pitchFamily="18" charset="0"/>
                  <a:cs typeface="Times New Roman" panose="02020603050405020304" pitchFamily="18" charset="0"/>
                </a:rPr>
                <a:t>hững con cá nhụ béo núc, trắng lốp, bóng mượt như được quét một lớp mỡ ngoài vảy.</a:t>
              </a:r>
              <a:r>
                <a:rPr lang="en-US" sz="2600" b="1" i="0" dirty="0">
                  <a:solidFill>
                    <a:srgbClr val="000000"/>
                  </a:solidFill>
                  <a:effectLst/>
                  <a:latin typeface="Times New Roman" panose="02020603050405020304" pitchFamily="18" charset="0"/>
                  <a:cs typeface="Times New Roman" panose="02020603050405020304" pitchFamily="18" charset="0"/>
                </a:rPr>
                <a:t> </a:t>
              </a:r>
            </a:p>
            <a:p>
              <a:pPr algn="just"/>
              <a:r>
                <a:rPr lang="en-US" sz="2600" b="1" dirty="0">
                  <a:solidFill>
                    <a:srgbClr val="000000"/>
                  </a:solidFill>
                  <a:latin typeface="Times New Roman" panose="02020603050405020304" pitchFamily="18" charset="0"/>
                  <a:cs typeface="Times New Roman" panose="02020603050405020304" pitchFamily="18" charset="0"/>
                </a:rPr>
                <a:t>  - </a:t>
              </a:r>
              <a:r>
                <a:rPr lang="vi-VN" sz="2600" b="1" i="0" dirty="0">
                  <a:solidFill>
                    <a:srgbClr val="000000"/>
                  </a:solidFill>
                  <a:effectLst/>
                  <a:latin typeface="Times New Roman" panose="02020603050405020304" pitchFamily="18" charset="0"/>
                  <a:cs typeface="Times New Roman" panose="02020603050405020304" pitchFamily="18" charset="0"/>
                </a:rPr>
                <a:t>Những con tôm he tròn, thịt căng lên từng ngắn như cổ tay của trẻ lên ba, da xanh ánh, hàng chân choi choi như muốn bơi.</a:t>
              </a:r>
            </a:p>
          </p:txBody>
        </p:sp>
      </p:grpSp>
    </p:spTree>
    <p:extLst>
      <p:ext uri="{BB962C8B-B14F-4D97-AF65-F5344CB8AC3E}">
        <p14:creationId xmlns:p14="http://schemas.microsoft.com/office/powerpoint/2010/main" val="211973976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6C421D2-AD77-6106-121E-C2659369C409}"/>
              </a:ext>
            </a:extLst>
          </p:cNvPr>
          <p:cNvSpPr>
            <a:spLocks noGrp="1"/>
          </p:cNvSpPr>
          <p:nvPr>
            <p:ph type="title"/>
          </p:nvPr>
        </p:nvSpPr>
        <p:spPr>
          <a:xfrm>
            <a:off x="1740181" y="2617702"/>
            <a:ext cx="9126166" cy="1622595"/>
          </a:xfrm>
          <a:prstGeom prst="roundRect">
            <a:avLst>
              <a:gd name="adj" fmla="val 50000"/>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normAutofit fontScale="90000"/>
          </a:bodyPr>
          <a:lstStyle/>
          <a:p>
            <a:r>
              <a:rPr lang="en-US"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Cảnh</a:t>
            </a:r>
            <a:r>
              <a:rPr lang="en-US"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tàu</a:t>
            </a:r>
            <a:r>
              <a:rPr lang="en-US"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thuyền</a:t>
            </a:r>
            <a:r>
              <a:rPr lang="en-US"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bến</a:t>
            </a:r>
            <a:r>
              <a:rPr lang="en-US"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sáng</a:t>
            </a:r>
            <a:r>
              <a:rPr lang="en-US"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sớm</a:t>
            </a:r>
            <a:r>
              <a:rPr lang="en-US"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b="1" dirty="0">
              <a:solidFill>
                <a:srgbClr val="FF0000"/>
              </a:solidFill>
              <a:latin typeface="Times New Roman" panose="02020603050405020304" pitchFamily="18" charset="0"/>
              <a:cs typeface="Times New Roman" panose="02020603050405020304" pitchFamily="18" charset="0"/>
            </a:endParaRPr>
          </a:p>
        </p:txBody>
      </p:sp>
      <p:sp>
        <p:nvSpPr>
          <p:cNvPr id="7" name="Flowchart: Sequential Access Storage 6">
            <a:extLst>
              <a:ext uri="{FF2B5EF4-FFF2-40B4-BE49-F238E27FC236}">
                <a16:creationId xmlns:a16="http://schemas.microsoft.com/office/drawing/2014/main" id="{7CDD3BF4-141E-1D2C-7786-ACE9D5288351}"/>
              </a:ext>
            </a:extLst>
          </p:cNvPr>
          <p:cNvSpPr/>
          <p:nvPr/>
        </p:nvSpPr>
        <p:spPr>
          <a:xfrm>
            <a:off x="402336" y="953518"/>
            <a:ext cx="3340608" cy="1438656"/>
          </a:xfrm>
          <a:prstGeom prst="flowChartMagneticTape">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4000" b="1" dirty="0">
                <a:solidFill>
                  <a:srgbClr val="FF0000"/>
                </a:solidFill>
                <a:latin typeface="Times New Roman" panose="02020603050405020304" pitchFamily="18" charset="0"/>
                <a:cs typeface="Times New Roman" panose="02020603050405020304" pitchFamily="18" charset="0"/>
              </a:rPr>
              <a:t>Ý </a:t>
            </a:r>
            <a:r>
              <a:rPr lang="en-US" sz="4000" b="1" dirty="0" err="1">
                <a:solidFill>
                  <a:srgbClr val="FF0000"/>
                </a:solidFill>
                <a:latin typeface="Times New Roman" panose="02020603050405020304" pitchFamily="18" charset="0"/>
                <a:cs typeface="Times New Roman" panose="02020603050405020304" pitchFamily="18" charset="0"/>
              </a:rPr>
              <a:t>đoạn</a:t>
            </a:r>
            <a:r>
              <a:rPr lang="en-US" sz="4000" b="1" dirty="0">
                <a:solidFill>
                  <a:srgbClr val="FF0000"/>
                </a:solidFill>
                <a:latin typeface="Times New Roman" panose="02020603050405020304" pitchFamily="18" charset="0"/>
                <a:cs typeface="Times New Roman" panose="02020603050405020304" pitchFamily="18" charset="0"/>
              </a:rPr>
              <a:t> 2: </a:t>
            </a:r>
            <a:endParaRPr lang="en-US" sz="4000" dirty="0"/>
          </a:p>
          <a:p>
            <a:pPr algn="ctr"/>
            <a:endParaRPr lang="en-US" dirty="0"/>
          </a:p>
        </p:txBody>
      </p:sp>
    </p:spTree>
    <p:extLst>
      <p:ext uri="{BB962C8B-B14F-4D97-AF65-F5344CB8AC3E}">
        <p14:creationId xmlns:p14="http://schemas.microsoft.com/office/powerpoint/2010/main" val="2526667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C972A0-8DD6-06A0-5C9B-CBDBEF83669C}"/>
            </a:ext>
          </a:extLst>
        </p:cNvPr>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3A937D0A-C8BA-2947-8BB6-378D87631CD4}"/>
              </a:ext>
            </a:extLst>
          </p:cNvPr>
          <p:cNvPicPr>
            <a:picLocks noChangeAspect="1"/>
          </p:cNvPicPr>
          <p:nvPr/>
        </p:nvPicPr>
        <p:blipFill rotWithShape="1">
          <a:blip r:embed="rId3">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id="{BCBFE19E-CB83-7C7A-5A5B-290A0E4ACB52}"/>
              </a:ext>
            </a:extLst>
          </p:cNvPr>
          <p:cNvSpPr/>
          <p:nvPr/>
        </p:nvSpPr>
        <p:spPr>
          <a:xfrm>
            <a:off x="238125" y="253386"/>
            <a:ext cx="11839575"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2" name="Nhóm 1">
            <a:extLst>
              <a:ext uri="{FF2B5EF4-FFF2-40B4-BE49-F238E27FC236}">
                <a16:creationId xmlns:a16="http://schemas.microsoft.com/office/drawing/2014/main" id="{24973FEC-1A62-2A66-A6C9-7EFB04342064}"/>
              </a:ext>
            </a:extLst>
          </p:cNvPr>
          <p:cNvGrpSpPr/>
          <p:nvPr/>
        </p:nvGrpSpPr>
        <p:grpSpPr>
          <a:xfrm>
            <a:off x="396523" y="334325"/>
            <a:ext cx="11043206" cy="1915418"/>
            <a:chOff x="8624" y="3369268"/>
            <a:chExt cx="8478598" cy="1062438"/>
          </a:xfrm>
        </p:grpSpPr>
        <p:grpSp>
          <p:nvGrpSpPr>
            <p:cNvPr id="5" name="Nhóm 2">
              <a:extLst>
                <a:ext uri="{FF2B5EF4-FFF2-40B4-BE49-F238E27FC236}">
                  <a16:creationId xmlns:a16="http://schemas.microsoft.com/office/drawing/2014/main" id="{061D64DB-6056-44D1-24B5-EED10F7AAD7B}"/>
                </a:ext>
              </a:extLst>
            </p:cNvPr>
            <p:cNvGrpSpPr/>
            <p:nvPr/>
          </p:nvGrpSpPr>
          <p:grpSpPr>
            <a:xfrm>
              <a:off x="675629" y="3540955"/>
              <a:ext cx="7811593" cy="890751"/>
              <a:chOff x="774680" y="3722428"/>
              <a:chExt cx="7811593" cy="890751"/>
            </a:xfrm>
          </p:grpSpPr>
          <p:sp>
            <p:nvSpPr>
              <p:cNvPr id="11" name="Hình chữ nhật: Góc Tròn 4">
                <a:extLst>
                  <a:ext uri="{FF2B5EF4-FFF2-40B4-BE49-F238E27FC236}">
                    <a16:creationId xmlns:a16="http://schemas.microsoft.com/office/drawing/2014/main" id="{BB1702D8-9EED-7B1E-68B3-21F570852076}"/>
                  </a:ext>
                </a:extLst>
              </p:cNvPr>
              <p:cNvSpPr/>
              <p:nvPr/>
            </p:nvSpPr>
            <p:spPr>
              <a:xfrm>
                <a:off x="774680" y="3722428"/>
                <a:ext cx="7811593" cy="890751"/>
              </a:xfrm>
              <a:custGeom>
                <a:avLst/>
                <a:gdLst>
                  <a:gd name="connsiteX0" fmla="*/ 0 w 7811593"/>
                  <a:gd name="connsiteY0" fmla="*/ 148461 h 890751"/>
                  <a:gd name="connsiteX1" fmla="*/ 148461 w 7811593"/>
                  <a:gd name="connsiteY1" fmla="*/ 0 h 890751"/>
                  <a:gd name="connsiteX2" fmla="*/ 681319 w 7811593"/>
                  <a:gd name="connsiteY2" fmla="*/ 0 h 890751"/>
                  <a:gd name="connsiteX3" fmla="*/ 1214178 w 7811593"/>
                  <a:gd name="connsiteY3" fmla="*/ 0 h 890751"/>
                  <a:gd name="connsiteX4" fmla="*/ 1972477 w 7811593"/>
                  <a:gd name="connsiteY4" fmla="*/ 0 h 890751"/>
                  <a:gd name="connsiteX5" fmla="*/ 2430188 w 7811593"/>
                  <a:gd name="connsiteY5" fmla="*/ 0 h 890751"/>
                  <a:gd name="connsiteX6" fmla="*/ 3113340 w 7811593"/>
                  <a:gd name="connsiteY6" fmla="*/ 0 h 890751"/>
                  <a:gd name="connsiteX7" fmla="*/ 3871639 w 7811593"/>
                  <a:gd name="connsiteY7" fmla="*/ 0 h 890751"/>
                  <a:gd name="connsiteX8" fmla="*/ 4705084 w 7811593"/>
                  <a:gd name="connsiteY8" fmla="*/ 0 h 890751"/>
                  <a:gd name="connsiteX9" fmla="*/ 5162796 w 7811593"/>
                  <a:gd name="connsiteY9" fmla="*/ 0 h 890751"/>
                  <a:gd name="connsiteX10" fmla="*/ 5921095 w 7811593"/>
                  <a:gd name="connsiteY10" fmla="*/ 0 h 890751"/>
                  <a:gd name="connsiteX11" fmla="*/ 6378806 w 7811593"/>
                  <a:gd name="connsiteY11" fmla="*/ 0 h 890751"/>
                  <a:gd name="connsiteX12" fmla="*/ 6911665 w 7811593"/>
                  <a:gd name="connsiteY12" fmla="*/ 0 h 890751"/>
                  <a:gd name="connsiteX13" fmla="*/ 7663132 w 7811593"/>
                  <a:gd name="connsiteY13" fmla="*/ 0 h 890751"/>
                  <a:gd name="connsiteX14" fmla="*/ 7811593 w 7811593"/>
                  <a:gd name="connsiteY14" fmla="*/ 148461 h 890751"/>
                  <a:gd name="connsiteX15" fmla="*/ 7811593 w 7811593"/>
                  <a:gd name="connsiteY15" fmla="*/ 742290 h 890751"/>
                  <a:gd name="connsiteX16" fmla="*/ 7663132 w 7811593"/>
                  <a:gd name="connsiteY16" fmla="*/ 890751 h 890751"/>
                  <a:gd name="connsiteX17" fmla="*/ 6979980 w 7811593"/>
                  <a:gd name="connsiteY17" fmla="*/ 890751 h 890751"/>
                  <a:gd name="connsiteX18" fmla="*/ 6146535 w 7811593"/>
                  <a:gd name="connsiteY18" fmla="*/ 890751 h 890751"/>
                  <a:gd name="connsiteX19" fmla="*/ 5388236 w 7811593"/>
                  <a:gd name="connsiteY19" fmla="*/ 890751 h 890751"/>
                  <a:gd name="connsiteX20" fmla="*/ 4855378 w 7811593"/>
                  <a:gd name="connsiteY20" fmla="*/ 890751 h 890751"/>
                  <a:gd name="connsiteX21" fmla="*/ 4172226 w 7811593"/>
                  <a:gd name="connsiteY21" fmla="*/ 890751 h 890751"/>
                  <a:gd name="connsiteX22" fmla="*/ 3639367 w 7811593"/>
                  <a:gd name="connsiteY22" fmla="*/ 890751 h 890751"/>
                  <a:gd name="connsiteX23" fmla="*/ 3181655 w 7811593"/>
                  <a:gd name="connsiteY23" fmla="*/ 890751 h 890751"/>
                  <a:gd name="connsiteX24" fmla="*/ 2573650 w 7811593"/>
                  <a:gd name="connsiteY24" fmla="*/ 890751 h 890751"/>
                  <a:gd name="connsiteX25" fmla="*/ 2115938 w 7811593"/>
                  <a:gd name="connsiteY25" fmla="*/ 890751 h 890751"/>
                  <a:gd name="connsiteX26" fmla="*/ 1357640 w 7811593"/>
                  <a:gd name="connsiteY26" fmla="*/ 890751 h 890751"/>
                  <a:gd name="connsiteX27" fmla="*/ 148461 w 7811593"/>
                  <a:gd name="connsiteY27" fmla="*/ 890751 h 890751"/>
                  <a:gd name="connsiteX28" fmla="*/ 0 w 7811593"/>
                  <a:gd name="connsiteY28" fmla="*/ 742290 h 890751"/>
                  <a:gd name="connsiteX29" fmla="*/ 0 w 7811593"/>
                  <a:gd name="connsiteY29" fmla="*/ 148461 h 890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811593" h="890751" fill="none" extrusionOk="0">
                    <a:moveTo>
                      <a:pt x="0" y="148461"/>
                    </a:moveTo>
                    <a:cubicBezTo>
                      <a:pt x="2577" y="56164"/>
                      <a:pt x="70147" y="568"/>
                      <a:pt x="148461" y="0"/>
                    </a:cubicBezTo>
                    <a:cubicBezTo>
                      <a:pt x="270360" y="-12142"/>
                      <a:pt x="426832" y="14621"/>
                      <a:pt x="681319" y="0"/>
                    </a:cubicBezTo>
                    <a:cubicBezTo>
                      <a:pt x="935806" y="-14621"/>
                      <a:pt x="994596" y="18138"/>
                      <a:pt x="1214178" y="0"/>
                    </a:cubicBezTo>
                    <a:cubicBezTo>
                      <a:pt x="1433760" y="-18138"/>
                      <a:pt x="1614946" y="1485"/>
                      <a:pt x="1972477" y="0"/>
                    </a:cubicBezTo>
                    <a:cubicBezTo>
                      <a:pt x="2330008" y="-1485"/>
                      <a:pt x="2205563" y="-19254"/>
                      <a:pt x="2430188" y="0"/>
                    </a:cubicBezTo>
                    <a:cubicBezTo>
                      <a:pt x="2654813" y="19254"/>
                      <a:pt x="2817041" y="1317"/>
                      <a:pt x="3113340" y="0"/>
                    </a:cubicBezTo>
                    <a:cubicBezTo>
                      <a:pt x="3409639" y="-1317"/>
                      <a:pt x="3510277" y="-7422"/>
                      <a:pt x="3871639" y="0"/>
                    </a:cubicBezTo>
                    <a:cubicBezTo>
                      <a:pt x="4233001" y="7422"/>
                      <a:pt x="4411276" y="-17080"/>
                      <a:pt x="4705084" y="0"/>
                    </a:cubicBezTo>
                    <a:cubicBezTo>
                      <a:pt x="4998893" y="17080"/>
                      <a:pt x="5042853" y="-9920"/>
                      <a:pt x="5162796" y="0"/>
                    </a:cubicBezTo>
                    <a:cubicBezTo>
                      <a:pt x="5282739" y="9920"/>
                      <a:pt x="5605392" y="30269"/>
                      <a:pt x="5921095" y="0"/>
                    </a:cubicBezTo>
                    <a:cubicBezTo>
                      <a:pt x="6236798" y="-30269"/>
                      <a:pt x="6185483" y="19239"/>
                      <a:pt x="6378806" y="0"/>
                    </a:cubicBezTo>
                    <a:cubicBezTo>
                      <a:pt x="6572129" y="-19239"/>
                      <a:pt x="6686989" y="-26080"/>
                      <a:pt x="6911665" y="0"/>
                    </a:cubicBezTo>
                    <a:cubicBezTo>
                      <a:pt x="7136341" y="26080"/>
                      <a:pt x="7300215" y="-31568"/>
                      <a:pt x="7663132" y="0"/>
                    </a:cubicBezTo>
                    <a:cubicBezTo>
                      <a:pt x="7726986" y="-5654"/>
                      <a:pt x="7802749" y="82386"/>
                      <a:pt x="7811593" y="148461"/>
                    </a:cubicBezTo>
                    <a:cubicBezTo>
                      <a:pt x="7795042" y="422134"/>
                      <a:pt x="7821286" y="472867"/>
                      <a:pt x="7811593" y="742290"/>
                    </a:cubicBezTo>
                    <a:cubicBezTo>
                      <a:pt x="7804859" y="825273"/>
                      <a:pt x="7760719" y="901491"/>
                      <a:pt x="7663132" y="890751"/>
                    </a:cubicBezTo>
                    <a:cubicBezTo>
                      <a:pt x="7379343" y="904490"/>
                      <a:pt x="7279663" y="902823"/>
                      <a:pt x="6979980" y="890751"/>
                    </a:cubicBezTo>
                    <a:cubicBezTo>
                      <a:pt x="6680297" y="878679"/>
                      <a:pt x="6389524" y="904378"/>
                      <a:pt x="6146535" y="890751"/>
                    </a:cubicBezTo>
                    <a:cubicBezTo>
                      <a:pt x="5903547" y="877124"/>
                      <a:pt x="5678118" y="870280"/>
                      <a:pt x="5388236" y="890751"/>
                    </a:cubicBezTo>
                    <a:cubicBezTo>
                      <a:pt x="5098354" y="911222"/>
                      <a:pt x="5112502" y="905268"/>
                      <a:pt x="4855378" y="890751"/>
                    </a:cubicBezTo>
                    <a:cubicBezTo>
                      <a:pt x="4598254" y="876234"/>
                      <a:pt x="4429497" y="880393"/>
                      <a:pt x="4172226" y="890751"/>
                    </a:cubicBezTo>
                    <a:cubicBezTo>
                      <a:pt x="3914955" y="901109"/>
                      <a:pt x="3769651" y="872229"/>
                      <a:pt x="3639367" y="890751"/>
                    </a:cubicBezTo>
                    <a:cubicBezTo>
                      <a:pt x="3509083" y="909273"/>
                      <a:pt x="3349977" y="911835"/>
                      <a:pt x="3181655" y="890751"/>
                    </a:cubicBezTo>
                    <a:cubicBezTo>
                      <a:pt x="3013333" y="869667"/>
                      <a:pt x="2711598" y="921114"/>
                      <a:pt x="2573650" y="890751"/>
                    </a:cubicBezTo>
                    <a:cubicBezTo>
                      <a:pt x="2435702" y="860388"/>
                      <a:pt x="2288335" y="879016"/>
                      <a:pt x="2115938" y="890751"/>
                    </a:cubicBezTo>
                    <a:cubicBezTo>
                      <a:pt x="1943541" y="902486"/>
                      <a:pt x="1522689" y="925466"/>
                      <a:pt x="1357640" y="890751"/>
                    </a:cubicBezTo>
                    <a:cubicBezTo>
                      <a:pt x="1192591" y="856036"/>
                      <a:pt x="715426" y="941859"/>
                      <a:pt x="148461" y="890751"/>
                    </a:cubicBezTo>
                    <a:cubicBezTo>
                      <a:pt x="78565" y="880472"/>
                      <a:pt x="-323" y="826408"/>
                      <a:pt x="0" y="742290"/>
                    </a:cubicBezTo>
                    <a:cubicBezTo>
                      <a:pt x="-23338" y="461367"/>
                      <a:pt x="8684" y="299221"/>
                      <a:pt x="0" y="148461"/>
                    </a:cubicBezTo>
                    <a:close/>
                  </a:path>
                  <a:path w="7811593" h="890751" stroke="0" extrusionOk="0">
                    <a:moveTo>
                      <a:pt x="0" y="148461"/>
                    </a:moveTo>
                    <a:cubicBezTo>
                      <a:pt x="17345" y="63556"/>
                      <a:pt x="66272" y="8001"/>
                      <a:pt x="148461" y="0"/>
                    </a:cubicBezTo>
                    <a:cubicBezTo>
                      <a:pt x="282024" y="11893"/>
                      <a:pt x="449429" y="-8891"/>
                      <a:pt x="606173" y="0"/>
                    </a:cubicBezTo>
                    <a:cubicBezTo>
                      <a:pt x="762917" y="8891"/>
                      <a:pt x="842755" y="-16692"/>
                      <a:pt x="1063885" y="0"/>
                    </a:cubicBezTo>
                    <a:cubicBezTo>
                      <a:pt x="1285015" y="16692"/>
                      <a:pt x="1381561" y="-19306"/>
                      <a:pt x="1671890" y="0"/>
                    </a:cubicBezTo>
                    <a:cubicBezTo>
                      <a:pt x="1962219" y="19306"/>
                      <a:pt x="2169490" y="18810"/>
                      <a:pt x="2505335" y="0"/>
                    </a:cubicBezTo>
                    <a:cubicBezTo>
                      <a:pt x="2841181" y="-18810"/>
                      <a:pt x="2813761" y="7008"/>
                      <a:pt x="2963047" y="0"/>
                    </a:cubicBezTo>
                    <a:cubicBezTo>
                      <a:pt x="3112333" y="-7008"/>
                      <a:pt x="3344501" y="25991"/>
                      <a:pt x="3495905" y="0"/>
                    </a:cubicBezTo>
                    <a:cubicBezTo>
                      <a:pt x="3647309" y="-25991"/>
                      <a:pt x="3890034" y="25598"/>
                      <a:pt x="4028764" y="0"/>
                    </a:cubicBezTo>
                    <a:cubicBezTo>
                      <a:pt x="4167494" y="-25598"/>
                      <a:pt x="4425107" y="4284"/>
                      <a:pt x="4636769" y="0"/>
                    </a:cubicBezTo>
                    <a:cubicBezTo>
                      <a:pt x="4848431" y="-4284"/>
                      <a:pt x="5178261" y="-9859"/>
                      <a:pt x="5319921" y="0"/>
                    </a:cubicBezTo>
                    <a:cubicBezTo>
                      <a:pt x="5461581" y="9859"/>
                      <a:pt x="5584359" y="8371"/>
                      <a:pt x="5777633" y="0"/>
                    </a:cubicBezTo>
                    <a:cubicBezTo>
                      <a:pt x="5970907" y="-8371"/>
                      <a:pt x="6142410" y="4946"/>
                      <a:pt x="6310491" y="0"/>
                    </a:cubicBezTo>
                    <a:cubicBezTo>
                      <a:pt x="6478572" y="-4946"/>
                      <a:pt x="6806354" y="22515"/>
                      <a:pt x="7068790" y="0"/>
                    </a:cubicBezTo>
                    <a:cubicBezTo>
                      <a:pt x="7331226" y="-22515"/>
                      <a:pt x="7399370" y="-13661"/>
                      <a:pt x="7663132" y="0"/>
                    </a:cubicBezTo>
                    <a:cubicBezTo>
                      <a:pt x="7743392" y="-14628"/>
                      <a:pt x="7808674" y="75347"/>
                      <a:pt x="7811593" y="148461"/>
                    </a:cubicBezTo>
                    <a:cubicBezTo>
                      <a:pt x="7791013" y="407065"/>
                      <a:pt x="7810371" y="597680"/>
                      <a:pt x="7811593" y="742290"/>
                    </a:cubicBezTo>
                    <a:cubicBezTo>
                      <a:pt x="7811452" y="818435"/>
                      <a:pt x="7727556" y="885141"/>
                      <a:pt x="7663132" y="890751"/>
                    </a:cubicBezTo>
                    <a:cubicBezTo>
                      <a:pt x="7492745" y="875496"/>
                      <a:pt x="7365766" y="871642"/>
                      <a:pt x="7205420" y="890751"/>
                    </a:cubicBezTo>
                    <a:cubicBezTo>
                      <a:pt x="7045074" y="909860"/>
                      <a:pt x="6792467" y="861279"/>
                      <a:pt x="6447122" y="890751"/>
                    </a:cubicBezTo>
                    <a:cubicBezTo>
                      <a:pt x="6101777" y="920223"/>
                      <a:pt x="5956160" y="927001"/>
                      <a:pt x="5613676" y="890751"/>
                    </a:cubicBezTo>
                    <a:cubicBezTo>
                      <a:pt x="5271192" y="854501"/>
                      <a:pt x="4986214" y="903197"/>
                      <a:pt x="4780231" y="890751"/>
                    </a:cubicBezTo>
                    <a:cubicBezTo>
                      <a:pt x="4574248" y="878305"/>
                      <a:pt x="4277805" y="915240"/>
                      <a:pt x="4097079" y="890751"/>
                    </a:cubicBezTo>
                    <a:cubicBezTo>
                      <a:pt x="3916353" y="866262"/>
                      <a:pt x="3683666" y="921172"/>
                      <a:pt x="3413927" y="890751"/>
                    </a:cubicBezTo>
                    <a:cubicBezTo>
                      <a:pt x="3144188" y="860330"/>
                      <a:pt x="3053351" y="900268"/>
                      <a:pt x="2805922" y="890751"/>
                    </a:cubicBezTo>
                    <a:cubicBezTo>
                      <a:pt x="2558493" y="881234"/>
                      <a:pt x="2386068" y="864448"/>
                      <a:pt x="2273063" y="890751"/>
                    </a:cubicBezTo>
                    <a:cubicBezTo>
                      <a:pt x="2160058" y="917054"/>
                      <a:pt x="1944211" y="869070"/>
                      <a:pt x="1740205" y="890751"/>
                    </a:cubicBezTo>
                    <a:cubicBezTo>
                      <a:pt x="1536199" y="912432"/>
                      <a:pt x="1387132" y="907389"/>
                      <a:pt x="1132200" y="890751"/>
                    </a:cubicBezTo>
                    <a:cubicBezTo>
                      <a:pt x="877269" y="874113"/>
                      <a:pt x="528603" y="935598"/>
                      <a:pt x="148461" y="890751"/>
                    </a:cubicBezTo>
                    <a:cubicBezTo>
                      <a:pt x="47758" y="890010"/>
                      <a:pt x="-3263" y="818434"/>
                      <a:pt x="0" y="742290"/>
                    </a:cubicBezTo>
                    <a:cubicBezTo>
                      <a:pt x="2079" y="528585"/>
                      <a:pt x="12945" y="345222"/>
                      <a:pt x="0" y="148461"/>
                    </a:cubicBezTo>
                    <a:close/>
                  </a:path>
                </a:pathLst>
              </a:custGeom>
              <a:solidFill>
                <a:schemeClr val="accent6">
                  <a:lumMod val="20000"/>
                  <a:lumOff val="80000"/>
                </a:schemeClr>
              </a:solidFill>
              <a:ln w="19050">
                <a:solidFill>
                  <a:srgbClr val="02A783"/>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sp>
            <p:nvSpPr>
              <p:cNvPr id="12" name="Hộp Văn bản 5">
                <a:extLst>
                  <a:ext uri="{FF2B5EF4-FFF2-40B4-BE49-F238E27FC236}">
                    <a16:creationId xmlns:a16="http://schemas.microsoft.com/office/drawing/2014/main" id="{80A8C488-0EF6-8E2D-2170-E91E419F9812}"/>
                  </a:ext>
                </a:extLst>
              </p:cNvPr>
              <p:cNvSpPr txBox="1"/>
              <p:nvPr/>
            </p:nvSpPr>
            <p:spPr>
              <a:xfrm>
                <a:off x="879154" y="3756941"/>
                <a:ext cx="7299349" cy="665795"/>
              </a:xfrm>
              <a:prstGeom prst="rect">
                <a:avLst/>
              </a:prstGeom>
              <a:noFill/>
            </p:spPr>
            <p:txBody>
              <a:bodyPr wrap="square" rtlCol="0">
                <a:spAutoFit/>
              </a:bodyPr>
              <a:lstStyle/>
              <a:p>
                <a:pPr algn="just" defTabSz="1219170">
                  <a:buClr>
                    <a:srgbClr val="000000"/>
                  </a:buClr>
                </a:pPr>
                <a:r>
                  <a:rPr lang="vi-VN" sz="3600" b="1" i="0" dirty="0">
                    <a:solidFill>
                      <a:srgbClr val="000000"/>
                    </a:solidFill>
                    <a:effectLst/>
                    <a:latin typeface="+mj-lt"/>
                  </a:rPr>
                  <a:t>Bài học giúp em cảm nhận được điều gì về cuộc sống của người dân ở Hòn Gai</a:t>
                </a:r>
                <a:r>
                  <a:rPr lang="en-US" sz="3600" b="1" i="0" dirty="0">
                    <a:solidFill>
                      <a:srgbClr val="000000"/>
                    </a:solidFill>
                    <a:effectLst/>
                    <a:latin typeface="Times New Roman" panose="02020603050405020304" pitchFamily="18" charset="0"/>
                    <a:cs typeface="Times New Roman" panose="02020603050405020304" pitchFamily="18" charset="0"/>
                  </a:rPr>
                  <a:t>?</a:t>
                </a:r>
                <a:endParaRPr lang="en-US" sz="3600" b="1" kern="0" dirty="0">
                  <a:solidFill>
                    <a:prstClr val="black"/>
                  </a:solidFill>
                  <a:latin typeface="Times New Roman" panose="02020603050405020304" pitchFamily="18" charset="0"/>
                  <a:cs typeface="Times New Roman" panose="02020603050405020304" pitchFamily="18" charset="0"/>
                  <a:sym typeface="Arial"/>
                </a:endParaRPr>
              </a:p>
            </p:txBody>
          </p:sp>
        </p:grpSp>
        <p:pic>
          <p:nvPicPr>
            <p:cNvPr id="10" name="Hình ảnh 3">
              <a:extLst>
                <a:ext uri="{FF2B5EF4-FFF2-40B4-BE49-F238E27FC236}">
                  <a16:creationId xmlns:a16="http://schemas.microsoft.com/office/drawing/2014/main" id="{C57B8177-96D3-89A9-D137-1FFE125976CD}"/>
                </a:ext>
              </a:extLst>
            </p:cNvPr>
            <p:cNvPicPr>
              <a:picLocks noChangeAspect="1"/>
            </p:cNvPicPr>
            <p:nvPr/>
          </p:nvPicPr>
          <p:blipFill rotWithShape="1">
            <a:blip r:embed="rId4"/>
            <a:srcRect l="8956" t="37666" r="68907" b="36153"/>
            <a:stretch/>
          </p:blipFill>
          <p:spPr>
            <a:xfrm>
              <a:off x="8624" y="3369268"/>
              <a:ext cx="733592" cy="867626"/>
            </a:xfrm>
            <a:prstGeom prst="rect">
              <a:avLst/>
            </a:prstGeom>
          </p:spPr>
        </p:pic>
      </p:grpSp>
      <p:grpSp>
        <p:nvGrpSpPr>
          <p:cNvPr id="13" name="Nhóm 43">
            <a:extLst>
              <a:ext uri="{FF2B5EF4-FFF2-40B4-BE49-F238E27FC236}">
                <a16:creationId xmlns:a16="http://schemas.microsoft.com/office/drawing/2014/main" id="{051A69D4-A0B9-6AB9-22D5-545D22AEC738}"/>
              </a:ext>
            </a:extLst>
          </p:cNvPr>
          <p:cNvGrpSpPr/>
          <p:nvPr/>
        </p:nvGrpSpPr>
        <p:grpSpPr>
          <a:xfrm>
            <a:off x="116188" y="2234212"/>
            <a:ext cx="12083447" cy="4369408"/>
            <a:chOff x="-18948" y="2679644"/>
            <a:chExt cx="9468339" cy="3861583"/>
          </a:xfrm>
        </p:grpSpPr>
        <p:grpSp>
          <p:nvGrpSpPr>
            <p:cNvPr id="14" name="Nhóm 34">
              <a:extLst>
                <a:ext uri="{FF2B5EF4-FFF2-40B4-BE49-F238E27FC236}">
                  <a16:creationId xmlns:a16="http://schemas.microsoft.com/office/drawing/2014/main" id="{8CEE5FAC-E450-9880-0F0E-5E896C548864}"/>
                </a:ext>
              </a:extLst>
            </p:cNvPr>
            <p:cNvGrpSpPr/>
            <p:nvPr/>
          </p:nvGrpSpPr>
          <p:grpSpPr>
            <a:xfrm>
              <a:off x="393700" y="3109912"/>
              <a:ext cx="8531005" cy="3169830"/>
              <a:chOff x="393699" y="2878733"/>
              <a:chExt cx="8531005" cy="3169830"/>
            </a:xfrm>
          </p:grpSpPr>
          <p:sp>
            <p:nvSpPr>
              <p:cNvPr id="17" name="Hình chữ nhật: Góc Tròn 33">
                <a:extLst>
                  <a:ext uri="{FF2B5EF4-FFF2-40B4-BE49-F238E27FC236}">
                    <a16:creationId xmlns:a16="http://schemas.microsoft.com/office/drawing/2014/main" id="{F68A8B31-0CCB-2962-E9D2-EF6B1FFA364F}"/>
                  </a:ext>
                </a:extLst>
              </p:cNvPr>
              <p:cNvSpPr/>
              <p:nvPr/>
            </p:nvSpPr>
            <p:spPr>
              <a:xfrm>
                <a:off x="393699" y="2878733"/>
                <a:ext cx="8531005" cy="3169830"/>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Hộp Văn bản 32">
                <a:extLst>
                  <a:ext uri="{FF2B5EF4-FFF2-40B4-BE49-F238E27FC236}">
                    <a16:creationId xmlns:a16="http://schemas.microsoft.com/office/drawing/2014/main" id="{8506DEB8-7475-B5A3-729E-1224E2BD0135}"/>
                  </a:ext>
                </a:extLst>
              </p:cNvPr>
              <p:cNvSpPr txBox="1"/>
              <p:nvPr/>
            </p:nvSpPr>
            <p:spPr>
              <a:xfrm>
                <a:off x="755553" y="3542382"/>
                <a:ext cx="7931301" cy="171363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4000" b="1" i="0" dirty="0">
                    <a:solidFill>
                      <a:srgbClr val="000000"/>
                    </a:solidFill>
                    <a:effectLst/>
                    <a:latin typeface="+mj-lt"/>
                  </a:rPr>
                  <a:t>Cuộc sống của những người dân ở Hòn Gai gắn liền với biển cả, nhộn nhịp họ luôn chăm chỉ và say mê cùng công việc</a:t>
                </a:r>
                <a:r>
                  <a:rPr lang="en-US" sz="4000" b="1" i="0" dirty="0">
                    <a:solidFill>
                      <a:srgbClr val="000000"/>
                    </a:solidFill>
                    <a:effectLst/>
                    <a:latin typeface="+mj-lt"/>
                  </a:rPr>
                  <a:t>.</a:t>
                </a:r>
                <a:endParaRPr kumimoji="0" lang="vi-VN" sz="3600" b="1" i="0" u="none" strike="noStrike" kern="1200" cap="none" spc="0" normalizeH="0" baseline="0" noProof="0" dirty="0">
                  <a:ln>
                    <a:noFill/>
                  </a:ln>
                  <a:solidFill>
                    <a:srgbClr val="000000"/>
                  </a:solidFill>
                  <a:effectLst/>
                  <a:uLnTx/>
                  <a:uFillTx/>
                  <a:latin typeface="+mj-lt"/>
                  <a:ea typeface="+mn-ea"/>
                  <a:cs typeface="Arial" panose="020B0604020202020204" pitchFamily="34" charset="0"/>
                </a:endParaRPr>
              </a:p>
            </p:txBody>
          </p:sp>
        </p:grpSp>
        <p:pic>
          <p:nvPicPr>
            <p:cNvPr id="15" name="Hình ảnh 42">
              <a:extLst>
                <a:ext uri="{FF2B5EF4-FFF2-40B4-BE49-F238E27FC236}">
                  <a16:creationId xmlns:a16="http://schemas.microsoft.com/office/drawing/2014/main" id="{F0B34063-89AF-C5E6-8FBA-2E8EA0DE23AC}"/>
                </a:ext>
              </a:extLst>
            </p:cNvPr>
            <p:cNvPicPr>
              <a:picLocks noChangeAspect="1"/>
            </p:cNvPicPr>
            <p:nvPr/>
          </p:nvPicPr>
          <p:blipFill rotWithShape="1">
            <a:blip r:embed="rId5"/>
            <a:srcRect l="54217" t="8264" r="18839" b="47168"/>
            <a:stretch/>
          </p:blipFill>
          <p:spPr>
            <a:xfrm>
              <a:off x="-18948" y="2679644"/>
              <a:ext cx="882726" cy="821299"/>
            </a:xfrm>
            <a:prstGeom prst="rect">
              <a:avLst/>
            </a:prstGeom>
            <a:effectLst>
              <a:glow rad="139700">
                <a:schemeClr val="accent2">
                  <a:satMod val="175000"/>
                  <a:alpha val="40000"/>
                </a:schemeClr>
              </a:glow>
            </a:effectLst>
          </p:spPr>
        </p:pic>
        <p:pic>
          <p:nvPicPr>
            <p:cNvPr id="16" name="Hình ảnh 44">
              <a:extLst>
                <a:ext uri="{FF2B5EF4-FFF2-40B4-BE49-F238E27FC236}">
                  <a16:creationId xmlns:a16="http://schemas.microsoft.com/office/drawing/2014/main" id="{E8C57CB0-83F8-A3E9-7835-E54C0AAB6843}"/>
                </a:ext>
              </a:extLst>
            </p:cNvPr>
            <p:cNvPicPr>
              <a:picLocks noChangeAspect="1"/>
            </p:cNvPicPr>
            <p:nvPr/>
          </p:nvPicPr>
          <p:blipFill rotWithShape="1">
            <a:blip r:embed="rId5"/>
            <a:srcRect l="54217" t="8264" r="18839" b="47168"/>
            <a:stretch/>
          </p:blipFill>
          <p:spPr>
            <a:xfrm>
              <a:off x="8566665" y="5719928"/>
              <a:ext cx="882726" cy="821299"/>
            </a:xfrm>
            <a:prstGeom prst="rect">
              <a:avLst/>
            </a:prstGeom>
            <a:effectLst>
              <a:glow rad="139700">
                <a:schemeClr val="accent2">
                  <a:satMod val="175000"/>
                  <a:alpha val="40000"/>
                </a:schemeClr>
              </a:glow>
            </a:effectLst>
          </p:spPr>
        </p:pic>
      </p:grpSp>
    </p:spTree>
    <p:extLst>
      <p:ext uri="{BB962C8B-B14F-4D97-AF65-F5344CB8AC3E}">
        <p14:creationId xmlns:p14="http://schemas.microsoft.com/office/powerpoint/2010/main" val="380252592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C221FC-53C4-3855-9229-E9E577F6AB3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05BC97A-6D4A-B9F3-C354-A5FF25C03E80}"/>
              </a:ext>
            </a:extLst>
          </p:cNvPr>
          <p:cNvSpPr>
            <a:spLocks noGrp="1"/>
          </p:cNvSpPr>
          <p:nvPr>
            <p:ph type="title"/>
          </p:nvPr>
        </p:nvSpPr>
        <p:spPr>
          <a:xfrm>
            <a:off x="950976" y="2149811"/>
            <a:ext cx="10797702" cy="1841575"/>
          </a:xfrm>
          <a:prstGeom prst="roundRect">
            <a:avLst>
              <a:gd name="adj" fmla="val 50000"/>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normAutofit/>
          </a:bodyPr>
          <a:lstStyle/>
          <a:p>
            <a:r>
              <a:rPr lang="en-US"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Hoạt</a:t>
            </a:r>
            <a:r>
              <a:rPr lang="en-US"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chợ</a:t>
            </a:r>
            <a:r>
              <a:rPr lang="en-US"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Hòn</a:t>
            </a:r>
            <a:r>
              <a:rPr lang="en-US"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Gai </a:t>
            </a:r>
            <a:r>
              <a:rPr lang="en-US"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buổi</a:t>
            </a:r>
            <a:r>
              <a:rPr lang="en-US"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sáng</a:t>
            </a:r>
            <a:r>
              <a:rPr lang="en-US"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b="1" dirty="0">
              <a:solidFill>
                <a:srgbClr val="FF0000"/>
              </a:solidFill>
              <a:latin typeface="Times New Roman" panose="02020603050405020304" pitchFamily="18" charset="0"/>
              <a:cs typeface="Times New Roman" panose="02020603050405020304" pitchFamily="18" charset="0"/>
            </a:endParaRPr>
          </a:p>
        </p:txBody>
      </p:sp>
      <p:sp>
        <p:nvSpPr>
          <p:cNvPr id="5" name="Arrow: Right 4">
            <a:extLst>
              <a:ext uri="{FF2B5EF4-FFF2-40B4-BE49-F238E27FC236}">
                <a16:creationId xmlns:a16="http://schemas.microsoft.com/office/drawing/2014/main" id="{A2EFF6F5-5402-F50A-A27D-DC02B4210413}"/>
              </a:ext>
            </a:extLst>
          </p:cNvPr>
          <p:cNvSpPr/>
          <p:nvPr/>
        </p:nvSpPr>
        <p:spPr>
          <a:xfrm>
            <a:off x="621792" y="597408"/>
            <a:ext cx="3584448" cy="1463040"/>
          </a:xfrm>
          <a:prstGeom prst="rightArrow">
            <a:avLst>
              <a:gd name="adj1" fmla="val 50000"/>
              <a:gd name="adj2" fmla="val 110122"/>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3" name="TextBox 2">
            <a:extLst>
              <a:ext uri="{FF2B5EF4-FFF2-40B4-BE49-F238E27FC236}">
                <a16:creationId xmlns:a16="http://schemas.microsoft.com/office/drawing/2014/main" id="{957C84D1-0F83-B458-7C8D-C0AA3DA66A28}"/>
              </a:ext>
            </a:extLst>
          </p:cNvPr>
          <p:cNvSpPr txBox="1"/>
          <p:nvPr/>
        </p:nvSpPr>
        <p:spPr>
          <a:xfrm>
            <a:off x="950976" y="943441"/>
            <a:ext cx="2523744" cy="707886"/>
          </a:xfrm>
          <a:prstGeom prst="rect">
            <a:avLst/>
          </a:prstGeom>
          <a:noFill/>
        </p:spPr>
        <p:txBody>
          <a:bodyPr wrap="square">
            <a:spAutoFit/>
          </a:bodyPr>
          <a:lstStyle/>
          <a:p>
            <a:r>
              <a:rPr lang="en-US" sz="4000" b="1" dirty="0">
                <a:solidFill>
                  <a:srgbClr val="FF0000"/>
                </a:solidFill>
                <a:latin typeface="Times New Roman" panose="02020603050405020304" pitchFamily="18" charset="0"/>
                <a:cs typeface="Times New Roman" panose="02020603050405020304" pitchFamily="18" charset="0"/>
              </a:rPr>
              <a:t>Ý </a:t>
            </a:r>
            <a:r>
              <a:rPr lang="en-US" sz="4000" b="1" dirty="0" err="1">
                <a:solidFill>
                  <a:srgbClr val="FF0000"/>
                </a:solidFill>
                <a:latin typeface="Times New Roman" panose="02020603050405020304" pitchFamily="18" charset="0"/>
                <a:cs typeface="Times New Roman" panose="02020603050405020304" pitchFamily="18" charset="0"/>
              </a:rPr>
              <a:t>đoạn</a:t>
            </a:r>
            <a:r>
              <a:rPr lang="en-US" sz="4000" b="1" dirty="0">
                <a:solidFill>
                  <a:srgbClr val="FF0000"/>
                </a:solidFill>
                <a:latin typeface="Times New Roman" panose="02020603050405020304" pitchFamily="18" charset="0"/>
                <a:cs typeface="Times New Roman" panose="02020603050405020304" pitchFamily="18" charset="0"/>
              </a:rPr>
              <a:t> 3: </a:t>
            </a:r>
            <a:endParaRPr lang="en-US" sz="4000" dirty="0"/>
          </a:p>
        </p:txBody>
      </p:sp>
    </p:spTree>
    <p:extLst>
      <p:ext uri="{BB962C8B-B14F-4D97-AF65-F5344CB8AC3E}">
        <p14:creationId xmlns:p14="http://schemas.microsoft.com/office/powerpoint/2010/main" val="3037374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3">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id="{C3FD1603-FD12-1377-D82B-FBBEEE51D85A}"/>
              </a:ext>
            </a:extLst>
          </p:cNvPr>
          <p:cNvSpPr/>
          <p:nvPr/>
        </p:nvSpPr>
        <p:spPr>
          <a:xfrm>
            <a:off x="238125" y="253386"/>
            <a:ext cx="11839575"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2" name="Group 1">
            <a:extLst>
              <a:ext uri="{FF2B5EF4-FFF2-40B4-BE49-F238E27FC236}">
                <a16:creationId xmlns:a16="http://schemas.microsoft.com/office/drawing/2014/main" id="{8BB46293-3F2D-2F8C-02A0-730D832147BB}"/>
              </a:ext>
            </a:extLst>
          </p:cNvPr>
          <p:cNvGrpSpPr/>
          <p:nvPr/>
        </p:nvGrpSpPr>
        <p:grpSpPr>
          <a:xfrm>
            <a:off x="238125" y="1103243"/>
            <a:ext cx="11649075" cy="4671392"/>
            <a:chOff x="175846" y="1521054"/>
            <a:chExt cx="6351112" cy="3991722"/>
          </a:xfrm>
        </p:grpSpPr>
        <p:pic>
          <p:nvPicPr>
            <p:cNvPr id="5" name="图片 3">
              <a:extLst>
                <a:ext uri="{FF2B5EF4-FFF2-40B4-BE49-F238E27FC236}">
                  <a16:creationId xmlns:a16="http://schemas.microsoft.com/office/drawing/2014/main" id="{5975D983-C5B4-871A-61C9-7034885228E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684" r="11491" b="56505"/>
            <a:stretch/>
          </p:blipFill>
          <p:spPr>
            <a:xfrm flipV="1">
              <a:off x="175846" y="1521054"/>
              <a:ext cx="6351112" cy="3991722"/>
            </a:xfrm>
            <a:prstGeom prst="rect">
              <a:avLst/>
            </a:prstGeom>
          </p:spPr>
        </p:pic>
        <p:sp>
          <p:nvSpPr>
            <p:cNvPr id="10" name="Rounded Rectangle 19">
              <a:extLst>
                <a:ext uri="{FF2B5EF4-FFF2-40B4-BE49-F238E27FC236}">
                  <a16:creationId xmlns:a16="http://schemas.microsoft.com/office/drawing/2014/main" id="{6F7D2A65-45AA-9F83-39E4-D6513FA13759}"/>
                </a:ext>
              </a:extLst>
            </p:cNvPr>
            <p:cNvSpPr/>
            <p:nvPr/>
          </p:nvSpPr>
          <p:spPr>
            <a:xfrm>
              <a:off x="397006" y="3315646"/>
              <a:ext cx="5814764" cy="102692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DBEFF9">
                    <a:lumMod val="10000"/>
                  </a:srgbClr>
                </a:solidFill>
                <a:effectLst/>
                <a:uLnTx/>
                <a:uFillTx/>
                <a:latin typeface="Calibri" panose="020F0502020204030204" pitchFamily="34" charset="0"/>
                <a:cs typeface="Calibri" panose="020F0502020204030204" pitchFamily="34" charset="0"/>
              </a:endParaRPr>
            </a:p>
          </p:txBody>
        </p:sp>
      </p:grpSp>
      <p:pic>
        <p:nvPicPr>
          <p:cNvPr id="11" name="Picture 10">
            <a:extLst>
              <a:ext uri="{FF2B5EF4-FFF2-40B4-BE49-F238E27FC236}">
                <a16:creationId xmlns:a16="http://schemas.microsoft.com/office/drawing/2014/main" id="{91E601E3-B44E-42A8-4037-CD80DAB589BF}"/>
              </a:ext>
            </a:extLst>
          </p:cNvPr>
          <p:cNvPicPr>
            <a:picLocks noChangeAspect="1"/>
          </p:cNvPicPr>
          <p:nvPr/>
        </p:nvPicPr>
        <p:blipFill>
          <a:blip r:embed="rId5"/>
          <a:stretch>
            <a:fillRect/>
          </a:stretch>
        </p:blipFill>
        <p:spPr>
          <a:xfrm>
            <a:off x="3320024" y="694063"/>
            <a:ext cx="6287346" cy="1110397"/>
          </a:xfrm>
          <a:prstGeom prst="rect">
            <a:avLst/>
          </a:prstGeom>
        </p:spPr>
      </p:pic>
      <p:sp>
        <p:nvSpPr>
          <p:cNvPr id="4" name="TextBox 3">
            <a:extLst>
              <a:ext uri="{FF2B5EF4-FFF2-40B4-BE49-F238E27FC236}">
                <a16:creationId xmlns:a16="http://schemas.microsoft.com/office/drawing/2014/main" id="{7A2572F5-A821-4698-742E-6591F69BBF24}"/>
              </a:ext>
            </a:extLst>
          </p:cNvPr>
          <p:cNvSpPr txBox="1"/>
          <p:nvPr/>
        </p:nvSpPr>
        <p:spPr>
          <a:xfrm>
            <a:off x="791183" y="2652869"/>
            <a:ext cx="10517906" cy="2169825"/>
          </a:xfrm>
          <a:prstGeom prst="rect">
            <a:avLst/>
          </a:prstGeom>
          <a:noFill/>
        </p:spPr>
        <p:txBody>
          <a:bodyPr wrap="square">
            <a:spAutoFit/>
          </a:bodyPr>
          <a:lstStyle/>
          <a:p>
            <a:r>
              <a:rPr lang="en-US" sz="45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500" b="1"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Ca </a:t>
            </a:r>
            <a:r>
              <a:rPr lang="en-US" sz="4500" b="1" dirty="0" err="1">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ngợi</a:t>
            </a:r>
            <a:r>
              <a:rPr lang="en-US" sz="4500" b="1"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500" b="1" dirty="0" err="1">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vẻ</a:t>
            </a:r>
            <a:r>
              <a:rPr lang="en-US" sz="4500" b="1"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500" b="1" dirty="0" err="1">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đẹp</a:t>
            </a:r>
            <a:r>
              <a:rPr lang="en-US" sz="4500" b="1"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500" b="1" dirty="0" err="1">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4500" b="1"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500" b="1" dirty="0" err="1">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buổi</a:t>
            </a:r>
            <a:r>
              <a:rPr lang="en-US" sz="4500" b="1"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500" b="1" dirty="0" err="1">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sáng</a:t>
            </a:r>
            <a:r>
              <a:rPr lang="en-US" sz="4500" b="1"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500" b="1" dirty="0" err="1">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4500" b="1"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500" b="1" dirty="0" err="1">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khí</a:t>
            </a:r>
            <a:r>
              <a:rPr lang="en-US" sz="4500" b="1"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500" b="1" dirty="0" err="1">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lao</a:t>
            </a:r>
            <a:r>
              <a:rPr lang="en-US" sz="4500" b="1"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500" b="1" dirty="0" err="1">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4500" b="1"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500" b="1" dirty="0" err="1">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nhộn</a:t>
            </a:r>
            <a:r>
              <a:rPr lang="en-US" sz="4500" b="1"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500" b="1" dirty="0" err="1">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nhịp</a:t>
            </a:r>
            <a:r>
              <a:rPr lang="en-US" sz="4500" b="1"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500" b="1" dirty="0" err="1">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4500" b="1"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500" b="1" dirty="0" err="1">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US" sz="4500" b="1"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500" b="1" dirty="0" err="1">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nói</a:t>
            </a:r>
            <a:r>
              <a:rPr lang="en-US" sz="4500" b="1"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500" b="1" dirty="0" err="1">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lên</a:t>
            </a:r>
            <a:r>
              <a:rPr lang="en-US" sz="4500" b="1"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500" b="1" dirty="0" err="1">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US" sz="4500" b="1"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500" b="1" dirty="0" err="1">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4500" b="1"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500" b="1" dirty="0" err="1">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4500" b="1"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500" b="1" dirty="0" err="1">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4500" b="1"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500" b="1" dirty="0" err="1">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giả</a:t>
            </a:r>
            <a:r>
              <a:rPr lang="en-US" sz="4500" b="1"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500" b="1" dirty="0" err="1">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dành</a:t>
            </a:r>
            <a:r>
              <a:rPr lang="en-US" sz="4500" b="1"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500" b="1" dirty="0" err="1">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4500" b="1"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500" b="1" dirty="0" err="1">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Hòn</a:t>
            </a:r>
            <a:r>
              <a:rPr lang="en-US" sz="4500" b="1"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Gai.</a:t>
            </a:r>
          </a:p>
        </p:txBody>
      </p:sp>
    </p:spTree>
    <p:extLst>
      <p:ext uri="{BB962C8B-B14F-4D97-AF65-F5344CB8AC3E}">
        <p14:creationId xmlns:p14="http://schemas.microsoft.com/office/powerpoint/2010/main" val="357734812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with low confidence">
            <a:extLst>
              <a:ext uri="{FF2B5EF4-FFF2-40B4-BE49-F238E27FC236}">
                <a16:creationId xmlns:a16="http://schemas.microsoft.com/office/drawing/2014/main" id="{5402EEF7-CA9A-B636-F298-962DE1C33C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6" name="Group 5">
            <a:extLst>
              <a:ext uri="{FF2B5EF4-FFF2-40B4-BE49-F238E27FC236}">
                <a16:creationId xmlns:a16="http://schemas.microsoft.com/office/drawing/2014/main" id="{CDC7EDFA-BA5A-0FC1-AB0A-979257D813E7}"/>
              </a:ext>
            </a:extLst>
          </p:cNvPr>
          <p:cNvGrpSpPr/>
          <p:nvPr/>
        </p:nvGrpSpPr>
        <p:grpSpPr>
          <a:xfrm>
            <a:off x="321013" y="68092"/>
            <a:ext cx="11345693" cy="1663430"/>
            <a:chOff x="829363" y="379378"/>
            <a:chExt cx="9694987" cy="1663430"/>
          </a:xfrm>
        </p:grpSpPr>
        <p:sp>
          <p:nvSpPr>
            <p:cNvPr id="5" name="Rectangle: Rounded Corners 4">
              <a:extLst>
                <a:ext uri="{FF2B5EF4-FFF2-40B4-BE49-F238E27FC236}">
                  <a16:creationId xmlns:a16="http://schemas.microsoft.com/office/drawing/2014/main" id="{57DEA1DE-C8C9-FFEE-4C2F-8B131002F6AE}"/>
                </a:ext>
              </a:extLst>
            </p:cNvPr>
            <p:cNvSpPr/>
            <p:nvPr/>
          </p:nvSpPr>
          <p:spPr>
            <a:xfrm>
              <a:off x="829363" y="379378"/>
              <a:ext cx="9694987" cy="1663430"/>
            </a:xfrm>
            <a:prstGeom prst="roundRect">
              <a:avLst>
                <a:gd name="adj" fmla="val 50000"/>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4" name="Rectangle 3">
              <a:extLst>
                <a:ext uri="{FF2B5EF4-FFF2-40B4-BE49-F238E27FC236}">
                  <a16:creationId xmlns:a16="http://schemas.microsoft.com/office/drawing/2014/main" id="{81AD6B07-B3A0-4AFF-F2DE-0F794D001E4C}"/>
                </a:ext>
              </a:extLst>
            </p:cNvPr>
            <p:cNvSpPr/>
            <p:nvPr/>
          </p:nvSpPr>
          <p:spPr>
            <a:xfrm>
              <a:off x="2394207" y="554876"/>
              <a:ext cx="6469740" cy="1200329"/>
            </a:xfrm>
            <a:prstGeom prst="rect">
              <a:avLst/>
            </a:prstGeom>
            <a:noFill/>
          </p:spPr>
          <p:txBody>
            <a:bodyPr wrap="none" lIns="91440" tIns="45720" rIns="91440" bIns="45720">
              <a:spAutoFit/>
            </a:bodyPr>
            <a:lstStyle/>
            <a:p>
              <a:pPr algn="ctr"/>
              <a:r>
                <a:rPr lang="en-US" sz="7200" b="1" cap="none" spc="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LUYỆN ĐỌC </a:t>
              </a:r>
              <a:r>
                <a:rPr lang="en-US" sz="72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LẠI</a:t>
              </a:r>
              <a:endParaRPr lang="en-US" sz="7200" b="1" cap="none" spc="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endParaRPr>
            </a:p>
          </p:txBody>
        </p:sp>
      </p:grpSp>
      <p:pic>
        <p:nvPicPr>
          <p:cNvPr id="7" name="Picture 6">
            <a:extLst>
              <a:ext uri="{FF2B5EF4-FFF2-40B4-BE49-F238E27FC236}">
                <a16:creationId xmlns:a16="http://schemas.microsoft.com/office/drawing/2014/main" id="{BF81038B-645F-C642-6D16-8B0D3B7A430C}"/>
              </a:ext>
            </a:extLst>
          </p:cNvPr>
          <p:cNvPicPr>
            <a:picLocks noChangeAspect="1"/>
          </p:cNvPicPr>
          <p:nvPr/>
        </p:nvPicPr>
        <p:blipFill>
          <a:blip r:embed="rId3"/>
          <a:stretch>
            <a:fillRect/>
          </a:stretch>
        </p:blipFill>
        <p:spPr>
          <a:xfrm>
            <a:off x="1882943" y="1780161"/>
            <a:ext cx="7803556" cy="4517528"/>
          </a:xfrm>
          <a:prstGeom prst="rect">
            <a:avLst/>
          </a:prstGeom>
        </p:spPr>
      </p:pic>
    </p:spTree>
    <p:extLst>
      <p:ext uri="{BB962C8B-B14F-4D97-AF65-F5344CB8AC3E}">
        <p14:creationId xmlns:p14="http://schemas.microsoft.com/office/powerpoint/2010/main" val="216522451"/>
      </p:ext>
    </p:extLst>
  </p:cSld>
  <p:clrMapOvr>
    <a:masterClrMapping/>
  </p:clrMapOvr>
  <p:transition spd="slow">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with low confidence">
            <a:extLst>
              <a:ext uri="{FF2B5EF4-FFF2-40B4-BE49-F238E27FC236}">
                <a16:creationId xmlns:a16="http://schemas.microsoft.com/office/drawing/2014/main" id="{5402EEF7-CA9A-B636-F298-962DE1C33C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6" name="Group 5">
            <a:extLst>
              <a:ext uri="{FF2B5EF4-FFF2-40B4-BE49-F238E27FC236}">
                <a16:creationId xmlns:a16="http://schemas.microsoft.com/office/drawing/2014/main" id="{CDC7EDFA-BA5A-0FC1-AB0A-979257D813E7}"/>
              </a:ext>
            </a:extLst>
          </p:cNvPr>
          <p:cNvGrpSpPr/>
          <p:nvPr/>
        </p:nvGrpSpPr>
        <p:grpSpPr>
          <a:xfrm>
            <a:off x="231125" y="68090"/>
            <a:ext cx="11435583" cy="6498965"/>
            <a:chOff x="752551" y="379378"/>
            <a:chExt cx="9771799" cy="5587544"/>
          </a:xfrm>
        </p:grpSpPr>
        <p:sp>
          <p:nvSpPr>
            <p:cNvPr id="5" name="Rectangle: Rounded Corners 4">
              <a:extLst>
                <a:ext uri="{FF2B5EF4-FFF2-40B4-BE49-F238E27FC236}">
                  <a16:creationId xmlns:a16="http://schemas.microsoft.com/office/drawing/2014/main" id="{57DEA1DE-C8C9-FFEE-4C2F-8B131002F6AE}"/>
                </a:ext>
              </a:extLst>
            </p:cNvPr>
            <p:cNvSpPr/>
            <p:nvPr/>
          </p:nvSpPr>
          <p:spPr>
            <a:xfrm>
              <a:off x="752551" y="379378"/>
              <a:ext cx="9771799" cy="5587544"/>
            </a:xfrm>
            <a:prstGeom prst="roundRect">
              <a:avLst>
                <a:gd name="adj" fmla="val 50000"/>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4" name="Rectangle 3">
              <a:extLst>
                <a:ext uri="{FF2B5EF4-FFF2-40B4-BE49-F238E27FC236}">
                  <a16:creationId xmlns:a16="http://schemas.microsoft.com/office/drawing/2014/main" id="{81AD6B07-B3A0-4AFF-F2DE-0F794D001E4C}"/>
                </a:ext>
              </a:extLst>
            </p:cNvPr>
            <p:cNvSpPr/>
            <p:nvPr/>
          </p:nvSpPr>
          <p:spPr>
            <a:xfrm>
              <a:off x="1069861" y="1006793"/>
              <a:ext cx="9155878" cy="3889821"/>
            </a:xfrm>
            <a:prstGeom prst="rect">
              <a:avLst/>
            </a:prstGeom>
            <a:noFill/>
          </p:spPr>
          <p:txBody>
            <a:bodyPr wrap="none" lIns="91440" tIns="45720" rIns="91440" bIns="45720">
              <a:spAutoFit/>
            </a:bodyPr>
            <a:lstStyle/>
            <a:p>
              <a:pPr algn="ctr"/>
              <a:r>
                <a:rPr lang="en-US" sz="7200" cap="none" spc="0"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Gợi</a:t>
              </a:r>
              <a:r>
                <a:rPr lang="en-US" sz="7200" cap="none" spc="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ý: </a:t>
              </a:r>
              <a:r>
                <a:rPr lang="en-US" sz="7200" cap="none" spc="0"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Giọng</a:t>
              </a:r>
              <a:r>
                <a:rPr lang="en-US" sz="7200" cap="none" spc="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7200" cap="none" spc="0"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đọc</a:t>
              </a:r>
              <a:r>
                <a:rPr lang="en-US" sz="7200" cap="none" spc="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7200" cap="none" spc="0"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toàn</a:t>
              </a:r>
              <a:r>
                <a:rPr lang="en-US" sz="7200" cap="none" spc="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7200" cap="none" spc="0"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bài</a:t>
              </a:r>
              <a:r>
                <a:rPr lang="en-US" sz="7200" cap="none" spc="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p>
            <a:p>
              <a:pPr algn="ctr"/>
              <a:r>
                <a:rPr lang="en-US" sz="7200" cap="none" spc="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thong </a:t>
              </a:r>
              <a:r>
                <a:rPr lang="en-US" sz="7200" cap="none" spc="0"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thả</a:t>
              </a:r>
              <a:r>
                <a:rPr lang="en-US" sz="720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7200"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rõ</a:t>
              </a:r>
              <a:r>
                <a:rPr lang="en-US" sz="720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7200"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ràng</a:t>
              </a:r>
              <a:r>
                <a:rPr lang="en-US" sz="720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7200"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vui</a:t>
              </a:r>
              <a:r>
                <a:rPr lang="en-US" sz="720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7200"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tươi</a:t>
              </a:r>
              <a:r>
                <a:rPr lang="en-US" sz="720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a:t>
              </a:r>
            </a:p>
            <a:p>
              <a:pPr algn="ctr"/>
              <a:r>
                <a:rPr lang="en-US" sz="720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7200"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nhấn</a:t>
              </a:r>
              <a:r>
                <a:rPr lang="en-US" sz="720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7200"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giọng</a:t>
              </a:r>
              <a:r>
                <a:rPr lang="en-US" sz="720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ở </a:t>
              </a:r>
              <a:r>
                <a:rPr lang="en-US" sz="7200"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những</a:t>
              </a:r>
              <a:r>
                <a:rPr lang="en-US" sz="720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7200"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từ</a:t>
              </a:r>
              <a:r>
                <a:rPr lang="en-US" sz="720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7200"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ngữ</a:t>
              </a:r>
              <a:r>
                <a:rPr lang="en-US" sz="720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p>
            <a:p>
              <a:pPr algn="ctr"/>
              <a:r>
                <a:rPr lang="en-US" sz="7200"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tả</a:t>
              </a:r>
              <a:r>
                <a:rPr lang="en-US" sz="720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7200"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vẻ</a:t>
              </a:r>
              <a:r>
                <a:rPr lang="en-US" sz="720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7200"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đẹp</a:t>
              </a:r>
              <a:r>
                <a:rPr lang="en-US" sz="720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7200"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của</a:t>
              </a:r>
              <a:r>
                <a:rPr lang="en-US" sz="720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7200"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các</a:t>
              </a:r>
              <a:r>
                <a:rPr lang="en-US" sz="720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7200"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loài</a:t>
              </a:r>
              <a:r>
                <a:rPr lang="en-US" sz="720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7200"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cá</a:t>
              </a:r>
              <a:endParaRPr lang="en-US" sz="7200" cap="none" spc="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207031325"/>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ài 4: Buổi sáng ở Hòn Gai Tiếng Việt lớp 4 Chân trời sáng tạo">
            <a:extLst>
              <a:ext uri="{FF2B5EF4-FFF2-40B4-BE49-F238E27FC236}">
                <a16:creationId xmlns:a16="http://schemas.microsoft.com/office/drawing/2014/main" id="{482A93CC-68F0-F540-79E9-B2E7C4FD6E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58267"/>
            <a:ext cx="12191998" cy="560203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12AAC2F-DD7C-CFE5-3B1A-08B2843B92FA}"/>
              </a:ext>
            </a:extLst>
          </p:cNvPr>
          <p:cNvSpPr>
            <a:spLocks noGrp="1"/>
          </p:cNvSpPr>
          <p:nvPr>
            <p:ph type="title"/>
          </p:nvPr>
        </p:nvSpPr>
        <p:spPr>
          <a:xfrm>
            <a:off x="366830" y="115267"/>
            <a:ext cx="10972800" cy="1143000"/>
          </a:xfrm>
        </p:spPr>
        <p:txBody>
          <a:bodyPr>
            <a:normAutofit fontScale="90000"/>
          </a:bodyPr>
          <a:lstStyle/>
          <a:p>
            <a:br>
              <a:rPr lang="en-US" b="1" dirty="0">
                <a:latin typeface="Times New Roman" panose="02020603050405020304" pitchFamily="18" charset="0"/>
                <a:cs typeface="Times New Roman" panose="02020603050405020304" pitchFamily="18" charset="0"/>
              </a:rPr>
            </a:br>
            <a:r>
              <a:rPr lang="en-US" dirty="0">
                <a:solidFill>
                  <a:srgbClr val="0070C0"/>
                </a:solidFill>
                <a:latin typeface="Times New Roman" panose="02020603050405020304" pitchFamily="18" charset="0"/>
                <a:cs typeface="Times New Roman" panose="02020603050405020304" pitchFamily="18" charset="0"/>
              </a:rPr>
              <a:t>Thứ Tư </a:t>
            </a:r>
            <a:r>
              <a:rPr lang="en-US" dirty="0" err="1">
                <a:solidFill>
                  <a:srgbClr val="0070C0"/>
                </a:solidFill>
                <a:latin typeface="Times New Roman" panose="02020603050405020304" pitchFamily="18" charset="0"/>
                <a:cs typeface="Times New Roman" panose="02020603050405020304" pitchFamily="18" charset="0"/>
              </a:rPr>
              <a:t>ngày</a:t>
            </a:r>
            <a:r>
              <a:rPr lang="en-US" dirty="0">
                <a:solidFill>
                  <a:srgbClr val="0070C0"/>
                </a:solidFill>
                <a:latin typeface="Times New Roman" panose="02020603050405020304" pitchFamily="18" charset="0"/>
                <a:cs typeface="Times New Roman" panose="02020603050405020304" pitchFamily="18" charset="0"/>
              </a:rPr>
              <a:t> 26 </a:t>
            </a:r>
            <a:r>
              <a:rPr lang="en-US" dirty="0" err="1">
                <a:solidFill>
                  <a:srgbClr val="0070C0"/>
                </a:solidFill>
                <a:latin typeface="Times New Roman" panose="02020603050405020304" pitchFamily="18" charset="0"/>
                <a:cs typeface="Times New Roman" panose="02020603050405020304" pitchFamily="18" charset="0"/>
              </a:rPr>
              <a:t>tháng</a:t>
            </a:r>
            <a:r>
              <a:rPr lang="en-US" dirty="0">
                <a:solidFill>
                  <a:srgbClr val="0070C0"/>
                </a:solidFill>
                <a:latin typeface="Times New Roman" panose="02020603050405020304" pitchFamily="18" charset="0"/>
                <a:cs typeface="Times New Roman" panose="02020603050405020304" pitchFamily="18" charset="0"/>
              </a:rPr>
              <a:t> 02 </a:t>
            </a:r>
            <a:r>
              <a:rPr lang="en-US" dirty="0" err="1">
                <a:solidFill>
                  <a:srgbClr val="0070C0"/>
                </a:solidFill>
                <a:latin typeface="Times New Roman" panose="02020603050405020304" pitchFamily="18" charset="0"/>
                <a:cs typeface="Times New Roman" panose="02020603050405020304" pitchFamily="18" charset="0"/>
              </a:rPr>
              <a:t>năm</a:t>
            </a:r>
            <a:r>
              <a:rPr lang="en-US" dirty="0">
                <a:solidFill>
                  <a:srgbClr val="0070C0"/>
                </a:solidFill>
                <a:latin typeface="Times New Roman" panose="02020603050405020304" pitchFamily="18" charset="0"/>
                <a:cs typeface="Times New Roman" panose="02020603050405020304" pitchFamily="18" charset="0"/>
              </a:rPr>
              <a:t> 2025</a:t>
            </a:r>
            <a:br>
              <a:rPr lang="en-US" dirty="0">
                <a:solidFill>
                  <a:srgbClr val="0070C0"/>
                </a:solidFill>
                <a:latin typeface="Times New Roman" panose="02020603050405020304" pitchFamily="18" charset="0"/>
                <a:cs typeface="Times New Roman" panose="02020603050405020304" pitchFamily="18" charset="0"/>
              </a:rPr>
            </a:br>
            <a:r>
              <a:rPr lang="en-US" dirty="0">
                <a:solidFill>
                  <a:srgbClr val="0070C0"/>
                </a:solidFill>
                <a:latin typeface="Times New Roman" panose="02020603050405020304" pitchFamily="18" charset="0"/>
                <a:cs typeface="Times New Roman" panose="02020603050405020304" pitchFamily="18" charset="0"/>
              </a:rPr>
              <a:t>Tiếng Việt</a:t>
            </a:r>
            <a:br>
              <a:rPr lang="en-US" b="1" dirty="0">
                <a:solidFill>
                  <a:srgbClr val="0070C0"/>
                </a:solidFill>
                <a:latin typeface="Times New Roman" panose="02020603050405020304" pitchFamily="18" charset="0"/>
                <a:cs typeface="Times New Roman" panose="02020603050405020304" pitchFamily="18" charset="0"/>
              </a:rPr>
            </a:br>
            <a:r>
              <a:rPr lang="en-US" sz="5300" b="1" dirty="0" err="1">
                <a:solidFill>
                  <a:srgbClr val="FF0000"/>
                </a:solidFill>
                <a:latin typeface="Times New Roman" panose="02020603050405020304" pitchFamily="18" charset="0"/>
                <a:cs typeface="Times New Roman" panose="02020603050405020304" pitchFamily="18" charset="0"/>
              </a:rPr>
              <a:t>Đọc</a:t>
            </a:r>
            <a:r>
              <a:rPr lang="en-US" sz="5300" b="1" dirty="0">
                <a:solidFill>
                  <a:srgbClr val="FF0000"/>
                </a:solidFill>
                <a:latin typeface="Times New Roman" panose="02020603050405020304" pitchFamily="18" charset="0"/>
                <a:cs typeface="Times New Roman" panose="02020603050405020304" pitchFamily="18" charset="0"/>
              </a:rPr>
              <a:t>: </a:t>
            </a:r>
            <a:r>
              <a:rPr lang="en-US" sz="5300" b="1" dirty="0" err="1">
                <a:solidFill>
                  <a:srgbClr val="FF0000"/>
                </a:solidFill>
                <a:latin typeface="Times New Roman" panose="02020603050405020304" pitchFamily="18" charset="0"/>
                <a:cs typeface="Times New Roman" panose="02020603050405020304" pitchFamily="18" charset="0"/>
              </a:rPr>
              <a:t>Buổi</a:t>
            </a:r>
            <a:r>
              <a:rPr lang="en-US" sz="5300" b="1" dirty="0">
                <a:solidFill>
                  <a:srgbClr val="FF0000"/>
                </a:solidFill>
                <a:latin typeface="Times New Roman" panose="02020603050405020304" pitchFamily="18" charset="0"/>
                <a:cs typeface="Times New Roman" panose="02020603050405020304" pitchFamily="18" charset="0"/>
              </a:rPr>
              <a:t> </a:t>
            </a:r>
            <a:r>
              <a:rPr lang="en-US" sz="5300" b="1" dirty="0" err="1">
                <a:solidFill>
                  <a:srgbClr val="FF0000"/>
                </a:solidFill>
                <a:latin typeface="Times New Roman" panose="02020603050405020304" pitchFamily="18" charset="0"/>
                <a:cs typeface="Times New Roman" panose="02020603050405020304" pitchFamily="18" charset="0"/>
              </a:rPr>
              <a:t>sáng</a:t>
            </a:r>
            <a:r>
              <a:rPr lang="en-US" sz="5300" b="1" dirty="0">
                <a:solidFill>
                  <a:srgbClr val="FF0000"/>
                </a:solidFill>
                <a:latin typeface="Times New Roman" panose="02020603050405020304" pitchFamily="18" charset="0"/>
                <a:cs typeface="Times New Roman" panose="02020603050405020304" pitchFamily="18" charset="0"/>
              </a:rPr>
              <a:t> ở </a:t>
            </a:r>
            <a:r>
              <a:rPr lang="en-US" sz="5300" b="1" dirty="0" err="1">
                <a:solidFill>
                  <a:srgbClr val="FF0000"/>
                </a:solidFill>
                <a:latin typeface="Times New Roman" panose="02020603050405020304" pitchFamily="18" charset="0"/>
                <a:cs typeface="Times New Roman" panose="02020603050405020304" pitchFamily="18" charset="0"/>
              </a:rPr>
              <a:t>Hòn</a:t>
            </a:r>
            <a:r>
              <a:rPr lang="en-US" sz="5300" b="1" dirty="0">
                <a:solidFill>
                  <a:srgbClr val="FF0000"/>
                </a:solidFill>
                <a:latin typeface="Times New Roman" panose="02020603050405020304" pitchFamily="18" charset="0"/>
                <a:cs typeface="Times New Roman" panose="02020603050405020304" pitchFamily="18" charset="0"/>
              </a:rPr>
              <a:t> Gai</a:t>
            </a:r>
            <a:endParaRPr lang="en-US" b="1" dirty="0">
              <a:solidFill>
                <a:srgbClr val="FF0000"/>
              </a:solidFill>
              <a:latin typeface="Times New Roman" panose="02020603050405020304" pitchFamily="18" charset="0"/>
              <a:cs typeface="Times New Roman" panose="02020603050405020304" pitchFamily="18" charset="0"/>
            </a:endParaRPr>
          </a:p>
        </p:txBody>
      </p:sp>
      <p:pic>
        <p:nvPicPr>
          <p:cNvPr id="6" name="图片 26">
            <a:extLst>
              <a:ext uri="{FF2B5EF4-FFF2-40B4-BE49-F238E27FC236}">
                <a16:creationId xmlns:a16="http://schemas.microsoft.com/office/drawing/2014/main" id="{6E6DF473-F254-D568-AB8C-D51F90CBFA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71005" y="-362097"/>
            <a:ext cx="3442387" cy="4130864"/>
          </a:xfrm>
          <a:prstGeom prst="rect">
            <a:avLst/>
          </a:prstGeom>
        </p:spPr>
      </p:pic>
      <p:pic>
        <p:nvPicPr>
          <p:cNvPr id="7" name="图片 2">
            <a:extLst>
              <a:ext uri="{FF2B5EF4-FFF2-40B4-BE49-F238E27FC236}">
                <a16:creationId xmlns:a16="http://schemas.microsoft.com/office/drawing/2014/main" id="{C53F16B9-6AEC-A7E2-BAAD-FA6CB0B2A05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6225"/>
          <a:stretch>
            <a:fillRect/>
          </a:stretch>
        </p:blipFill>
        <p:spPr>
          <a:xfrm>
            <a:off x="1" y="4985626"/>
            <a:ext cx="12046226" cy="1872374"/>
          </a:xfrm>
          <a:prstGeom prst="rect">
            <a:avLst/>
          </a:prstGeom>
        </p:spPr>
      </p:pic>
      <p:pic>
        <p:nvPicPr>
          <p:cNvPr id="8" name="Picture 15" descr="Dove-02-june">
            <a:extLst>
              <a:ext uri="{FF2B5EF4-FFF2-40B4-BE49-F238E27FC236}">
                <a16:creationId xmlns:a16="http://schemas.microsoft.com/office/drawing/2014/main" id="{D1F846D7-3308-33E0-3B88-68FB24870F17}"/>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flipH="1">
            <a:off x="10398468" y="115267"/>
            <a:ext cx="1426702"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5" descr="Dove-02-june">
            <a:extLst>
              <a:ext uri="{FF2B5EF4-FFF2-40B4-BE49-F238E27FC236}">
                <a16:creationId xmlns:a16="http://schemas.microsoft.com/office/drawing/2014/main" id="{E03DCCC7-1C09-9FCF-D0B0-69CE45F9FD21}"/>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580541" y="1205492"/>
            <a:ext cx="1254641" cy="587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5" descr="Dove-02-june">
            <a:extLst>
              <a:ext uri="{FF2B5EF4-FFF2-40B4-BE49-F238E27FC236}">
                <a16:creationId xmlns:a16="http://schemas.microsoft.com/office/drawing/2014/main" id="{70190782-CBB4-4B40-EFB2-A338F19D5E44}"/>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805896" y="1715325"/>
            <a:ext cx="1254641" cy="587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70091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id="{C3FD1603-FD12-1377-D82B-FBBEEE51D85A}"/>
              </a:ext>
            </a:extLst>
          </p:cNvPr>
          <p:cNvSpPr/>
          <p:nvPr/>
        </p:nvSpPr>
        <p:spPr>
          <a:xfrm>
            <a:off x="238125" y="142875"/>
            <a:ext cx="11839575" cy="6553200"/>
          </a:xfrm>
          <a:prstGeom prst="roundRect">
            <a:avLst/>
          </a:prstGeom>
          <a:solidFill>
            <a:schemeClr val="accent4">
              <a:lumMod val="20000"/>
              <a:lumOff val="80000"/>
            </a:schemeClr>
          </a:solidFill>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 name="TextBox 4">
            <a:extLst>
              <a:ext uri="{FF2B5EF4-FFF2-40B4-BE49-F238E27FC236}">
                <a16:creationId xmlns:a16="http://schemas.microsoft.com/office/drawing/2014/main" id="{E43444CE-24BE-9022-512D-3FCC473BE2BC}"/>
              </a:ext>
            </a:extLst>
          </p:cNvPr>
          <p:cNvSpPr txBox="1"/>
          <p:nvPr/>
        </p:nvSpPr>
        <p:spPr>
          <a:xfrm>
            <a:off x="457503" y="264765"/>
            <a:ext cx="11496371" cy="575542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p>
          <a:p>
            <a:pPr algn="just">
              <a:defRPr/>
            </a:pPr>
            <a:r>
              <a:rPr lang="en-US" sz="3600" dirty="0">
                <a:latin typeface="Arial" panose="020B0604020202020204" pitchFamily="34" charset="0"/>
                <a:cs typeface="Arial" panose="020B0604020202020204" pitchFamily="34" charset="0"/>
              </a:rPr>
              <a:t>  </a:t>
            </a:r>
            <a:r>
              <a:rPr lang="en-US" sz="3600" b="1" u="sng" dirty="0">
                <a:latin typeface="Times New Roman" panose="02020603050405020304" pitchFamily="18" charset="0"/>
                <a:cs typeface="Times New Roman" panose="02020603050405020304" pitchFamily="18" charset="0"/>
              </a:rPr>
              <a:t>ĐOẠN 3:</a:t>
            </a:r>
            <a:r>
              <a:rPr lang="en-US" sz="3600" b="1" dirty="0">
                <a:latin typeface="Times New Roman" panose="02020603050405020304" pitchFamily="18" charset="0"/>
                <a:cs typeface="Times New Roman" panose="02020603050405020304" pitchFamily="18" charset="0"/>
              </a:rPr>
              <a:t> </a:t>
            </a:r>
          </a:p>
          <a:p>
            <a:pPr algn="just">
              <a:defRPr/>
            </a:pP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Chợ</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Hòn</a:t>
            </a:r>
            <a:r>
              <a:rPr lang="en-US" sz="3600" dirty="0">
                <a:latin typeface="Times New Roman" panose="02020603050405020304" pitchFamily="18" charset="0"/>
                <a:cs typeface="Times New Roman" panose="02020603050405020304" pitchFamily="18" charset="0"/>
              </a:rPr>
              <a:t> Gai </a:t>
            </a:r>
            <a:r>
              <a:rPr lang="en-US" sz="3600" dirty="0" err="1">
                <a:latin typeface="Times New Roman" panose="02020603050405020304" pitchFamily="18" charset="0"/>
                <a:cs typeface="Times New Roman" panose="02020603050405020304" pitchFamily="18" charset="0"/>
              </a:rPr>
              <a:t>buổi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sáng</a:t>
            </a:r>
            <a:r>
              <a:rPr lang="en-US" sz="3600" dirty="0">
                <a:latin typeface="Times New Roman" panose="02020603050405020304" pitchFamily="18" charset="0"/>
                <a:cs typeface="Times New Roman" panose="02020603050405020304" pitchFamily="18" charset="0"/>
              </a:rPr>
              <a:t>/ </a:t>
            </a:r>
            <a:r>
              <a:rPr lang="en-US" sz="3600" b="1" u="sng" dirty="0">
                <a:latin typeface="Times New Roman" panose="02020603050405020304" pitchFamily="18" charset="0"/>
                <a:cs typeface="Times New Roman" panose="02020603050405020304" pitchFamily="18" charset="0"/>
              </a:rPr>
              <a:t>la </a:t>
            </a:r>
            <a:r>
              <a:rPr lang="en-US" sz="3600" b="1" u="sng" dirty="0" err="1">
                <a:latin typeface="Times New Roman" panose="02020603050405020304" pitchFamily="18" charset="0"/>
                <a:cs typeface="Times New Roman" panose="02020603050405020304" pitchFamily="18" charset="0"/>
              </a:rPr>
              <a:t>liệt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tôm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cá</a:t>
            </a:r>
            <a:r>
              <a:rPr lang="en-US" sz="3600" dirty="0">
                <a:latin typeface="Times New Roman" panose="02020603050405020304" pitchFamily="18" charset="0"/>
                <a:cs typeface="Times New Roman" panose="02020603050405020304" pitchFamily="18" charset="0"/>
              </a:rPr>
              <a:t>. // </a:t>
            </a:r>
            <a:r>
              <a:rPr lang="en-US" sz="3600" dirty="0" err="1">
                <a:latin typeface="Times New Roman" panose="02020603050405020304" pitchFamily="18" charset="0"/>
                <a:cs typeface="Times New Roman" panose="02020603050405020304" pitchFamily="18" charset="0"/>
              </a:rPr>
              <a:t>Những</a:t>
            </a:r>
            <a:r>
              <a:rPr lang="en-US" sz="3600" dirty="0">
                <a:latin typeface="Times New Roman" panose="02020603050405020304" pitchFamily="18" charset="0"/>
                <a:cs typeface="Times New Roman" panose="02020603050405020304" pitchFamily="18" charset="0"/>
              </a:rPr>
              <a:t> con </a:t>
            </a:r>
            <a:r>
              <a:rPr lang="en-US" sz="3600" dirty="0" err="1">
                <a:latin typeface="Times New Roman" panose="02020603050405020304" pitchFamily="18" charset="0"/>
                <a:cs typeface="Times New Roman" panose="02020603050405020304" pitchFamily="18" charset="0"/>
              </a:rPr>
              <a:t>cá</a:t>
            </a:r>
            <a:r>
              <a:rPr lang="en-US" sz="3600" dirty="0">
                <a:latin typeface="Times New Roman" panose="02020603050405020304" pitchFamily="18" charset="0"/>
                <a:cs typeface="Times New Roman" panose="02020603050405020304" pitchFamily="18" charset="0"/>
              </a:rPr>
              <a:t> song </a:t>
            </a:r>
            <a:r>
              <a:rPr lang="en-US" sz="3600" b="1" u="sng" dirty="0" err="1">
                <a:latin typeface="Times New Roman" panose="02020603050405020304" pitchFamily="18" charset="0"/>
                <a:cs typeface="Times New Roman" panose="02020603050405020304" pitchFamily="18" charset="0"/>
              </a:rPr>
              <a:t>khoẻ</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vớt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lên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hàng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giờ</a:t>
            </a:r>
            <a:r>
              <a:rPr lang="en-US" sz="3600" dirty="0">
                <a:latin typeface="Times New Roman" panose="02020603050405020304" pitchFamily="18" charset="0"/>
                <a:cs typeface="Times New Roman" panose="02020603050405020304" pitchFamily="18" charset="0"/>
              </a:rPr>
              <a:t> </a:t>
            </a:r>
            <a:r>
              <a:rPr lang="en-US" sz="3600" b="1" u="sng" dirty="0" err="1">
                <a:latin typeface="Times New Roman" panose="02020603050405020304" pitchFamily="18" charset="0"/>
                <a:cs typeface="Times New Roman" panose="02020603050405020304" pitchFamily="18" charset="0"/>
              </a:rPr>
              <a:t>vẫn</a:t>
            </a:r>
            <a:r>
              <a:rPr lang="en-US" sz="3600" b="1" u="sng" dirty="0">
                <a:latin typeface="Times New Roman" panose="02020603050405020304" pitchFamily="18" charset="0"/>
                <a:cs typeface="Times New Roman" panose="02020603050405020304" pitchFamily="18" charset="0"/>
              </a:rPr>
              <a:t> </a:t>
            </a:r>
            <a:r>
              <a:rPr lang="en-US" sz="3600" b="1" u="sng" dirty="0" err="1">
                <a:latin typeface="Times New Roman" panose="02020603050405020304" pitchFamily="18" charset="0"/>
                <a:cs typeface="Times New Roman" panose="02020603050405020304" pitchFamily="18" charset="0"/>
              </a:rPr>
              <a:t>giãy</a:t>
            </a:r>
            <a:r>
              <a:rPr lang="en-US" sz="3600" b="1" u="sng" dirty="0">
                <a:latin typeface="Times New Roman" panose="02020603050405020304" pitchFamily="18" charset="0"/>
                <a:cs typeface="Times New Roman" panose="02020603050405020304" pitchFamily="18" charset="0"/>
              </a:rPr>
              <a:t> </a:t>
            </a:r>
            <a:r>
              <a:rPr lang="en-US" sz="3600" b="1" u="sng" dirty="0" err="1">
                <a:latin typeface="Times New Roman" panose="02020603050405020304" pitchFamily="18" charset="0"/>
                <a:cs typeface="Times New Roman" panose="02020603050405020304" pitchFamily="18" charset="0"/>
              </a:rPr>
              <a:t>đành</a:t>
            </a:r>
            <a:r>
              <a:rPr lang="en-US" sz="3600" b="1" u="sng" dirty="0">
                <a:latin typeface="Times New Roman" panose="02020603050405020304" pitchFamily="18" charset="0"/>
                <a:cs typeface="Times New Roman" panose="02020603050405020304" pitchFamily="18" charset="0"/>
              </a:rPr>
              <a:t> </a:t>
            </a:r>
            <a:r>
              <a:rPr lang="en-US" sz="3600" b="1" u="sng" dirty="0" err="1">
                <a:latin typeface="Times New Roman" panose="02020603050405020304" pitchFamily="18" charset="0"/>
                <a:cs typeface="Times New Roman" panose="02020603050405020304" pitchFamily="18" charset="0"/>
              </a:rPr>
              <a:t>đạch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vảy</a:t>
            </a:r>
            <a:r>
              <a:rPr lang="en-US" sz="3600" dirty="0">
                <a:latin typeface="Times New Roman" panose="02020603050405020304" pitchFamily="18" charset="0"/>
                <a:cs typeface="Times New Roman" panose="02020603050405020304" pitchFamily="18" charset="0"/>
              </a:rPr>
              <a:t> </a:t>
            </a:r>
            <a:r>
              <a:rPr lang="en-US" sz="3600" b="1" u="sng" dirty="0" err="1">
                <a:latin typeface="Times New Roman" panose="02020603050405020304" pitchFamily="18" charset="0"/>
                <a:cs typeface="Times New Roman" panose="02020603050405020304" pitchFamily="18" charset="0"/>
              </a:rPr>
              <a:t>sáng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hoa</a:t>
            </a:r>
            <a:r>
              <a:rPr lang="en-US" sz="3600" dirty="0">
                <a:latin typeface="Times New Roman" panose="02020603050405020304" pitchFamily="18" charset="0"/>
                <a:cs typeface="Times New Roman" panose="02020603050405020304" pitchFamily="18" charset="0"/>
              </a:rPr>
              <a:t> </a:t>
            </a:r>
            <a:r>
              <a:rPr lang="en-US" sz="3600" b="1" u="sng" dirty="0" err="1">
                <a:latin typeface="Times New Roman" panose="02020603050405020304" pitchFamily="18" charset="0"/>
                <a:cs typeface="Times New Roman" panose="02020603050405020304" pitchFamily="18" charset="0"/>
              </a:rPr>
              <a:t>đen</a:t>
            </a:r>
            <a:r>
              <a:rPr lang="en-US" sz="3600" b="1" u="sng" dirty="0">
                <a:latin typeface="Times New Roman" panose="02020603050405020304" pitchFamily="18" charset="0"/>
                <a:cs typeface="Times New Roman" panose="02020603050405020304" pitchFamily="18" charset="0"/>
              </a:rPr>
              <a:t> </a:t>
            </a:r>
            <a:r>
              <a:rPr lang="en-US" sz="3600" b="1" u="sng" dirty="0" err="1">
                <a:latin typeface="Times New Roman" panose="02020603050405020304" pitchFamily="18" charset="0"/>
                <a:cs typeface="Times New Roman" panose="02020603050405020304" pitchFamily="18" charset="0"/>
              </a:rPr>
              <a:t>lốm</a:t>
            </a:r>
            <a:r>
              <a:rPr lang="en-US" sz="3600" b="1" u="sng" dirty="0">
                <a:latin typeface="Times New Roman" panose="02020603050405020304" pitchFamily="18" charset="0"/>
                <a:cs typeface="Times New Roman" panose="02020603050405020304" pitchFamily="18" charset="0"/>
              </a:rPr>
              <a:t> </a:t>
            </a:r>
            <a:r>
              <a:rPr lang="en-US" sz="3600" b="1" u="sng" dirty="0" err="1">
                <a:latin typeface="Times New Roman" panose="02020603050405020304" pitchFamily="18" charset="0"/>
                <a:cs typeface="Times New Roman" panose="02020603050405020304" pitchFamily="18" charset="0"/>
              </a:rPr>
              <a:t>đốm</a:t>
            </a:r>
            <a:r>
              <a:rPr lang="en-US" sz="3600" dirty="0">
                <a:latin typeface="Times New Roman" panose="02020603050405020304" pitchFamily="18" charset="0"/>
                <a:cs typeface="Times New Roman" panose="02020603050405020304" pitchFamily="18" charset="0"/>
              </a:rPr>
              <a:t>. // </a:t>
            </a:r>
            <a:r>
              <a:rPr lang="en-US" sz="3600" dirty="0" err="1">
                <a:latin typeface="Times New Roman" panose="02020603050405020304" pitchFamily="18" charset="0"/>
                <a:cs typeface="Times New Roman" panose="02020603050405020304" pitchFamily="18" charset="0"/>
              </a:rPr>
              <a:t>Những</a:t>
            </a:r>
            <a:r>
              <a:rPr lang="en-US" sz="3600" dirty="0">
                <a:latin typeface="Times New Roman" panose="02020603050405020304" pitchFamily="18" charset="0"/>
                <a:cs typeface="Times New Roman" panose="02020603050405020304" pitchFamily="18" charset="0"/>
              </a:rPr>
              <a:t> con </a:t>
            </a:r>
            <a:r>
              <a:rPr lang="en-US" sz="3600" dirty="0" err="1">
                <a:latin typeface="Times New Roman" panose="02020603050405020304" pitchFamily="18" charset="0"/>
                <a:cs typeface="Times New Roman" panose="02020603050405020304" pitchFamily="18" charset="0"/>
              </a:rPr>
              <a:t>cá</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chim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mình</a:t>
            </a:r>
            <a:r>
              <a:rPr lang="en-US" sz="3600" dirty="0">
                <a:latin typeface="Times New Roman" panose="02020603050405020304" pitchFamily="18" charset="0"/>
                <a:cs typeface="Times New Roman" panose="02020603050405020304" pitchFamily="18" charset="0"/>
              </a:rPr>
              <a:t> </a:t>
            </a:r>
            <a:r>
              <a:rPr lang="en-US" sz="3600" b="1" u="sng" dirty="0">
                <a:latin typeface="Times New Roman" panose="02020603050405020304" pitchFamily="18" charset="0"/>
                <a:cs typeface="Times New Roman" panose="02020603050405020304" pitchFamily="18" charset="0"/>
              </a:rPr>
              <a:t>det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như</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hình</a:t>
            </a:r>
            <a:r>
              <a:rPr lang="en-US" sz="3600" dirty="0">
                <a:latin typeface="Times New Roman" panose="02020603050405020304" pitchFamily="18" charset="0"/>
                <a:cs typeface="Times New Roman" panose="02020603050405020304" pitchFamily="18" charset="0"/>
              </a:rPr>
              <a:t> con </a:t>
            </a:r>
            <a:r>
              <a:rPr lang="en-US" sz="3600" dirty="0" err="1">
                <a:latin typeface="Times New Roman" panose="02020603050405020304" pitchFamily="18" charset="0"/>
                <a:cs typeface="Times New Roman" panose="02020603050405020304" pitchFamily="18" charset="0"/>
              </a:rPr>
              <a:t>chim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lúc</a:t>
            </a:r>
            <a:r>
              <a:rPr lang="en-US" sz="3600" dirty="0">
                <a:latin typeface="Times New Roman" panose="02020603050405020304" pitchFamily="18" charset="0"/>
                <a:cs typeface="Times New Roman" panose="02020603050405020304" pitchFamily="18" charset="0"/>
              </a:rPr>
              <a:t> </a:t>
            </a:r>
            <a:r>
              <a:rPr lang="en-US" sz="3600" b="1" u="sng" dirty="0" err="1">
                <a:latin typeface="Times New Roman" panose="02020603050405020304" pitchFamily="18" charset="0"/>
                <a:cs typeface="Times New Roman" panose="02020603050405020304" pitchFamily="18" charset="0"/>
              </a:rPr>
              <a:t>sải</a:t>
            </a:r>
            <a:r>
              <a:rPr lang="en-US" sz="3600" b="1" u="sng" dirty="0">
                <a:latin typeface="Times New Roman" panose="02020603050405020304" pitchFamily="18" charset="0"/>
                <a:cs typeface="Times New Roman" panose="02020603050405020304" pitchFamily="18" charset="0"/>
              </a:rPr>
              <a:t> </a:t>
            </a:r>
            <a:r>
              <a:rPr lang="en-US" sz="3600" b="1" u="sng" dirty="0" err="1">
                <a:latin typeface="Times New Roman" panose="02020603050405020304" pitchFamily="18" charset="0"/>
                <a:cs typeface="Times New Roman" panose="02020603050405020304" pitchFamily="18" charset="0"/>
              </a:rPr>
              <a:t>cánh</a:t>
            </a:r>
            <a:r>
              <a:rPr lang="en-US" sz="3600" b="1" u="sng" dirty="0">
                <a:latin typeface="Times New Roman" panose="02020603050405020304" pitchFamily="18" charset="0"/>
                <a:cs typeface="Times New Roman" panose="02020603050405020304" pitchFamily="18" charset="0"/>
              </a:rPr>
              <a:t> bay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thịt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ngon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vào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loại</a:t>
            </a:r>
            <a:r>
              <a:rPr lang="en-US" sz="3600" dirty="0">
                <a:latin typeface="Times New Roman" panose="02020603050405020304" pitchFamily="18" charset="0"/>
                <a:cs typeface="Times New Roman" panose="02020603050405020304" pitchFamily="18" charset="0"/>
              </a:rPr>
              <a:t> </a:t>
            </a:r>
            <a:r>
              <a:rPr lang="en-US" sz="3600" b="1" u="sng" dirty="0" err="1">
                <a:latin typeface="Times New Roman" panose="02020603050405020304" pitchFamily="18" charset="0"/>
                <a:cs typeface="Times New Roman" panose="02020603050405020304" pitchFamily="18" charset="0"/>
              </a:rPr>
              <a:t>nhất</a:t>
            </a:r>
            <a:r>
              <a:rPr lang="en-US" sz="3600" b="1" u="sng" dirty="0">
                <a:latin typeface="Times New Roman" panose="02020603050405020304" pitchFamily="18" charset="0"/>
                <a:cs typeface="Times New Roman" panose="02020603050405020304" pitchFamily="18" charset="0"/>
              </a:rPr>
              <a:t> </a:t>
            </a:r>
            <a:r>
              <a:rPr lang="en-US" sz="3600" b="1" u="sng" dirty="0" err="1">
                <a:latin typeface="Times New Roman" panose="02020603050405020304" pitchFamily="18" charset="0"/>
                <a:cs typeface="Times New Roman" panose="02020603050405020304" pitchFamily="18" charset="0"/>
              </a:rPr>
              <a:t>nhì</a:t>
            </a:r>
            <a:r>
              <a:rPr lang="en-US" sz="3600" dirty="0">
                <a:latin typeface="Times New Roman" panose="02020603050405020304" pitchFamily="18" charset="0"/>
                <a:cs typeface="Times New Roman" panose="02020603050405020304" pitchFamily="18" charset="0"/>
              </a:rPr>
              <a:t> // </a:t>
            </a:r>
            <a:r>
              <a:rPr lang="en-US" sz="3600" dirty="0" err="1">
                <a:latin typeface="Times New Roman" panose="02020603050405020304" pitchFamily="18" charset="0"/>
                <a:cs typeface="Times New Roman" panose="02020603050405020304" pitchFamily="18" charset="0"/>
              </a:rPr>
              <a:t>Những</a:t>
            </a:r>
            <a:r>
              <a:rPr lang="en-US" sz="3600" dirty="0">
                <a:latin typeface="Times New Roman" panose="02020603050405020304" pitchFamily="18" charset="0"/>
                <a:cs typeface="Times New Roman" panose="02020603050405020304" pitchFamily="18" charset="0"/>
              </a:rPr>
              <a:t> con </a:t>
            </a:r>
            <a:r>
              <a:rPr lang="en-US" sz="3600" dirty="0" err="1">
                <a:latin typeface="Times New Roman" panose="02020603050405020304" pitchFamily="18" charset="0"/>
                <a:cs typeface="Times New Roman" panose="02020603050405020304" pitchFamily="18" charset="0"/>
              </a:rPr>
              <a:t>cá</a:t>
            </a:r>
            <a:r>
              <a:rPr lang="en-US" sz="3600" dirty="0">
                <a:latin typeface="Times New Roman" panose="02020603050405020304" pitchFamily="18" charset="0"/>
                <a:cs typeface="Times New Roman" panose="02020603050405020304" pitchFamily="18" charset="0"/>
              </a:rPr>
              <a:t> </a:t>
            </a:r>
            <a:r>
              <a:rPr lang="en-US" sz="3600">
                <a:latin typeface="Times New Roman" panose="02020603050405020304" pitchFamily="18" charset="0"/>
                <a:cs typeface="Times New Roman" panose="02020603050405020304" pitchFamily="18" charset="0"/>
              </a:rPr>
              <a:t>nhụ </a:t>
            </a:r>
            <a:r>
              <a:rPr lang="en-US" sz="3600" b="1" u="sng" dirty="0" err="1">
                <a:latin typeface="Times New Roman" panose="02020603050405020304" pitchFamily="18" charset="0"/>
                <a:cs typeface="Times New Roman" panose="02020603050405020304" pitchFamily="18" charset="0"/>
              </a:rPr>
              <a:t>béo</a:t>
            </a:r>
            <a:r>
              <a:rPr lang="en-US" sz="3600" b="1" u="sng" dirty="0">
                <a:latin typeface="Times New Roman" panose="02020603050405020304" pitchFamily="18" charset="0"/>
                <a:cs typeface="Times New Roman" panose="02020603050405020304" pitchFamily="18" charset="0"/>
              </a:rPr>
              <a:t> </a:t>
            </a:r>
            <a:r>
              <a:rPr lang="en-US" sz="3600" b="1" u="sng" dirty="0" err="1">
                <a:latin typeface="Times New Roman" panose="02020603050405020304" pitchFamily="18" charset="0"/>
                <a:cs typeface="Times New Roman" panose="02020603050405020304" pitchFamily="18" charset="0"/>
              </a:rPr>
              <a:t>núc</a:t>
            </a:r>
            <a:r>
              <a:rPr lang="en-US" sz="3600" b="1" u="sng" dirty="0">
                <a:latin typeface="Times New Roman" panose="02020603050405020304" pitchFamily="18" charset="0"/>
                <a:cs typeface="Times New Roman" panose="02020603050405020304" pitchFamily="18" charset="0"/>
              </a:rPr>
              <a:t>,/ </a:t>
            </a:r>
            <a:r>
              <a:rPr lang="en-US" sz="3600" b="1" u="sng" dirty="0" err="1">
                <a:latin typeface="Times New Roman" panose="02020603050405020304" pitchFamily="18" charset="0"/>
                <a:cs typeface="Times New Roman" panose="02020603050405020304" pitchFamily="18" charset="0"/>
              </a:rPr>
              <a:t>trắng</a:t>
            </a:r>
            <a:r>
              <a:rPr lang="en-US" sz="3600" b="1" u="sng" dirty="0">
                <a:latin typeface="Times New Roman" panose="02020603050405020304" pitchFamily="18" charset="0"/>
                <a:cs typeface="Times New Roman" panose="02020603050405020304" pitchFamily="18" charset="0"/>
              </a:rPr>
              <a:t> </a:t>
            </a:r>
            <a:r>
              <a:rPr lang="en-US" sz="3600" b="1" u="sng" dirty="0" err="1">
                <a:latin typeface="Times New Roman" panose="02020603050405020304" pitchFamily="18" charset="0"/>
                <a:cs typeface="Times New Roman" panose="02020603050405020304" pitchFamily="18" charset="0"/>
              </a:rPr>
              <a:t>lốp</a:t>
            </a:r>
            <a:r>
              <a:rPr lang="en-US" sz="3600" dirty="0">
                <a:latin typeface="Times New Roman" panose="02020603050405020304" pitchFamily="18" charset="0"/>
                <a:cs typeface="Times New Roman" panose="02020603050405020304" pitchFamily="18" charset="0"/>
              </a:rPr>
              <a:t>,/ </a:t>
            </a:r>
            <a:r>
              <a:rPr lang="en-US" sz="3600" b="1" u="sng" dirty="0" err="1">
                <a:latin typeface="Times New Roman" panose="02020603050405020304" pitchFamily="18" charset="0"/>
                <a:cs typeface="Times New Roman" panose="02020603050405020304" pitchFamily="18" charset="0"/>
              </a:rPr>
              <a:t>bóng</a:t>
            </a:r>
            <a:r>
              <a:rPr lang="en-US" sz="3600" b="1" u="sng" dirty="0">
                <a:latin typeface="Times New Roman" panose="02020603050405020304" pitchFamily="18" charset="0"/>
                <a:cs typeface="Times New Roman" panose="02020603050405020304" pitchFamily="18" charset="0"/>
              </a:rPr>
              <a:t> </a:t>
            </a:r>
            <a:r>
              <a:rPr lang="en-US" sz="3600" b="1" u="sng" dirty="0" err="1">
                <a:latin typeface="Times New Roman" panose="02020603050405020304" pitchFamily="18" charset="0"/>
                <a:cs typeface="Times New Roman" panose="02020603050405020304" pitchFamily="18" charset="0"/>
              </a:rPr>
              <a:t>mượt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như</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được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quét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một</a:t>
            </a:r>
            <a:r>
              <a:rPr lang="en-US" sz="3600" dirty="0">
                <a:latin typeface="Times New Roman" panose="02020603050405020304" pitchFamily="18" charset="0"/>
                <a:cs typeface="Times New Roman" panose="02020603050405020304" pitchFamily="18" charset="0"/>
              </a:rPr>
              <a:t> </a:t>
            </a:r>
            <a:r>
              <a:rPr lang="en-US" sz="3600" b="1" u="sng" dirty="0" err="1">
                <a:latin typeface="Times New Roman" panose="02020603050405020304" pitchFamily="18" charset="0"/>
                <a:cs typeface="Times New Roman" panose="02020603050405020304" pitchFamily="18" charset="0"/>
              </a:rPr>
              <a:t>lớp</a:t>
            </a:r>
            <a:r>
              <a:rPr lang="en-US" sz="3600" b="1" u="sng" dirty="0">
                <a:latin typeface="Times New Roman" panose="02020603050405020304" pitchFamily="18" charset="0"/>
                <a:cs typeface="Times New Roman" panose="02020603050405020304" pitchFamily="18" charset="0"/>
              </a:rPr>
              <a:t> </a:t>
            </a:r>
            <a:r>
              <a:rPr lang="en-US" sz="3600" b="1" u="sng" dirty="0" err="1">
                <a:latin typeface="Times New Roman" panose="02020603050405020304" pitchFamily="18" charset="0"/>
                <a:cs typeface="Times New Roman" panose="02020603050405020304" pitchFamily="18" charset="0"/>
              </a:rPr>
              <a:t>mỡ</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ngoài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vảy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Những</a:t>
            </a:r>
            <a:r>
              <a:rPr lang="en-US" sz="3600" dirty="0">
                <a:latin typeface="Times New Roman" panose="02020603050405020304" pitchFamily="18" charset="0"/>
                <a:cs typeface="Times New Roman" panose="02020603050405020304" pitchFamily="18" charset="0"/>
              </a:rPr>
              <a:t> con </a:t>
            </a:r>
            <a:r>
              <a:rPr lang="en-US" sz="3600" dirty="0" err="1">
                <a:latin typeface="Times New Roman" panose="02020603050405020304" pitchFamily="18" charset="0"/>
                <a:cs typeface="Times New Roman" panose="02020603050405020304" pitchFamily="18" charset="0"/>
              </a:rPr>
              <a:t>tôm</a:t>
            </a:r>
            <a:r>
              <a:rPr lang="en-US" sz="3600" dirty="0">
                <a:latin typeface="Times New Roman" panose="02020603050405020304" pitchFamily="18" charset="0"/>
                <a:cs typeface="Times New Roman" panose="02020603050405020304" pitchFamily="18" charset="0"/>
              </a:rPr>
              <a:t> he </a:t>
            </a:r>
            <a:r>
              <a:rPr lang="en-US" sz="3600" b="1" u="sng" dirty="0" err="1">
                <a:latin typeface="Times New Roman" panose="02020603050405020304" pitchFamily="18" charset="0"/>
                <a:cs typeface="Times New Roman" panose="02020603050405020304" pitchFamily="18" charset="0"/>
              </a:rPr>
              <a:t>tròn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thịt</a:t>
            </a:r>
            <a:r>
              <a:rPr lang="en-US" sz="3600" dirty="0">
                <a:latin typeface="Times New Roman" panose="02020603050405020304" pitchFamily="18" charset="0"/>
                <a:cs typeface="Times New Roman" panose="02020603050405020304" pitchFamily="18" charset="0"/>
              </a:rPr>
              <a:t> </a:t>
            </a:r>
            <a:r>
              <a:rPr lang="en-US" sz="3600" b="1" u="sng" dirty="0" err="1">
                <a:latin typeface="Times New Roman" panose="02020603050405020304" pitchFamily="18" charset="0"/>
                <a:cs typeface="Times New Roman" panose="02020603050405020304" pitchFamily="18" charset="0"/>
              </a:rPr>
              <a:t>căng</a:t>
            </a:r>
            <a:r>
              <a:rPr lang="en-US" sz="3600" b="1" u="sng" dirty="0">
                <a:latin typeface="Times New Roman" panose="02020603050405020304" pitchFamily="18" charset="0"/>
                <a:cs typeface="Times New Roman" panose="02020603050405020304" pitchFamily="18" charset="0"/>
              </a:rPr>
              <a:t> </a:t>
            </a:r>
            <a:r>
              <a:rPr lang="en-US" sz="3600" b="1" u="sng" dirty="0" err="1">
                <a:latin typeface="Times New Roman" panose="02020603050405020304" pitchFamily="18" charset="0"/>
                <a:cs typeface="Times New Roman" panose="02020603050405020304" pitchFamily="18" charset="0"/>
              </a:rPr>
              <a:t>lên</a:t>
            </a:r>
            <a:r>
              <a:rPr lang="en-US" sz="3600" b="1" u="sng" dirty="0">
                <a:latin typeface="Times New Roman" panose="02020603050405020304" pitchFamily="18" charset="0"/>
                <a:cs typeface="Times New Roman" panose="02020603050405020304" pitchFamily="18" charset="0"/>
              </a:rPr>
              <a:t> </a:t>
            </a:r>
            <a:r>
              <a:rPr lang="en-US" sz="3600" b="1" u="sng" dirty="0" err="1">
                <a:latin typeface="Times New Roman" panose="02020603050405020304" pitchFamily="18" charset="0"/>
                <a:cs typeface="Times New Roman" panose="02020603050405020304" pitchFamily="18" charset="0"/>
              </a:rPr>
              <a:t>từng</a:t>
            </a:r>
            <a:r>
              <a:rPr lang="en-US" sz="3600" b="1" u="sng" dirty="0">
                <a:latin typeface="Times New Roman" panose="02020603050405020304" pitchFamily="18" charset="0"/>
                <a:cs typeface="Times New Roman" panose="02020603050405020304" pitchFamily="18" charset="0"/>
              </a:rPr>
              <a:t> </a:t>
            </a:r>
            <a:r>
              <a:rPr lang="en-US" sz="3600" b="1" u="sng" dirty="0" err="1">
                <a:latin typeface="Times New Roman" panose="02020603050405020304" pitchFamily="18" charset="0"/>
                <a:cs typeface="Times New Roman" panose="02020603050405020304" pitchFamily="18" charset="0"/>
              </a:rPr>
              <a:t>ngấn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như</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cổ</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tay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trẻ</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lên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ba</a:t>
            </a:r>
            <a:r>
              <a:rPr lang="en-US" sz="3600" dirty="0">
                <a:latin typeface="Times New Roman" panose="02020603050405020304" pitchFamily="18" charset="0"/>
                <a:cs typeface="Times New Roman" panose="02020603050405020304" pitchFamily="18" charset="0"/>
              </a:rPr>
              <a:t>,/ da </a:t>
            </a:r>
            <a:r>
              <a:rPr lang="en-US" sz="3600" b="1" dirty="0" err="1">
                <a:latin typeface="Times New Roman" panose="02020603050405020304" pitchFamily="18" charset="0"/>
                <a:cs typeface="Times New Roman" panose="02020603050405020304" pitchFamily="18" charset="0"/>
              </a:rPr>
              <a:t>xanh</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ánh</a:t>
            </a:r>
            <a:r>
              <a:rPr lang="en-US" sz="3600" b="1" dirty="0">
                <a:latin typeface="Times New Roman" panose="02020603050405020304" pitchFamily="18" charset="0"/>
                <a:cs typeface="Times New Roman" panose="02020603050405020304" pitchFamily="18" charset="0"/>
              </a:rPr>
              <a: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hàng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chân</a:t>
            </a:r>
            <a:r>
              <a:rPr lang="en-US" sz="3600" dirty="0">
                <a:latin typeface="Times New Roman" panose="02020603050405020304" pitchFamily="18" charset="0"/>
                <a:cs typeface="Times New Roman" panose="02020603050405020304" pitchFamily="18" charset="0"/>
              </a:rPr>
              <a:t> </a:t>
            </a:r>
            <a:r>
              <a:rPr lang="en-US" sz="3600" b="1" u="sng" dirty="0">
                <a:latin typeface="Times New Roman" panose="02020603050405020304" pitchFamily="18" charset="0"/>
                <a:cs typeface="Times New Roman" panose="02020603050405020304" pitchFamily="18" charset="0"/>
              </a:rPr>
              <a:t>choi </a:t>
            </a:r>
            <a:r>
              <a:rPr lang="en-US" sz="3600" b="1" u="sng" dirty="0" err="1">
                <a:latin typeface="Times New Roman" panose="02020603050405020304" pitchFamily="18" charset="0"/>
                <a:cs typeface="Times New Roman" panose="02020603050405020304" pitchFamily="18" charset="0"/>
              </a:rPr>
              <a:t>choi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như</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muốn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bơi</a:t>
            </a:r>
            <a:r>
              <a:rPr lang="en-US" sz="3600" dirty="0">
                <a:latin typeface="Times New Roman" panose="02020603050405020304" pitchFamily="18" charset="0"/>
                <a:cs typeface="Times New Roman" panose="02020603050405020304" pitchFamily="18"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13590051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with low confidence">
            <a:extLst>
              <a:ext uri="{FF2B5EF4-FFF2-40B4-BE49-F238E27FC236}">
                <a16:creationId xmlns:a16="http://schemas.microsoft.com/office/drawing/2014/main" id="{5402EEF7-CA9A-B636-F298-962DE1C33C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6" name="Group 5">
            <a:extLst>
              <a:ext uri="{FF2B5EF4-FFF2-40B4-BE49-F238E27FC236}">
                <a16:creationId xmlns:a16="http://schemas.microsoft.com/office/drawing/2014/main" id="{CDC7EDFA-BA5A-0FC1-AB0A-979257D813E7}"/>
              </a:ext>
            </a:extLst>
          </p:cNvPr>
          <p:cNvGrpSpPr/>
          <p:nvPr/>
        </p:nvGrpSpPr>
        <p:grpSpPr>
          <a:xfrm>
            <a:off x="265101" y="108592"/>
            <a:ext cx="11345693" cy="6640820"/>
            <a:chOff x="781586" y="389724"/>
            <a:chExt cx="9694987" cy="1696437"/>
          </a:xfrm>
        </p:grpSpPr>
        <p:sp>
          <p:nvSpPr>
            <p:cNvPr id="5" name="Rectangle: Rounded Corners 4">
              <a:extLst>
                <a:ext uri="{FF2B5EF4-FFF2-40B4-BE49-F238E27FC236}">
                  <a16:creationId xmlns:a16="http://schemas.microsoft.com/office/drawing/2014/main" id="{57DEA1DE-C8C9-FFEE-4C2F-8B131002F6AE}"/>
                </a:ext>
              </a:extLst>
            </p:cNvPr>
            <p:cNvSpPr/>
            <p:nvPr/>
          </p:nvSpPr>
          <p:spPr>
            <a:xfrm>
              <a:off x="781586" y="389724"/>
              <a:ext cx="9694987" cy="1696437"/>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4" name="Rectangle 3">
              <a:extLst>
                <a:ext uri="{FF2B5EF4-FFF2-40B4-BE49-F238E27FC236}">
                  <a16:creationId xmlns:a16="http://schemas.microsoft.com/office/drawing/2014/main" id="{81AD6B07-B3A0-4AFF-F2DE-0F794D001E4C}"/>
                </a:ext>
              </a:extLst>
            </p:cNvPr>
            <p:cNvSpPr/>
            <p:nvPr/>
          </p:nvSpPr>
          <p:spPr>
            <a:xfrm>
              <a:off x="2821444" y="554876"/>
              <a:ext cx="5615273" cy="1200329"/>
            </a:xfrm>
            <a:prstGeom prst="rect">
              <a:avLst/>
            </a:prstGeom>
            <a:noFill/>
          </p:spPr>
          <p:txBody>
            <a:bodyPr wrap="none" lIns="91440" tIns="45720" rIns="91440" bIns="45720">
              <a:spAutoFit/>
            </a:bodyPr>
            <a:lstStyle/>
            <a:p>
              <a:pPr algn="ctr"/>
              <a:r>
                <a:rPr lang="en-US" sz="7200" b="1" cap="none" spc="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THI ĐUA ĐỌC </a:t>
              </a:r>
            </a:p>
          </p:txBody>
        </p:sp>
      </p:grpSp>
      <p:pic>
        <p:nvPicPr>
          <p:cNvPr id="7" name="Picture 6">
            <a:extLst>
              <a:ext uri="{FF2B5EF4-FFF2-40B4-BE49-F238E27FC236}">
                <a16:creationId xmlns:a16="http://schemas.microsoft.com/office/drawing/2014/main" id="{BF81038B-645F-C642-6D16-8B0D3B7A430C}"/>
              </a:ext>
            </a:extLst>
          </p:cNvPr>
          <p:cNvPicPr>
            <a:picLocks noChangeAspect="1"/>
          </p:cNvPicPr>
          <p:nvPr/>
        </p:nvPicPr>
        <p:blipFill>
          <a:blip r:embed="rId3"/>
          <a:stretch>
            <a:fillRect/>
          </a:stretch>
        </p:blipFill>
        <p:spPr>
          <a:xfrm>
            <a:off x="1882943" y="1780161"/>
            <a:ext cx="7803556" cy="4517528"/>
          </a:xfrm>
          <a:prstGeom prst="rect">
            <a:avLst/>
          </a:prstGeom>
        </p:spPr>
      </p:pic>
    </p:spTree>
    <p:extLst>
      <p:ext uri="{BB962C8B-B14F-4D97-AF65-F5344CB8AC3E}">
        <p14:creationId xmlns:p14="http://schemas.microsoft.com/office/powerpoint/2010/main" val="1207031325"/>
      </p:ext>
    </p:extLst>
  </p:cSld>
  <p:clrMapOvr>
    <a:masterClrMapping/>
  </p:clrMapOvr>
  <p:transition spd="slow">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F1D93-73F2-1DEA-CBAF-15D97EF20295}"/>
              </a:ext>
            </a:extLst>
          </p:cNvPr>
          <p:cNvSpPr>
            <a:spLocks noGrp="1"/>
          </p:cNvSpPr>
          <p:nvPr>
            <p:ph type="title"/>
          </p:nvPr>
        </p:nvSpPr>
        <p:spPr/>
        <p:txBody>
          <a:bodyPr/>
          <a:lstStyle/>
          <a:p>
            <a:endParaRPr lang="en-US"/>
          </a:p>
        </p:txBody>
      </p:sp>
      <p:sp>
        <p:nvSpPr>
          <p:cNvPr id="3" name="Title 2">
            <a:extLst>
              <a:ext uri="{FF2B5EF4-FFF2-40B4-BE49-F238E27FC236}">
                <a16:creationId xmlns:a16="http://schemas.microsoft.com/office/drawing/2014/main" id="{075F5685-5404-A50B-D542-343F6009FC07}"/>
              </a:ext>
            </a:extLst>
          </p:cNvPr>
          <p:cNvSpPr>
            <a:spLocks noGrp="1"/>
          </p:cNvSpPr>
          <p:nvPr>
            <p:ph type="title" idx="2"/>
          </p:nvPr>
        </p:nvSpPr>
        <p:spPr/>
        <p:txBody>
          <a:bodyPr/>
          <a:lstStyle/>
          <a:p>
            <a:endParaRPr lang="en-US"/>
          </a:p>
        </p:txBody>
      </p:sp>
      <p:sp>
        <p:nvSpPr>
          <p:cNvPr id="4" name="Subtitle 3">
            <a:extLst>
              <a:ext uri="{FF2B5EF4-FFF2-40B4-BE49-F238E27FC236}">
                <a16:creationId xmlns:a16="http://schemas.microsoft.com/office/drawing/2014/main" id="{2744ECA8-186C-DF26-CEC2-F218EC95824A}"/>
              </a:ext>
            </a:extLst>
          </p:cNvPr>
          <p:cNvSpPr>
            <a:spLocks noGrp="1"/>
          </p:cNvSpPr>
          <p:nvPr>
            <p:ph type="subTitle" idx="1"/>
          </p:nvPr>
        </p:nvSpPr>
        <p:spPr>
          <a:xfrm>
            <a:off x="6627415" y="4005735"/>
            <a:ext cx="3251600" cy="1065200"/>
          </a:xfrm>
        </p:spPr>
        <p:txBody>
          <a:bodyPr/>
          <a:lstStyle/>
          <a:p>
            <a:endParaRPr lang="en-US"/>
          </a:p>
        </p:txBody>
      </p:sp>
      <p:sp>
        <p:nvSpPr>
          <p:cNvPr id="5" name="Subtitle 4">
            <a:extLst>
              <a:ext uri="{FF2B5EF4-FFF2-40B4-BE49-F238E27FC236}">
                <a16:creationId xmlns:a16="http://schemas.microsoft.com/office/drawing/2014/main" id="{2A0ABAA8-01D1-AF84-D2FD-417058B72332}"/>
              </a:ext>
            </a:extLst>
          </p:cNvPr>
          <p:cNvSpPr>
            <a:spLocks noGrp="1"/>
          </p:cNvSpPr>
          <p:nvPr>
            <p:ph type="subTitle" idx="3"/>
          </p:nvPr>
        </p:nvSpPr>
        <p:spPr/>
        <p:txBody>
          <a:bodyPr/>
          <a:lstStyle/>
          <a:p>
            <a:endParaRPr lang="en-US"/>
          </a:p>
        </p:txBody>
      </p:sp>
      <p:pic>
        <p:nvPicPr>
          <p:cNvPr id="10" name="Hình ảnh 5" descr="Ảnh có chứa đồ chơi, búp bê, đồ họa véc-tơ&#10;&#10;Mô tả được tạo tự động">
            <a:extLst>
              <a:ext uri="{FF2B5EF4-FFF2-40B4-BE49-F238E27FC236}">
                <a16:creationId xmlns:a16="http://schemas.microsoft.com/office/drawing/2014/main" id="{5C5828FD-D0AF-F29B-9CA3-C76BF90EE064}"/>
              </a:ext>
            </a:extLst>
          </p:cNvPr>
          <p:cNvPicPr>
            <a:picLocks noChangeAspect="1"/>
          </p:cNvPicPr>
          <p:nvPr/>
        </p:nvPicPr>
        <p:blipFill>
          <a:blip r:embed="rId3"/>
          <a:stretch>
            <a:fillRect/>
          </a:stretch>
        </p:blipFill>
        <p:spPr>
          <a:xfrm>
            <a:off x="2011192" y="1159933"/>
            <a:ext cx="7923727" cy="4538133"/>
          </a:xfrm>
          <a:prstGeom prst="rect">
            <a:avLst/>
          </a:prstGeom>
          <a:effectLst/>
        </p:spPr>
      </p:pic>
      <p:pic>
        <p:nvPicPr>
          <p:cNvPr id="12" name="Picture 11">
            <a:extLst>
              <a:ext uri="{FF2B5EF4-FFF2-40B4-BE49-F238E27FC236}">
                <a16:creationId xmlns:a16="http://schemas.microsoft.com/office/drawing/2014/main" id="{92A02F36-325C-ACDE-0870-7A26823734AF}"/>
              </a:ext>
            </a:extLst>
          </p:cNvPr>
          <p:cNvPicPr>
            <a:picLocks noChangeAspect="1"/>
          </p:cNvPicPr>
          <p:nvPr/>
        </p:nvPicPr>
        <p:blipFill>
          <a:blip r:embed="rId4"/>
          <a:stretch>
            <a:fillRect/>
          </a:stretch>
        </p:blipFill>
        <p:spPr>
          <a:xfrm>
            <a:off x="1209636" y="92298"/>
            <a:ext cx="9526841" cy="1284335"/>
          </a:xfrm>
          <a:prstGeom prst="rect">
            <a:avLst/>
          </a:prstGeom>
        </p:spPr>
      </p:pic>
    </p:spTree>
    <p:extLst>
      <p:ext uri="{BB962C8B-B14F-4D97-AF65-F5344CB8AC3E}">
        <p14:creationId xmlns:p14="http://schemas.microsoft.com/office/powerpoint/2010/main" val="30047949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45E86DFC-5284-822C-F02C-FC0662C667E3}"/>
              </a:ext>
            </a:extLst>
          </p:cNvPr>
          <p:cNvPicPr>
            <a:picLocks noChangeAspect="1"/>
          </p:cNvPicPr>
          <p:nvPr/>
        </p:nvPicPr>
        <p:blipFill rotWithShape="1">
          <a:blip r:embed="rId2">
            <a:extLst>
              <a:ext uri="{28A0092B-C50C-407E-A947-70E740481C1C}">
                <a14:useLocalDpi xmlns:a14="http://schemas.microsoft.com/office/drawing/2010/main" val="0"/>
              </a:ext>
            </a:extLst>
          </a:blip>
          <a:srcRect t="15012"/>
          <a:stretch/>
        </p:blipFill>
        <p:spPr>
          <a:xfrm>
            <a:off x="0" y="-12700"/>
            <a:ext cx="12192000" cy="6870700"/>
          </a:xfrm>
          <a:prstGeom prst="rect">
            <a:avLst/>
          </a:prstGeom>
        </p:spPr>
      </p:pic>
      <p:grpSp>
        <p:nvGrpSpPr>
          <p:cNvPr id="2" name="组合 1">
            <a:extLst>
              <a:ext uri="{FF2B5EF4-FFF2-40B4-BE49-F238E27FC236}">
                <a16:creationId xmlns:a16="http://schemas.microsoft.com/office/drawing/2014/main" id="{D3D0F553-ACC7-9E3B-03E1-0C55CE5385BD}"/>
              </a:ext>
            </a:extLst>
          </p:cNvPr>
          <p:cNvGrpSpPr/>
          <p:nvPr/>
        </p:nvGrpSpPr>
        <p:grpSpPr>
          <a:xfrm>
            <a:off x="793860" y="-120650"/>
            <a:ext cx="11026665" cy="6906613"/>
            <a:chOff x="1524000" y="216824"/>
            <a:chExt cx="10850564" cy="6896100"/>
          </a:xfrm>
        </p:grpSpPr>
        <p:pic>
          <p:nvPicPr>
            <p:cNvPr id="11" name="图片 10">
              <a:extLst>
                <a:ext uri="{FF2B5EF4-FFF2-40B4-BE49-F238E27FC236}">
                  <a16:creationId xmlns:a16="http://schemas.microsoft.com/office/drawing/2014/main" id="{3186DD43-D127-6118-B3E1-080BDA58164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928"/>
            <a:stretch/>
          </p:blipFill>
          <p:spPr>
            <a:xfrm>
              <a:off x="1524000" y="242224"/>
              <a:ext cx="10850564" cy="6870700"/>
            </a:xfrm>
            <a:prstGeom prst="rect">
              <a:avLst/>
            </a:prstGeom>
          </p:spPr>
        </p:pic>
        <p:sp>
          <p:nvSpPr>
            <p:cNvPr id="12" name="椭圆 11">
              <a:extLst>
                <a:ext uri="{FF2B5EF4-FFF2-40B4-BE49-F238E27FC236}">
                  <a16:creationId xmlns:a16="http://schemas.microsoft.com/office/drawing/2014/main" id="{0E0E544C-E4E4-CAC0-B525-3FFA7AA7CFFF}"/>
                </a:ext>
              </a:extLst>
            </p:cNvPr>
            <p:cNvSpPr/>
            <p:nvPr/>
          </p:nvSpPr>
          <p:spPr>
            <a:xfrm>
              <a:off x="6833276" y="216824"/>
              <a:ext cx="292100" cy="292100"/>
            </a:xfrm>
            <a:prstGeom prst="ellipse">
              <a:avLst/>
            </a:prstGeom>
            <a:solidFill>
              <a:srgbClr val="AE7637"/>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lumMod val="75000"/>
                    <a:lumOff val="25000"/>
                  </a:prstClr>
                </a:solidFill>
                <a:effectLst/>
                <a:uLnTx/>
                <a:uFillTx/>
                <a:latin typeface="阿里巴巴普惠体"/>
                <a:ea typeface="阿里巴巴普惠体" panose="00020600040101010101"/>
                <a:cs typeface="+mn-cs"/>
              </a:endParaRPr>
            </a:p>
          </p:txBody>
        </p:sp>
      </p:grpSp>
      <p:pic>
        <p:nvPicPr>
          <p:cNvPr id="18" name="图片 17">
            <a:extLst>
              <a:ext uri="{FF2B5EF4-FFF2-40B4-BE49-F238E27FC236}">
                <a16:creationId xmlns:a16="http://schemas.microsoft.com/office/drawing/2014/main" id="{04715054-0643-6765-01CD-CC9E7C647D4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451725" y="2741013"/>
            <a:ext cx="4368800" cy="4368800"/>
          </a:xfrm>
          <a:prstGeom prst="rect">
            <a:avLst/>
          </a:prstGeom>
        </p:spPr>
      </p:pic>
      <p:pic>
        <p:nvPicPr>
          <p:cNvPr id="17" name="图片 16">
            <a:extLst>
              <a:ext uri="{FF2B5EF4-FFF2-40B4-BE49-F238E27FC236}">
                <a16:creationId xmlns:a16="http://schemas.microsoft.com/office/drawing/2014/main" id="{E63611C3-F47C-B268-71DF-9EFE702060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55276" y="1521861"/>
            <a:ext cx="5405709" cy="5444089"/>
          </a:xfrm>
          <a:prstGeom prst="rect">
            <a:avLst/>
          </a:prstGeom>
        </p:spPr>
      </p:pic>
      <p:sp>
        <p:nvSpPr>
          <p:cNvPr id="7" name="TextBox 6">
            <a:extLst>
              <a:ext uri="{FF2B5EF4-FFF2-40B4-BE49-F238E27FC236}">
                <a16:creationId xmlns:a16="http://schemas.microsoft.com/office/drawing/2014/main" id="{3E85DC38-403B-71E5-525A-39F8C1DC9E79}"/>
              </a:ext>
            </a:extLst>
          </p:cNvPr>
          <p:cNvSpPr txBox="1"/>
          <p:nvPr/>
        </p:nvSpPr>
        <p:spPr>
          <a:xfrm>
            <a:off x="3308951" y="2375880"/>
            <a:ext cx="6354387" cy="1323439"/>
          </a:xfrm>
          <a:prstGeom prst="rect">
            <a:avLst/>
          </a:prstGeom>
          <a:noFill/>
        </p:spPr>
        <p:txBody>
          <a:bodyPr wrap="square">
            <a:spAutoFit/>
          </a:bodyPr>
          <a:lstStyle/>
          <a:p>
            <a:pPr marL="571500" marR="0" lvl="0" indent="-571500" algn="l" defTabSz="914400" rtl="0" eaLnBrk="1" fontAlgn="auto" latinLnBrk="0" hangingPunct="1">
              <a:lnSpc>
                <a:spcPct val="100000"/>
              </a:lnSpc>
              <a:spcBef>
                <a:spcPts val="0"/>
              </a:spcBef>
              <a:spcAft>
                <a:spcPts val="0"/>
              </a:spcAft>
              <a:buClrTx/>
              <a:buSzTx/>
              <a:buFontTx/>
              <a:buChar char="-"/>
              <a:tabLst/>
              <a:defRPr/>
            </a:pPr>
            <a:r>
              <a:rPr lang="en-US" sz="4000" b="1" dirty="0" err="1">
                <a:solidFill>
                  <a:srgbClr val="685338"/>
                </a:solidFill>
                <a:latin typeface="Cambria" panose="02040503050406030204" pitchFamily="18" charset="0"/>
              </a:rPr>
              <a:t>Ôn</a:t>
            </a:r>
            <a:r>
              <a:rPr lang="en-US" sz="4000" b="1" dirty="0">
                <a:solidFill>
                  <a:srgbClr val="685338"/>
                </a:solidFill>
                <a:latin typeface="Cambria" panose="02040503050406030204" pitchFamily="18" charset="0"/>
              </a:rPr>
              <a:t> </a:t>
            </a:r>
            <a:r>
              <a:rPr lang="en-US" sz="4000" b="1" dirty="0" err="1">
                <a:solidFill>
                  <a:srgbClr val="685338"/>
                </a:solidFill>
                <a:latin typeface="Cambria" panose="02040503050406030204" pitchFamily="18" charset="0"/>
              </a:rPr>
              <a:t>lại</a:t>
            </a:r>
            <a:r>
              <a:rPr lang="en-US" sz="4000" b="1" dirty="0">
                <a:solidFill>
                  <a:srgbClr val="685338"/>
                </a:solidFill>
                <a:latin typeface="Cambria" panose="02040503050406030204" pitchFamily="18" charset="0"/>
              </a:rPr>
              <a:t> </a:t>
            </a:r>
            <a:r>
              <a:rPr lang="en-US" sz="4000" b="1" dirty="0" err="1">
                <a:solidFill>
                  <a:srgbClr val="685338"/>
                </a:solidFill>
                <a:latin typeface="Cambria" panose="02040503050406030204" pitchFamily="18" charset="0"/>
              </a:rPr>
              <a:t>bài</a:t>
            </a:r>
            <a:r>
              <a:rPr lang="en-US" sz="4000" b="1" dirty="0">
                <a:solidFill>
                  <a:srgbClr val="685338"/>
                </a:solidFill>
                <a:latin typeface="Cambria" panose="02040503050406030204" pitchFamily="18" charset="0"/>
              </a:rPr>
              <a:t> </a:t>
            </a:r>
            <a:r>
              <a:rPr lang="en-US" sz="4000" b="1" dirty="0" err="1">
                <a:solidFill>
                  <a:srgbClr val="685338"/>
                </a:solidFill>
                <a:latin typeface="Cambria" panose="02040503050406030204" pitchFamily="18" charset="0"/>
              </a:rPr>
              <a:t>đã</a:t>
            </a:r>
            <a:r>
              <a:rPr lang="en-US" sz="4000" b="1" dirty="0">
                <a:solidFill>
                  <a:srgbClr val="685338"/>
                </a:solidFill>
                <a:latin typeface="Cambria" panose="02040503050406030204" pitchFamily="18" charset="0"/>
              </a:rPr>
              <a:t> </a:t>
            </a:r>
            <a:r>
              <a:rPr lang="en-US" sz="4000" b="1" dirty="0" err="1">
                <a:solidFill>
                  <a:srgbClr val="685338"/>
                </a:solidFill>
                <a:latin typeface="Cambria" panose="02040503050406030204" pitchFamily="18" charset="0"/>
              </a:rPr>
              <a:t>học</a:t>
            </a:r>
            <a:endParaRPr kumimoji="0" lang="en-US" sz="4000" b="1" i="0" u="none" strike="noStrike" kern="1200" cap="none" spc="0" normalizeH="0" baseline="0" noProof="0" dirty="0">
              <a:ln>
                <a:noFill/>
              </a:ln>
              <a:solidFill>
                <a:srgbClr val="685338"/>
              </a:solidFill>
              <a:effectLst/>
              <a:uLnTx/>
              <a:uFillTx/>
              <a:latin typeface="Cambria" panose="02040503050406030204" pitchFamily="18" charset="0"/>
              <a:ea typeface="+mn-ea"/>
              <a:cs typeface="+mn-cs"/>
            </a:endParaRPr>
          </a:p>
          <a:p>
            <a:pPr marL="571500" marR="0" lvl="0" indent="-571500" algn="l" defTabSz="914400" rtl="0" eaLnBrk="1" fontAlgn="auto" latinLnBrk="0" hangingPunct="1">
              <a:lnSpc>
                <a:spcPct val="100000"/>
              </a:lnSpc>
              <a:spcBef>
                <a:spcPts val="0"/>
              </a:spcBef>
              <a:spcAft>
                <a:spcPts val="0"/>
              </a:spcAft>
              <a:buClrTx/>
              <a:buSzTx/>
              <a:buFontTx/>
              <a:buChar char="-"/>
              <a:tabLst/>
              <a:defRPr/>
            </a:pPr>
            <a:r>
              <a:rPr kumimoji="0" lang="en-US" sz="4000" b="1" i="0" u="none" strike="noStrike" kern="1200" cap="none" spc="0" normalizeH="0" baseline="0" noProof="0" dirty="0" err="1">
                <a:ln>
                  <a:noFill/>
                </a:ln>
                <a:solidFill>
                  <a:srgbClr val="685338"/>
                </a:solidFill>
                <a:effectLst/>
                <a:uLnTx/>
                <a:uFillTx/>
                <a:latin typeface="Cambria" panose="02040503050406030204" pitchFamily="18" charset="0"/>
                <a:ea typeface="+mn-ea"/>
                <a:cs typeface="+mn-cs"/>
              </a:rPr>
              <a:t>Chuẩn</a:t>
            </a:r>
            <a:r>
              <a:rPr kumimoji="0" lang="en-US" sz="4000" b="1" i="0" u="none" strike="noStrike" kern="1200" cap="none" spc="0" normalizeH="0" baseline="0" noProof="0" dirty="0">
                <a:ln>
                  <a:noFill/>
                </a:ln>
                <a:solidFill>
                  <a:srgbClr val="685338"/>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685338"/>
                </a:solidFill>
                <a:effectLst/>
                <a:uLnTx/>
                <a:uFillTx/>
                <a:latin typeface="Cambria" panose="02040503050406030204" pitchFamily="18" charset="0"/>
                <a:ea typeface="+mn-ea"/>
                <a:cs typeface="+mn-cs"/>
              </a:rPr>
              <a:t>bị</a:t>
            </a:r>
            <a:r>
              <a:rPr kumimoji="0" lang="en-US" sz="4000" b="1" i="0" u="none" strike="noStrike" kern="1200" cap="none" spc="0" normalizeH="0" baseline="0" noProof="0" dirty="0">
                <a:ln>
                  <a:noFill/>
                </a:ln>
                <a:solidFill>
                  <a:srgbClr val="685338"/>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685338"/>
                </a:solidFill>
                <a:effectLst/>
                <a:uLnTx/>
                <a:uFillTx/>
                <a:latin typeface="Cambria" panose="02040503050406030204" pitchFamily="18" charset="0"/>
                <a:ea typeface="+mn-ea"/>
                <a:cs typeface="+mn-cs"/>
              </a:rPr>
              <a:t>bài</a:t>
            </a:r>
            <a:r>
              <a:rPr kumimoji="0" lang="en-US" sz="4000" b="1" i="0" u="none" strike="noStrike" kern="1200" cap="none" spc="0" normalizeH="0" baseline="0" noProof="0" dirty="0">
                <a:ln>
                  <a:noFill/>
                </a:ln>
                <a:solidFill>
                  <a:srgbClr val="685338"/>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685338"/>
                </a:solidFill>
                <a:effectLst/>
                <a:uLnTx/>
                <a:uFillTx/>
                <a:latin typeface="Cambria" panose="02040503050406030204" pitchFamily="18" charset="0"/>
                <a:ea typeface="+mn-ea"/>
                <a:cs typeface="+mn-cs"/>
              </a:rPr>
              <a:t>học</a:t>
            </a:r>
            <a:r>
              <a:rPr kumimoji="0" lang="en-US" sz="4000" b="1" i="0" u="none" strike="noStrike" kern="1200" cap="none" spc="0" normalizeH="0" baseline="0" noProof="0" dirty="0">
                <a:ln>
                  <a:noFill/>
                </a:ln>
                <a:solidFill>
                  <a:srgbClr val="685338"/>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685338"/>
                </a:solidFill>
                <a:effectLst/>
                <a:uLnTx/>
                <a:uFillTx/>
                <a:latin typeface="Cambria" panose="02040503050406030204" pitchFamily="18" charset="0"/>
                <a:ea typeface="+mn-ea"/>
                <a:cs typeface="+mn-cs"/>
              </a:rPr>
              <a:t>mới</a:t>
            </a:r>
            <a:r>
              <a:rPr kumimoji="0" lang="en-US" sz="4000" b="1" i="0" u="none" strike="noStrike" kern="1200" cap="none" spc="0" normalizeH="0" baseline="0" noProof="0" dirty="0">
                <a:ln>
                  <a:noFill/>
                </a:ln>
                <a:solidFill>
                  <a:srgbClr val="685338"/>
                </a:solidFill>
                <a:effectLst/>
                <a:uLnTx/>
                <a:uFillTx/>
                <a:latin typeface="Cambria" panose="02040503050406030204" pitchFamily="18" charset="0"/>
                <a:ea typeface="+mn-ea"/>
                <a:cs typeface="+mn-cs"/>
              </a:rPr>
              <a:t> </a:t>
            </a:r>
          </a:p>
        </p:txBody>
      </p:sp>
      <p:pic>
        <p:nvPicPr>
          <p:cNvPr id="8" name="Picture 7">
            <a:extLst>
              <a:ext uri="{FF2B5EF4-FFF2-40B4-BE49-F238E27FC236}">
                <a16:creationId xmlns:a16="http://schemas.microsoft.com/office/drawing/2014/main" id="{6431B3DF-B3F7-8AAA-34D0-890B49E3520C}"/>
              </a:ext>
            </a:extLst>
          </p:cNvPr>
          <p:cNvPicPr>
            <a:picLocks noChangeAspect="1"/>
          </p:cNvPicPr>
          <p:nvPr/>
        </p:nvPicPr>
        <p:blipFill>
          <a:blip r:embed="rId6"/>
          <a:stretch>
            <a:fillRect/>
          </a:stretch>
        </p:blipFill>
        <p:spPr>
          <a:xfrm>
            <a:off x="-615088" y="1396964"/>
            <a:ext cx="3962743" cy="2353260"/>
          </a:xfrm>
          <a:prstGeom prst="rect">
            <a:avLst/>
          </a:prstGeom>
        </p:spPr>
      </p:pic>
    </p:spTree>
    <p:extLst>
      <p:ext uri="{BB962C8B-B14F-4D97-AF65-F5344CB8AC3E}">
        <p14:creationId xmlns:p14="http://schemas.microsoft.com/office/powerpoint/2010/main" val="190564161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with low confidence">
            <a:extLst>
              <a:ext uri="{FF2B5EF4-FFF2-40B4-BE49-F238E27FC236}">
                <a16:creationId xmlns:a16="http://schemas.microsoft.com/office/drawing/2014/main" id="{5402EEF7-CA9A-B636-F298-962DE1C33C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3" name="Picture 12">
            <a:extLst>
              <a:ext uri="{FF2B5EF4-FFF2-40B4-BE49-F238E27FC236}">
                <a16:creationId xmlns:a16="http://schemas.microsoft.com/office/drawing/2014/main" id="{8C16E591-7E26-208F-72A2-DD96E42E340E}"/>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364377" y="1933303"/>
            <a:ext cx="7833621" cy="4062549"/>
          </a:xfrm>
          <a:prstGeom prst="rect">
            <a:avLst/>
          </a:prstGeom>
        </p:spPr>
      </p:pic>
      <p:pic>
        <p:nvPicPr>
          <p:cNvPr id="2" name="Picture 1">
            <a:extLst>
              <a:ext uri="{FF2B5EF4-FFF2-40B4-BE49-F238E27FC236}">
                <a16:creationId xmlns:a16="http://schemas.microsoft.com/office/drawing/2014/main" id="{52EBA4FD-4FAD-C56C-862D-7357D42C6CC3}"/>
              </a:ext>
            </a:extLst>
          </p:cNvPr>
          <p:cNvPicPr>
            <a:picLocks noChangeAspect="1"/>
          </p:cNvPicPr>
          <p:nvPr/>
        </p:nvPicPr>
        <p:blipFill>
          <a:blip r:embed="rId4"/>
          <a:stretch>
            <a:fillRect/>
          </a:stretch>
        </p:blipFill>
        <p:spPr>
          <a:xfrm>
            <a:off x="165253" y="475903"/>
            <a:ext cx="12192000" cy="1124874"/>
          </a:xfrm>
          <a:prstGeom prst="rect">
            <a:avLst/>
          </a:prstGeom>
        </p:spPr>
      </p:pic>
    </p:spTree>
    <p:extLst>
      <p:ext uri="{BB962C8B-B14F-4D97-AF65-F5344CB8AC3E}">
        <p14:creationId xmlns:p14="http://schemas.microsoft.com/office/powerpoint/2010/main" val="125557364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2000"/>
                                  </p:stCondLst>
                                  <p:childTnLst>
                                    <p:animRot by="120000">
                                      <p:cBhvr>
                                        <p:cTn id="6" dur="100" fill="hold">
                                          <p:stCondLst>
                                            <p:cond delay="0"/>
                                          </p:stCondLst>
                                        </p:cTn>
                                        <p:tgtEl>
                                          <p:spTgt spid="13"/>
                                        </p:tgtEl>
                                        <p:attrNameLst>
                                          <p:attrName>r</p:attrName>
                                        </p:attrNameLst>
                                      </p:cBhvr>
                                    </p:animRot>
                                    <p:animRot by="-240000">
                                      <p:cBhvr>
                                        <p:cTn id="7" dur="200" fill="hold">
                                          <p:stCondLst>
                                            <p:cond delay="200"/>
                                          </p:stCondLst>
                                        </p:cTn>
                                        <p:tgtEl>
                                          <p:spTgt spid="13"/>
                                        </p:tgtEl>
                                        <p:attrNameLst>
                                          <p:attrName>r</p:attrName>
                                        </p:attrNameLst>
                                      </p:cBhvr>
                                    </p:animRot>
                                    <p:animRot by="240000">
                                      <p:cBhvr>
                                        <p:cTn id="8" dur="200" fill="hold">
                                          <p:stCondLst>
                                            <p:cond delay="400"/>
                                          </p:stCondLst>
                                        </p:cTn>
                                        <p:tgtEl>
                                          <p:spTgt spid="13"/>
                                        </p:tgtEl>
                                        <p:attrNameLst>
                                          <p:attrName>r</p:attrName>
                                        </p:attrNameLst>
                                      </p:cBhvr>
                                    </p:animRot>
                                    <p:animRot by="-240000">
                                      <p:cBhvr>
                                        <p:cTn id="9" dur="200" fill="hold">
                                          <p:stCondLst>
                                            <p:cond delay="600"/>
                                          </p:stCondLst>
                                        </p:cTn>
                                        <p:tgtEl>
                                          <p:spTgt spid="13"/>
                                        </p:tgtEl>
                                        <p:attrNameLst>
                                          <p:attrName>r</p:attrName>
                                        </p:attrNameLst>
                                      </p:cBhvr>
                                    </p:animRot>
                                    <p:animRot by="120000">
                                      <p:cBhvr>
                                        <p:cTn id="10" dur="200" fill="hold">
                                          <p:stCondLst>
                                            <p:cond delay="800"/>
                                          </p:stCondLst>
                                        </p:cTn>
                                        <p:tgtEl>
                                          <p:spTgt spid="1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id="{C3FD1603-FD12-1377-D82B-FBBEEE51D85A}"/>
              </a:ext>
            </a:extLst>
          </p:cNvPr>
          <p:cNvSpPr/>
          <p:nvPr/>
        </p:nvSpPr>
        <p:spPr>
          <a:xfrm>
            <a:off x="238125" y="253386"/>
            <a:ext cx="11839575"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2" name="Picture 1">
            <a:extLst>
              <a:ext uri="{FF2B5EF4-FFF2-40B4-BE49-F238E27FC236}">
                <a16:creationId xmlns:a16="http://schemas.microsoft.com/office/drawing/2014/main" id="{91A46A43-246E-3B71-95D0-1FDEF561AEAC}"/>
              </a:ext>
            </a:extLst>
          </p:cNvPr>
          <p:cNvPicPr>
            <a:picLocks noChangeAspect="1"/>
          </p:cNvPicPr>
          <p:nvPr/>
        </p:nvPicPr>
        <p:blipFill>
          <a:blip r:embed="rId3"/>
          <a:stretch>
            <a:fillRect/>
          </a:stretch>
        </p:blipFill>
        <p:spPr>
          <a:xfrm>
            <a:off x="1890156" y="1855730"/>
            <a:ext cx="7803556" cy="4517528"/>
          </a:xfrm>
          <a:prstGeom prst="rect">
            <a:avLst/>
          </a:prstGeom>
        </p:spPr>
      </p:pic>
      <p:pic>
        <p:nvPicPr>
          <p:cNvPr id="6" name="Picture 5">
            <a:extLst>
              <a:ext uri="{FF2B5EF4-FFF2-40B4-BE49-F238E27FC236}">
                <a16:creationId xmlns:a16="http://schemas.microsoft.com/office/drawing/2014/main" id="{536E9AD3-DE12-FAE8-6854-C3671CC81187}"/>
              </a:ext>
            </a:extLst>
          </p:cNvPr>
          <p:cNvPicPr>
            <a:picLocks noChangeAspect="1"/>
          </p:cNvPicPr>
          <p:nvPr/>
        </p:nvPicPr>
        <p:blipFill>
          <a:blip r:embed="rId4"/>
          <a:stretch>
            <a:fillRect/>
          </a:stretch>
        </p:blipFill>
        <p:spPr>
          <a:xfrm>
            <a:off x="948296" y="468755"/>
            <a:ext cx="6844366" cy="1770454"/>
          </a:xfrm>
          <a:prstGeom prst="rect">
            <a:avLst/>
          </a:prstGeom>
        </p:spPr>
      </p:pic>
    </p:spTree>
    <p:extLst>
      <p:ext uri="{BB962C8B-B14F-4D97-AF65-F5344CB8AC3E}">
        <p14:creationId xmlns:p14="http://schemas.microsoft.com/office/powerpoint/2010/main" val="4239645041"/>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4">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grpSp>
        <p:nvGrpSpPr>
          <p:cNvPr id="2" name="Group 1">
            <a:extLst>
              <a:ext uri="{FF2B5EF4-FFF2-40B4-BE49-F238E27FC236}">
                <a16:creationId xmlns:a16="http://schemas.microsoft.com/office/drawing/2014/main" id="{FE26D4FE-76AE-E042-64C3-849963B1FDF3}"/>
              </a:ext>
            </a:extLst>
          </p:cNvPr>
          <p:cNvGrpSpPr/>
          <p:nvPr/>
        </p:nvGrpSpPr>
        <p:grpSpPr>
          <a:xfrm>
            <a:off x="378492" y="1584431"/>
            <a:ext cx="3519067" cy="3014865"/>
            <a:chOff x="444471" y="2172590"/>
            <a:chExt cx="2639300" cy="2261149"/>
          </a:xfrm>
        </p:grpSpPr>
        <p:sp>
          <p:nvSpPr>
            <p:cNvPr id="3" name="Rectangle: Rounded Corners 26">
              <a:extLst>
                <a:ext uri="{FF2B5EF4-FFF2-40B4-BE49-F238E27FC236}">
                  <a16:creationId xmlns:a16="http://schemas.microsoft.com/office/drawing/2014/main" id="{0B9D3FD7-823F-3E80-BD29-6831C14A3F92}"/>
                </a:ext>
              </a:extLst>
            </p:cNvPr>
            <p:cNvSpPr/>
            <p:nvPr/>
          </p:nvSpPr>
          <p:spPr>
            <a:xfrm>
              <a:off x="444471" y="3420400"/>
              <a:ext cx="2639300" cy="1007727"/>
            </a:xfrm>
            <a:custGeom>
              <a:avLst/>
              <a:gdLst>
                <a:gd name="connsiteX0" fmla="*/ 0 w 2639300"/>
                <a:gd name="connsiteY0" fmla="*/ 246097 h 1007727"/>
                <a:gd name="connsiteX1" fmla="*/ 246097 w 2639300"/>
                <a:gd name="connsiteY1" fmla="*/ 0 h 1007727"/>
                <a:gd name="connsiteX2" fmla="*/ 2393203 w 2639300"/>
                <a:gd name="connsiteY2" fmla="*/ 0 h 1007727"/>
                <a:gd name="connsiteX3" fmla="*/ 2639300 w 2639300"/>
                <a:gd name="connsiteY3" fmla="*/ 246097 h 1007727"/>
                <a:gd name="connsiteX4" fmla="*/ 2639300 w 2639300"/>
                <a:gd name="connsiteY4" fmla="*/ 761630 h 1007727"/>
                <a:gd name="connsiteX5" fmla="*/ 2393203 w 2639300"/>
                <a:gd name="connsiteY5" fmla="*/ 1007727 h 1007727"/>
                <a:gd name="connsiteX6" fmla="*/ 246097 w 2639300"/>
                <a:gd name="connsiteY6" fmla="*/ 1007727 h 1007727"/>
                <a:gd name="connsiteX7" fmla="*/ 0 w 2639300"/>
                <a:gd name="connsiteY7" fmla="*/ 761630 h 1007727"/>
                <a:gd name="connsiteX8" fmla="*/ 0 w 2639300"/>
                <a:gd name="connsiteY8" fmla="*/ 246097 h 1007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39300" h="1007727" fill="none" extrusionOk="0">
                  <a:moveTo>
                    <a:pt x="0" y="246097"/>
                  </a:moveTo>
                  <a:cubicBezTo>
                    <a:pt x="-6495" y="132941"/>
                    <a:pt x="91550" y="-12520"/>
                    <a:pt x="246097" y="0"/>
                  </a:cubicBezTo>
                  <a:cubicBezTo>
                    <a:pt x="1133478" y="-35273"/>
                    <a:pt x="1636359" y="-144294"/>
                    <a:pt x="2393203" y="0"/>
                  </a:cubicBezTo>
                  <a:cubicBezTo>
                    <a:pt x="2543482" y="4372"/>
                    <a:pt x="2628380" y="100974"/>
                    <a:pt x="2639300" y="246097"/>
                  </a:cubicBezTo>
                  <a:cubicBezTo>
                    <a:pt x="2626688" y="493582"/>
                    <a:pt x="2647779" y="650495"/>
                    <a:pt x="2639300" y="761630"/>
                  </a:cubicBezTo>
                  <a:cubicBezTo>
                    <a:pt x="2658706" y="882871"/>
                    <a:pt x="2534815" y="1001552"/>
                    <a:pt x="2393203" y="1007727"/>
                  </a:cubicBezTo>
                  <a:cubicBezTo>
                    <a:pt x="1848989" y="1085252"/>
                    <a:pt x="711687" y="964024"/>
                    <a:pt x="246097" y="1007727"/>
                  </a:cubicBezTo>
                  <a:cubicBezTo>
                    <a:pt x="94734" y="1003447"/>
                    <a:pt x="-15808" y="897330"/>
                    <a:pt x="0" y="761630"/>
                  </a:cubicBezTo>
                  <a:cubicBezTo>
                    <a:pt x="38133" y="664621"/>
                    <a:pt x="23936" y="447020"/>
                    <a:pt x="0" y="246097"/>
                  </a:cubicBezTo>
                  <a:close/>
                </a:path>
                <a:path w="2639300" h="1007727" stroke="0" extrusionOk="0">
                  <a:moveTo>
                    <a:pt x="0" y="246097"/>
                  </a:moveTo>
                  <a:cubicBezTo>
                    <a:pt x="-6767" y="86798"/>
                    <a:pt x="92672" y="14181"/>
                    <a:pt x="246097" y="0"/>
                  </a:cubicBezTo>
                  <a:cubicBezTo>
                    <a:pt x="1194012" y="-95379"/>
                    <a:pt x="1321176" y="58096"/>
                    <a:pt x="2393203" y="0"/>
                  </a:cubicBezTo>
                  <a:cubicBezTo>
                    <a:pt x="2517898" y="-7899"/>
                    <a:pt x="2631448" y="104538"/>
                    <a:pt x="2639300" y="246097"/>
                  </a:cubicBezTo>
                  <a:cubicBezTo>
                    <a:pt x="2636851" y="390694"/>
                    <a:pt x="2618559" y="529559"/>
                    <a:pt x="2639300" y="761630"/>
                  </a:cubicBezTo>
                  <a:cubicBezTo>
                    <a:pt x="2641170" y="895323"/>
                    <a:pt x="2510382" y="989062"/>
                    <a:pt x="2393203" y="1007727"/>
                  </a:cubicBezTo>
                  <a:cubicBezTo>
                    <a:pt x="1621600" y="947821"/>
                    <a:pt x="980153" y="1090241"/>
                    <a:pt x="246097" y="1007727"/>
                  </a:cubicBezTo>
                  <a:cubicBezTo>
                    <a:pt x="86650" y="1013544"/>
                    <a:pt x="-14992" y="912762"/>
                    <a:pt x="0" y="761630"/>
                  </a:cubicBezTo>
                  <a:cubicBezTo>
                    <a:pt x="-40503" y="636225"/>
                    <a:pt x="13730" y="334661"/>
                    <a:pt x="0" y="246097"/>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6400" b="1" dirty="0">
                <a:solidFill>
                  <a:srgbClr val="002060"/>
                </a:solidFill>
                <a:latin typeface="Calibri" panose="020F0502020204030204" pitchFamily="34" charset="0"/>
                <a:cs typeface="Calibri" panose="020F0502020204030204" pitchFamily="34" charset="0"/>
                <a:sym typeface="Arial"/>
              </a:endParaRPr>
            </a:p>
          </p:txBody>
        </p:sp>
        <p:grpSp>
          <p:nvGrpSpPr>
            <p:cNvPr id="4" name="Group 3">
              <a:extLst>
                <a:ext uri="{FF2B5EF4-FFF2-40B4-BE49-F238E27FC236}">
                  <a16:creationId xmlns:a16="http://schemas.microsoft.com/office/drawing/2014/main" id="{539E5123-1F89-66B7-8961-ED3C2E0C494C}"/>
                </a:ext>
              </a:extLst>
            </p:cNvPr>
            <p:cNvGrpSpPr/>
            <p:nvPr/>
          </p:nvGrpSpPr>
          <p:grpSpPr>
            <a:xfrm>
              <a:off x="832336" y="2172590"/>
              <a:ext cx="1831930" cy="1572681"/>
              <a:chOff x="1450279" y="400692"/>
              <a:chExt cx="2478196" cy="2383465"/>
            </a:xfrm>
          </p:grpSpPr>
          <p:sp>
            <p:nvSpPr>
              <p:cNvPr id="6" name="Rectangle: Rounded Corners 29">
                <a:extLst>
                  <a:ext uri="{FF2B5EF4-FFF2-40B4-BE49-F238E27FC236}">
                    <a16:creationId xmlns:a16="http://schemas.microsoft.com/office/drawing/2014/main" id="{5E734360-DCC2-B93E-AFE6-16D1F8B79170}"/>
                  </a:ext>
                </a:extLst>
              </p:cNvPr>
              <p:cNvSpPr/>
              <p:nvPr/>
            </p:nvSpPr>
            <p:spPr>
              <a:xfrm>
                <a:off x="1450279" y="400692"/>
                <a:ext cx="2478196" cy="2312379"/>
              </a:xfrm>
              <a:custGeom>
                <a:avLst/>
                <a:gdLst>
                  <a:gd name="connsiteX0" fmla="*/ 0 w 2478196"/>
                  <a:gd name="connsiteY0" fmla="*/ 1156190 h 2312379"/>
                  <a:gd name="connsiteX1" fmla="*/ 1156190 w 2478196"/>
                  <a:gd name="connsiteY1" fmla="*/ 0 h 2312379"/>
                  <a:gd name="connsiteX2" fmla="*/ 1322007 w 2478196"/>
                  <a:gd name="connsiteY2" fmla="*/ 0 h 2312379"/>
                  <a:gd name="connsiteX3" fmla="*/ 2478197 w 2478196"/>
                  <a:gd name="connsiteY3" fmla="*/ 1156190 h 2312379"/>
                  <a:gd name="connsiteX4" fmla="*/ 2478196 w 2478196"/>
                  <a:gd name="connsiteY4" fmla="*/ 1156190 h 2312379"/>
                  <a:gd name="connsiteX5" fmla="*/ 1322006 w 2478196"/>
                  <a:gd name="connsiteY5" fmla="*/ 2312380 h 2312379"/>
                  <a:gd name="connsiteX6" fmla="*/ 1156190 w 2478196"/>
                  <a:gd name="connsiteY6" fmla="*/ 2312379 h 2312379"/>
                  <a:gd name="connsiteX7" fmla="*/ 0 w 2478196"/>
                  <a:gd name="connsiteY7" fmla="*/ 1156189 h 2312379"/>
                  <a:gd name="connsiteX8" fmla="*/ 0 w 2478196"/>
                  <a:gd name="connsiteY8" fmla="*/ 1156190 h 231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8196" h="2312379" fill="none" extrusionOk="0">
                    <a:moveTo>
                      <a:pt x="0" y="1156190"/>
                    </a:moveTo>
                    <a:cubicBezTo>
                      <a:pt x="-27916" y="524545"/>
                      <a:pt x="431369" y="87563"/>
                      <a:pt x="1156190" y="0"/>
                    </a:cubicBezTo>
                    <a:cubicBezTo>
                      <a:pt x="1216848" y="5255"/>
                      <a:pt x="1276299" y="4154"/>
                      <a:pt x="1322007" y="0"/>
                    </a:cubicBezTo>
                    <a:cubicBezTo>
                      <a:pt x="1951933" y="30207"/>
                      <a:pt x="2453192" y="500840"/>
                      <a:pt x="2478197" y="1156190"/>
                    </a:cubicBezTo>
                    <a:lnTo>
                      <a:pt x="2478196" y="1156190"/>
                    </a:lnTo>
                    <a:cubicBezTo>
                      <a:pt x="2441723" y="1805494"/>
                      <a:pt x="1957555" y="2217275"/>
                      <a:pt x="1322006" y="2312380"/>
                    </a:cubicBezTo>
                    <a:cubicBezTo>
                      <a:pt x="1260549" y="2320135"/>
                      <a:pt x="1236801" y="2326473"/>
                      <a:pt x="1156190" y="2312379"/>
                    </a:cubicBezTo>
                    <a:cubicBezTo>
                      <a:pt x="568958" y="2306879"/>
                      <a:pt x="16150" y="1854653"/>
                      <a:pt x="0" y="1156189"/>
                    </a:cubicBezTo>
                    <a:lnTo>
                      <a:pt x="0" y="1156190"/>
                    </a:lnTo>
                    <a:close/>
                  </a:path>
                  <a:path w="2478196" h="2312379" stroke="0" extrusionOk="0">
                    <a:moveTo>
                      <a:pt x="0" y="1156190"/>
                    </a:moveTo>
                    <a:cubicBezTo>
                      <a:pt x="-3510" y="505514"/>
                      <a:pt x="431027" y="70153"/>
                      <a:pt x="1156190" y="0"/>
                    </a:cubicBezTo>
                    <a:cubicBezTo>
                      <a:pt x="1191716" y="-5087"/>
                      <a:pt x="1296061" y="-14479"/>
                      <a:pt x="1322007" y="0"/>
                    </a:cubicBezTo>
                    <a:cubicBezTo>
                      <a:pt x="1912335" y="-33943"/>
                      <a:pt x="2425525" y="479789"/>
                      <a:pt x="2478197" y="1156190"/>
                    </a:cubicBezTo>
                    <a:lnTo>
                      <a:pt x="2478196" y="1156190"/>
                    </a:lnTo>
                    <a:cubicBezTo>
                      <a:pt x="2534213" y="1841322"/>
                      <a:pt x="2014389" y="2267064"/>
                      <a:pt x="1322006" y="2312380"/>
                    </a:cubicBezTo>
                    <a:cubicBezTo>
                      <a:pt x="1264031" y="2321565"/>
                      <a:pt x="1175823" y="2315032"/>
                      <a:pt x="1156190" y="2312379"/>
                    </a:cubicBezTo>
                    <a:cubicBezTo>
                      <a:pt x="533454" y="2385951"/>
                      <a:pt x="-17959" y="1792077"/>
                      <a:pt x="0" y="1156189"/>
                    </a:cubicBezTo>
                    <a:lnTo>
                      <a:pt x="0" y="1156190"/>
                    </a:ln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6400" b="1" dirty="0">
                  <a:solidFill>
                    <a:srgbClr val="002060"/>
                  </a:solidFill>
                  <a:latin typeface="Calibri" panose="020F0502020204030204" pitchFamily="34" charset="0"/>
                  <a:cs typeface="Calibri" panose="020F0502020204030204" pitchFamily="34" charset="0"/>
                  <a:sym typeface="Arial"/>
                </a:endParaRPr>
              </a:p>
            </p:txBody>
          </p:sp>
          <p:pic>
            <p:nvPicPr>
              <p:cNvPr id="8" name="Picture 7" descr="A picture containing shape&#10;&#10;Description automatically generated">
                <a:extLst>
                  <a:ext uri="{FF2B5EF4-FFF2-40B4-BE49-F238E27FC236}">
                    <a16:creationId xmlns:a16="http://schemas.microsoft.com/office/drawing/2014/main" id="{81942B29-0134-D7F9-1FDB-83ACEE065BB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85971" y="862184"/>
                <a:ext cx="1674219" cy="1921973"/>
              </a:xfrm>
              <a:prstGeom prst="rect">
                <a:avLst/>
              </a:prstGeom>
            </p:spPr>
          </p:pic>
        </p:grpSp>
        <p:sp>
          <p:nvSpPr>
            <p:cNvPr id="5" name="Rectangle 4">
              <a:extLst>
                <a:ext uri="{FF2B5EF4-FFF2-40B4-BE49-F238E27FC236}">
                  <a16:creationId xmlns:a16="http://schemas.microsoft.com/office/drawing/2014/main" id="{1F27A399-FB1D-A6F5-82FF-1216C333500B}"/>
                </a:ext>
              </a:extLst>
            </p:cNvPr>
            <p:cNvSpPr/>
            <p:nvPr/>
          </p:nvSpPr>
          <p:spPr>
            <a:xfrm>
              <a:off x="552032" y="3625825"/>
              <a:ext cx="2147463" cy="807914"/>
            </a:xfrm>
            <a:prstGeom prst="rect">
              <a:avLst/>
            </a:prstGeom>
          </p:spPr>
          <p:txBody>
            <a:bodyPr wrap="none">
              <a:spAutoFit/>
            </a:bodyPr>
            <a:lstStyle/>
            <a:p>
              <a:pPr algn="ctr" defTabSz="1219170">
                <a:buClr>
                  <a:srgbClr val="000000"/>
                </a:buClr>
              </a:pPr>
              <a:r>
                <a:rPr lang="en-US" sz="6400" b="1" kern="0" dirty="0" err="1">
                  <a:solidFill>
                    <a:srgbClr val="0070C0"/>
                  </a:solidFill>
                  <a:latin typeface="Calibri" panose="020F0502020204030204" pitchFamily="34" charset="0"/>
                  <a:cs typeface="Calibri" panose="020F0502020204030204" pitchFamily="34" charset="0"/>
                  <a:sym typeface="Arial"/>
                </a:rPr>
                <a:t>Mắt</a:t>
              </a:r>
              <a:r>
                <a:rPr lang="en-US" sz="6400" b="1" kern="0" dirty="0">
                  <a:solidFill>
                    <a:srgbClr val="0070C0"/>
                  </a:solidFill>
                  <a:latin typeface="Calibri" panose="020F0502020204030204" pitchFamily="34" charset="0"/>
                  <a:cs typeface="Calibri" panose="020F0502020204030204" pitchFamily="34" charset="0"/>
                  <a:sym typeface="Arial"/>
                </a:rPr>
                <a:t> </a:t>
              </a:r>
              <a:r>
                <a:rPr lang="en-US" sz="6400" b="1" kern="0" dirty="0" err="1">
                  <a:solidFill>
                    <a:srgbClr val="0070C0"/>
                  </a:solidFill>
                  <a:latin typeface="Calibri" panose="020F0502020204030204" pitchFamily="34" charset="0"/>
                  <a:cs typeface="Calibri" panose="020F0502020204030204" pitchFamily="34" charset="0"/>
                  <a:sym typeface="Arial"/>
                </a:rPr>
                <a:t>dõi</a:t>
              </a:r>
              <a:endParaRPr lang="en-US" sz="6400" b="1" kern="0" dirty="0">
                <a:solidFill>
                  <a:srgbClr val="0070C0"/>
                </a:solidFill>
                <a:latin typeface="Calibri" panose="020F0502020204030204" pitchFamily="34" charset="0"/>
                <a:cs typeface="Calibri" panose="020F0502020204030204" pitchFamily="34" charset="0"/>
                <a:sym typeface="Arial"/>
              </a:endParaRPr>
            </a:p>
          </p:txBody>
        </p:sp>
      </p:grpSp>
      <p:grpSp>
        <p:nvGrpSpPr>
          <p:cNvPr id="9" name="Group 8">
            <a:extLst>
              <a:ext uri="{FF2B5EF4-FFF2-40B4-BE49-F238E27FC236}">
                <a16:creationId xmlns:a16="http://schemas.microsoft.com/office/drawing/2014/main" id="{EF0501D6-AE5E-63EB-731D-E571702EB919}"/>
              </a:ext>
            </a:extLst>
          </p:cNvPr>
          <p:cNvGrpSpPr/>
          <p:nvPr/>
        </p:nvGrpSpPr>
        <p:grpSpPr>
          <a:xfrm>
            <a:off x="4305167" y="1575404"/>
            <a:ext cx="3804544" cy="3008908"/>
            <a:chOff x="3345180" y="1356289"/>
            <a:chExt cx="2853408" cy="2256681"/>
          </a:xfrm>
        </p:grpSpPr>
        <p:grpSp>
          <p:nvGrpSpPr>
            <p:cNvPr id="10" name="Group 9">
              <a:extLst>
                <a:ext uri="{FF2B5EF4-FFF2-40B4-BE49-F238E27FC236}">
                  <a16:creationId xmlns:a16="http://schemas.microsoft.com/office/drawing/2014/main" id="{524D43D3-A60C-6E41-06B5-E50ECED4BDBE}"/>
                </a:ext>
              </a:extLst>
            </p:cNvPr>
            <p:cNvGrpSpPr/>
            <p:nvPr/>
          </p:nvGrpSpPr>
          <p:grpSpPr>
            <a:xfrm>
              <a:off x="3345180" y="1356289"/>
              <a:ext cx="2853408" cy="2256681"/>
              <a:chOff x="3984768" y="31333"/>
              <a:chExt cx="3860030" cy="3318094"/>
            </a:xfrm>
          </p:grpSpPr>
          <p:grpSp>
            <p:nvGrpSpPr>
              <p:cNvPr id="12" name="Group 11">
                <a:extLst>
                  <a:ext uri="{FF2B5EF4-FFF2-40B4-BE49-F238E27FC236}">
                    <a16:creationId xmlns:a16="http://schemas.microsoft.com/office/drawing/2014/main" id="{70A3C777-03ED-4D2D-09CD-6AAD4F716EF1}"/>
                  </a:ext>
                </a:extLst>
              </p:cNvPr>
              <p:cNvGrpSpPr/>
              <p:nvPr/>
            </p:nvGrpSpPr>
            <p:grpSpPr>
              <a:xfrm>
                <a:off x="3984768" y="31333"/>
                <a:ext cx="3860030" cy="3318094"/>
                <a:chOff x="693066" y="657558"/>
                <a:chExt cx="3860030" cy="3318094"/>
              </a:xfrm>
            </p:grpSpPr>
            <p:sp>
              <p:nvSpPr>
                <p:cNvPr id="14" name="Rectangle: Rounded Corners 35">
                  <a:extLst>
                    <a:ext uri="{FF2B5EF4-FFF2-40B4-BE49-F238E27FC236}">
                      <a16:creationId xmlns:a16="http://schemas.microsoft.com/office/drawing/2014/main" id="{5BAD5F38-7D5D-0218-9AA9-7D9CB3F696D4}"/>
                    </a:ext>
                  </a:extLst>
                </p:cNvPr>
                <p:cNvSpPr/>
                <p:nvPr/>
              </p:nvSpPr>
              <p:spPr>
                <a:xfrm>
                  <a:off x="693066" y="2251578"/>
                  <a:ext cx="3860030" cy="1724074"/>
                </a:xfrm>
                <a:custGeom>
                  <a:avLst/>
                  <a:gdLst>
                    <a:gd name="connsiteX0" fmla="*/ 0 w 3860030"/>
                    <a:gd name="connsiteY0" fmla="*/ 421036 h 1724074"/>
                    <a:gd name="connsiteX1" fmla="*/ 421036 w 3860030"/>
                    <a:gd name="connsiteY1" fmla="*/ 0 h 1724074"/>
                    <a:gd name="connsiteX2" fmla="*/ 3438994 w 3860030"/>
                    <a:gd name="connsiteY2" fmla="*/ 0 h 1724074"/>
                    <a:gd name="connsiteX3" fmla="*/ 3860030 w 3860030"/>
                    <a:gd name="connsiteY3" fmla="*/ 421036 h 1724074"/>
                    <a:gd name="connsiteX4" fmla="*/ 3860030 w 3860030"/>
                    <a:gd name="connsiteY4" fmla="*/ 1303038 h 1724074"/>
                    <a:gd name="connsiteX5" fmla="*/ 3438994 w 3860030"/>
                    <a:gd name="connsiteY5" fmla="*/ 1724074 h 1724074"/>
                    <a:gd name="connsiteX6" fmla="*/ 421036 w 3860030"/>
                    <a:gd name="connsiteY6" fmla="*/ 1724074 h 1724074"/>
                    <a:gd name="connsiteX7" fmla="*/ 0 w 3860030"/>
                    <a:gd name="connsiteY7" fmla="*/ 1303038 h 1724074"/>
                    <a:gd name="connsiteX8" fmla="*/ 0 w 3860030"/>
                    <a:gd name="connsiteY8" fmla="*/ 421036 h 1724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60030" h="1724074" fill="none" extrusionOk="0">
                      <a:moveTo>
                        <a:pt x="0" y="421036"/>
                      </a:moveTo>
                      <a:cubicBezTo>
                        <a:pt x="-10254" y="224437"/>
                        <a:pt x="182937" y="-3741"/>
                        <a:pt x="421036" y="0"/>
                      </a:cubicBezTo>
                      <a:cubicBezTo>
                        <a:pt x="1497895" y="-35273"/>
                        <a:pt x="2200335" y="-144294"/>
                        <a:pt x="3438994" y="0"/>
                      </a:cubicBezTo>
                      <a:cubicBezTo>
                        <a:pt x="3682363" y="3299"/>
                        <a:pt x="3846835" y="177379"/>
                        <a:pt x="3860030" y="421036"/>
                      </a:cubicBezTo>
                      <a:cubicBezTo>
                        <a:pt x="3795225" y="580650"/>
                        <a:pt x="3832922" y="919841"/>
                        <a:pt x="3860030" y="1303038"/>
                      </a:cubicBezTo>
                      <a:cubicBezTo>
                        <a:pt x="3896225" y="1508200"/>
                        <a:pt x="3676022" y="1719200"/>
                        <a:pt x="3438994" y="1724074"/>
                      </a:cubicBezTo>
                      <a:cubicBezTo>
                        <a:pt x="2945474" y="1801599"/>
                        <a:pt x="729335" y="1680371"/>
                        <a:pt x="421036" y="1724074"/>
                      </a:cubicBezTo>
                      <a:cubicBezTo>
                        <a:pt x="147628" y="1712748"/>
                        <a:pt x="-20188" y="1535294"/>
                        <a:pt x="0" y="1303038"/>
                      </a:cubicBezTo>
                      <a:cubicBezTo>
                        <a:pt x="-46943" y="1036608"/>
                        <a:pt x="46101" y="824172"/>
                        <a:pt x="0" y="421036"/>
                      </a:cubicBezTo>
                      <a:close/>
                    </a:path>
                    <a:path w="3860030" h="1724074" stroke="0" extrusionOk="0">
                      <a:moveTo>
                        <a:pt x="0" y="421036"/>
                      </a:moveTo>
                      <a:cubicBezTo>
                        <a:pt x="-3887" y="175072"/>
                        <a:pt x="181706" y="5506"/>
                        <a:pt x="421036" y="0"/>
                      </a:cubicBezTo>
                      <a:cubicBezTo>
                        <a:pt x="1860015" y="-95379"/>
                        <a:pt x="2551492" y="58096"/>
                        <a:pt x="3438994" y="0"/>
                      </a:cubicBezTo>
                      <a:cubicBezTo>
                        <a:pt x="3653000" y="-13041"/>
                        <a:pt x="3823589" y="162314"/>
                        <a:pt x="3860030" y="421036"/>
                      </a:cubicBezTo>
                      <a:cubicBezTo>
                        <a:pt x="3834105" y="531959"/>
                        <a:pt x="3915328" y="903839"/>
                        <a:pt x="3860030" y="1303038"/>
                      </a:cubicBezTo>
                      <a:cubicBezTo>
                        <a:pt x="3884775" y="1506156"/>
                        <a:pt x="3645459" y="1698107"/>
                        <a:pt x="3438994" y="1724074"/>
                      </a:cubicBezTo>
                      <a:cubicBezTo>
                        <a:pt x="2283581" y="1664168"/>
                        <a:pt x="1395821" y="1806588"/>
                        <a:pt x="421036" y="1724074"/>
                      </a:cubicBezTo>
                      <a:cubicBezTo>
                        <a:pt x="169849" y="1728686"/>
                        <a:pt x="-32218" y="1568269"/>
                        <a:pt x="0" y="1303038"/>
                      </a:cubicBezTo>
                      <a:cubicBezTo>
                        <a:pt x="-19342" y="1037331"/>
                        <a:pt x="28377" y="580575"/>
                        <a:pt x="0" y="421036"/>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6400" b="1" dirty="0">
                    <a:solidFill>
                      <a:srgbClr val="002060"/>
                    </a:solidFill>
                    <a:latin typeface="Calibri" panose="020F0502020204030204" pitchFamily="34" charset="0"/>
                    <a:cs typeface="Calibri" panose="020F0502020204030204" pitchFamily="34" charset="0"/>
                    <a:sym typeface="Arial"/>
                  </a:endParaRPr>
                </a:p>
              </p:txBody>
            </p:sp>
            <p:sp>
              <p:nvSpPr>
                <p:cNvPr id="15" name="Rectangle: Rounded Corners 39">
                  <a:extLst>
                    <a:ext uri="{FF2B5EF4-FFF2-40B4-BE49-F238E27FC236}">
                      <a16:creationId xmlns:a16="http://schemas.microsoft.com/office/drawing/2014/main" id="{9619D824-7179-1EC3-3B1D-699D5CB0B46F}"/>
                    </a:ext>
                  </a:extLst>
                </p:cNvPr>
                <p:cNvSpPr/>
                <p:nvPr/>
              </p:nvSpPr>
              <p:spPr>
                <a:xfrm>
                  <a:off x="1457700" y="657558"/>
                  <a:ext cx="2478196" cy="2312379"/>
                </a:xfrm>
                <a:custGeom>
                  <a:avLst/>
                  <a:gdLst>
                    <a:gd name="connsiteX0" fmla="*/ 0 w 2478196"/>
                    <a:gd name="connsiteY0" fmla="*/ 1156190 h 2312379"/>
                    <a:gd name="connsiteX1" fmla="*/ 1156190 w 2478196"/>
                    <a:gd name="connsiteY1" fmla="*/ 0 h 2312379"/>
                    <a:gd name="connsiteX2" fmla="*/ 1322007 w 2478196"/>
                    <a:gd name="connsiteY2" fmla="*/ 0 h 2312379"/>
                    <a:gd name="connsiteX3" fmla="*/ 2478197 w 2478196"/>
                    <a:gd name="connsiteY3" fmla="*/ 1156190 h 2312379"/>
                    <a:gd name="connsiteX4" fmla="*/ 2478196 w 2478196"/>
                    <a:gd name="connsiteY4" fmla="*/ 1156190 h 2312379"/>
                    <a:gd name="connsiteX5" fmla="*/ 1322006 w 2478196"/>
                    <a:gd name="connsiteY5" fmla="*/ 2312380 h 2312379"/>
                    <a:gd name="connsiteX6" fmla="*/ 1156190 w 2478196"/>
                    <a:gd name="connsiteY6" fmla="*/ 2312379 h 2312379"/>
                    <a:gd name="connsiteX7" fmla="*/ 0 w 2478196"/>
                    <a:gd name="connsiteY7" fmla="*/ 1156189 h 2312379"/>
                    <a:gd name="connsiteX8" fmla="*/ 0 w 2478196"/>
                    <a:gd name="connsiteY8" fmla="*/ 1156190 h 231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8196" h="2312379" fill="none" extrusionOk="0">
                      <a:moveTo>
                        <a:pt x="0" y="1156190"/>
                      </a:moveTo>
                      <a:cubicBezTo>
                        <a:pt x="-27916" y="524545"/>
                        <a:pt x="431369" y="87563"/>
                        <a:pt x="1156190" y="0"/>
                      </a:cubicBezTo>
                      <a:cubicBezTo>
                        <a:pt x="1216848" y="5255"/>
                        <a:pt x="1276299" y="4154"/>
                        <a:pt x="1322007" y="0"/>
                      </a:cubicBezTo>
                      <a:cubicBezTo>
                        <a:pt x="1951933" y="30207"/>
                        <a:pt x="2453192" y="500840"/>
                        <a:pt x="2478197" y="1156190"/>
                      </a:cubicBezTo>
                      <a:lnTo>
                        <a:pt x="2478196" y="1156190"/>
                      </a:lnTo>
                      <a:cubicBezTo>
                        <a:pt x="2441723" y="1805494"/>
                        <a:pt x="1957555" y="2217275"/>
                        <a:pt x="1322006" y="2312380"/>
                      </a:cubicBezTo>
                      <a:cubicBezTo>
                        <a:pt x="1260549" y="2320135"/>
                        <a:pt x="1236801" y="2326473"/>
                        <a:pt x="1156190" y="2312379"/>
                      </a:cubicBezTo>
                      <a:cubicBezTo>
                        <a:pt x="568958" y="2306879"/>
                        <a:pt x="16150" y="1854653"/>
                        <a:pt x="0" y="1156189"/>
                      </a:cubicBezTo>
                      <a:lnTo>
                        <a:pt x="0" y="1156190"/>
                      </a:lnTo>
                      <a:close/>
                    </a:path>
                    <a:path w="2478196" h="2312379" stroke="0" extrusionOk="0">
                      <a:moveTo>
                        <a:pt x="0" y="1156190"/>
                      </a:moveTo>
                      <a:cubicBezTo>
                        <a:pt x="-3510" y="505514"/>
                        <a:pt x="431027" y="70153"/>
                        <a:pt x="1156190" y="0"/>
                      </a:cubicBezTo>
                      <a:cubicBezTo>
                        <a:pt x="1191716" y="-5087"/>
                        <a:pt x="1296061" y="-14479"/>
                        <a:pt x="1322007" y="0"/>
                      </a:cubicBezTo>
                      <a:cubicBezTo>
                        <a:pt x="1912335" y="-33943"/>
                        <a:pt x="2425525" y="479789"/>
                        <a:pt x="2478197" y="1156190"/>
                      </a:cubicBezTo>
                      <a:lnTo>
                        <a:pt x="2478196" y="1156190"/>
                      </a:lnTo>
                      <a:cubicBezTo>
                        <a:pt x="2534213" y="1841322"/>
                        <a:pt x="2014389" y="2267064"/>
                        <a:pt x="1322006" y="2312380"/>
                      </a:cubicBezTo>
                      <a:cubicBezTo>
                        <a:pt x="1264031" y="2321565"/>
                        <a:pt x="1175823" y="2315032"/>
                        <a:pt x="1156190" y="2312379"/>
                      </a:cubicBezTo>
                      <a:cubicBezTo>
                        <a:pt x="533454" y="2385951"/>
                        <a:pt x="-17959" y="1792077"/>
                        <a:pt x="0" y="1156189"/>
                      </a:cubicBezTo>
                      <a:lnTo>
                        <a:pt x="0" y="1156190"/>
                      </a:ln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6400" b="1" dirty="0">
                    <a:solidFill>
                      <a:srgbClr val="002060"/>
                    </a:solidFill>
                    <a:latin typeface="Calibri" panose="020F0502020204030204" pitchFamily="34" charset="0"/>
                    <a:cs typeface="Calibri" panose="020F0502020204030204" pitchFamily="34" charset="0"/>
                    <a:sym typeface="Arial"/>
                  </a:endParaRPr>
                </a:p>
              </p:txBody>
            </p:sp>
          </p:grpSp>
          <p:pic>
            <p:nvPicPr>
              <p:cNvPr id="13" name="Picture 12">
                <a:extLst>
                  <a:ext uri="{FF2B5EF4-FFF2-40B4-BE49-F238E27FC236}">
                    <a16:creationId xmlns:a16="http://schemas.microsoft.com/office/drawing/2014/main" id="{B86645FB-C707-2CAB-3262-9107640D842F}"/>
                  </a:ext>
                </a:extLst>
              </p:cNvPr>
              <p:cNvPicPr>
                <a:picLocks noChangeAspect="1"/>
              </p:cNvPicPr>
              <p:nvPr/>
            </p:nvPicPr>
            <p:blipFill>
              <a:blip r:embed="rId6"/>
              <a:stretch>
                <a:fillRect/>
              </a:stretch>
            </p:blipFill>
            <p:spPr>
              <a:xfrm>
                <a:off x="5155989" y="399065"/>
                <a:ext cx="1665021" cy="1665021"/>
              </a:xfrm>
              <a:prstGeom prst="rect">
                <a:avLst/>
              </a:prstGeom>
            </p:spPr>
          </p:pic>
        </p:grpSp>
        <p:sp>
          <p:nvSpPr>
            <p:cNvPr id="11" name="Rectangle 10">
              <a:extLst>
                <a:ext uri="{FF2B5EF4-FFF2-40B4-BE49-F238E27FC236}">
                  <a16:creationId xmlns:a16="http://schemas.microsoft.com/office/drawing/2014/main" id="{3F6EEF92-3B98-75C7-3045-14ED2B98258C}"/>
                </a:ext>
              </a:extLst>
            </p:cNvPr>
            <p:cNvSpPr/>
            <p:nvPr/>
          </p:nvSpPr>
          <p:spPr>
            <a:xfrm>
              <a:off x="3675099" y="2781973"/>
              <a:ext cx="2302553" cy="807914"/>
            </a:xfrm>
            <a:prstGeom prst="rect">
              <a:avLst/>
            </a:prstGeom>
          </p:spPr>
          <p:txBody>
            <a:bodyPr wrap="none">
              <a:spAutoFit/>
            </a:bodyPr>
            <a:lstStyle/>
            <a:p>
              <a:pPr algn="ctr" defTabSz="1219170">
                <a:buClr>
                  <a:srgbClr val="000000"/>
                </a:buClr>
              </a:pPr>
              <a:r>
                <a:rPr lang="en-US" sz="6400" b="1" kern="0" dirty="0">
                  <a:solidFill>
                    <a:srgbClr val="FF0000"/>
                  </a:solidFill>
                  <a:latin typeface="Calibri" panose="020F0502020204030204" pitchFamily="34" charset="0"/>
                  <a:cs typeface="Calibri" panose="020F0502020204030204" pitchFamily="34" charset="0"/>
                  <a:sym typeface="Arial"/>
                </a:rPr>
                <a:t>Tai </a:t>
              </a:r>
              <a:r>
                <a:rPr lang="en-US" sz="6400" b="1" kern="0" dirty="0" err="1">
                  <a:solidFill>
                    <a:srgbClr val="FF0000"/>
                  </a:solidFill>
                  <a:latin typeface="Calibri" panose="020F0502020204030204" pitchFamily="34" charset="0"/>
                  <a:cs typeface="Calibri" panose="020F0502020204030204" pitchFamily="34" charset="0"/>
                  <a:sym typeface="Arial"/>
                </a:rPr>
                <a:t>nghe</a:t>
              </a:r>
              <a:endParaRPr lang="en-US" sz="6400" b="1" kern="0" dirty="0">
                <a:solidFill>
                  <a:srgbClr val="FF0000"/>
                </a:solidFill>
                <a:latin typeface="Calibri" panose="020F0502020204030204" pitchFamily="34" charset="0"/>
                <a:cs typeface="Calibri" panose="020F0502020204030204" pitchFamily="34" charset="0"/>
                <a:sym typeface="Arial"/>
              </a:endParaRPr>
            </a:p>
          </p:txBody>
        </p:sp>
      </p:grpSp>
      <p:grpSp>
        <p:nvGrpSpPr>
          <p:cNvPr id="16" name="Group 15">
            <a:extLst>
              <a:ext uri="{FF2B5EF4-FFF2-40B4-BE49-F238E27FC236}">
                <a16:creationId xmlns:a16="http://schemas.microsoft.com/office/drawing/2014/main" id="{04BD06D5-00FA-00A1-536A-C1A0B5F8C4A8}"/>
              </a:ext>
            </a:extLst>
          </p:cNvPr>
          <p:cNvGrpSpPr/>
          <p:nvPr/>
        </p:nvGrpSpPr>
        <p:grpSpPr>
          <a:xfrm>
            <a:off x="8517320" y="1584431"/>
            <a:ext cx="3519067" cy="3039653"/>
            <a:chOff x="6311152" y="2473100"/>
            <a:chExt cx="2639300" cy="2279740"/>
          </a:xfrm>
        </p:grpSpPr>
        <p:grpSp>
          <p:nvGrpSpPr>
            <p:cNvPr id="17" name="Group 16">
              <a:extLst>
                <a:ext uri="{FF2B5EF4-FFF2-40B4-BE49-F238E27FC236}">
                  <a16:creationId xmlns:a16="http://schemas.microsoft.com/office/drawing/2014/main" id="{AE2244BF-9953-D951-29D9-4F3F8175232F}"/>
                </a:ext>
              </a:extLst>
            </p:cNvPr>
            <p:cNvGrpSpPr/>
            <p:nvPr/>
          </p:nvGrpSpPr>
          <p:grpSpPr>
            <a:xfrm>
              <a:off x="6311152" y="2473100"/>
              <a:ext cx="2639300" cy="2279740"/>
              <a:chOff x="7482364" y="2696050"/>
              <a:chExt cx="3860030" cy="3318094"/>
            </a:xfrm>
          </p:grpSpPr>
          <p:grpSp>
            <p:nvGrpSpPr>
              <p:cNvPr id="19" name="Group 18">
                <a:extLst>
                  <a:ext uri="{FF2B5EF4-FFF2-40B4-BE49-F238E27FC236}">
                    <a16:creationId xmlns:a16="http://schemas.microsoft.com/office/drawing/2014/main" id="{B32CDA93-3956-3208-AB62-BF491D40DF25}"/>
                  </a:ext>
                </a:extLst>
              </p:cNvPr>
              <p:cNvGrpSpPr/>
              <p:nvPr/>
            </p:nvGrpSpPr>
            <p:grpSpPr>
              <a:xfrm>
                <a:off x="7482364" y="2696050"/>
                <a:ext cx="3860030" cy="3318094"/>
                <a:chOff x="693066" y="657558"/>
                <a:chExt cx="3860030" cy="3318094"/>
              </a:xfrm>
            </p:grpSpPr>
            <p:sp>
              <p:nvSpPr>
                <p:cNvPr id="21" name="Rectangle: Rounded Corners 47">
                  <a:extLst>
                    <a:ext uri="{FF2B5EF4-FFF2-40B4-BE49-F238E27FC236}">
                      <a16:creationId xmlns:a16="http://schemas.microsoft.com/office/drawing/2014/main" id="{803CCF0A-0D75-D2BD-333C-79A0C25177CC}"/>
                    </a:ext>
                  </a:extLst>
                </p:cNvPr>
                <p:cNvSpPr/>
                <p:nvPr/>
              </p:nvSpPr>
              <p:spPr>
                <a:xfrm>
                  <a:off x="693066" y="2251578"/>
                  <a:ext cx="3860030" cy="1724074"/>
                </a:xfrm>
                <a:custGeom>
                  <a:avLst/>
                  <a:gdLst>
                    <a:gd name="connsiteX0" fmla="*/ 0 w 3860030"/>
                    <a:gd name="connsiteY0" fmla="*/ 421036 h 1724074"/>
                    <a:gd name="connsiteX1" fmla="*/ 421036 w 3860030"/>
                    <a:gd name="connsiteY1" fmla="*/ 0 h 1724074"/>
                    <a:gd name="connsiteX2" fmla="*/ 3438994 w 3860030"/>
                    <a:gd name="connsiteY2" fmla="*/ 0 h 1724074"/>
                    <a:gd name="connsiteX3" fmla="*/ 3860030 w 3860030"/>
                    <a:gd name="connsiteY3" fmla="*/ 421036 h 1724074"/>
                    <a:gd name="connsiteX4" fmla="*/ 3860030 w 3860030"/>
                    <a:gd name="connsiteY4" fmla="*/ 1303038 h 1724074"/>
                    <a:gd name="connsiteX5" fmla="*/ 3438994 w 3860030"/>
                    <a:gd name="connsiteY5" fmla="*/ 1724074 h 1724074"/>
                    <a:gd name="connsiteX6" fmla="*/ 421036 w 3860030"/>
                    <a:gd name="connsiteY6" fmla="*/ 1724074 h 1724074"/>
                    <a:gd name="connsiteX7" fmla="*/ 0 w 3860030"/>
                    <a:gd name="connsiteY7" fmla="*/ 1303038 h 1724074"/>
                    <a:gd name="connsiteX8" fmla="*/ 0 w 3860030"/>
                    <a:gd name="connsiteY8" fmla="*/ 421036 h 1724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60030" h="1724074" fill="none" extrusionOk="0">
                      <a:moveTo>
                        <a:pt x="0" y="421036"/>
                      </a:moveTo>
                      <a:cubicBezTo>
                        <a:pt x="-10254" y="224437"/>
                        <a:pt x="182937" y="-3741"/>
                        <a:pt x="421036" y="0"/>
                      </a:cubicBezTo>
                      <a:cubicBezTo>
                        <a:pt x="1497895" y="-35273"/>
                        <a:pt x="2200335" y="-144294"/>
                        <a:pt x="3438994" y="0"/>
                      </a:cubicBezTo>
                      <a:cubicBezTo>
                        <a:pt x="3682363" y="3299"/>
                        <a:pt x="3846835" y="177379"/>
                        <a:pt x="3860030" y="421036"/>
                      </a:cubicBezTo>
                      <a:cubicBezTo>
                        <a:pt x="3795225" y="580650"/>
                        <a:pt x="3832922" y="919841"/>
                        <a:pt x="3860030" y="1303038"/>
                      </a:cubicBezTo>
                      <a:cubicBezTo>
                        <a:pt x="3896225" y="1508200"/>
                        <a:pt x="3676022" y="1719200"/>
                        <a:pt x="3438994" y="1724074"/>
                      </a:cubicBezTo>
                      <a:cubicBezTo>
                        <a:pt x="2945474" y="1801599"/>
                        <a:pt x="729335" y="1680371"/>
                        <a:pt x="421036" y="1724074"/>
                      </a:cubicBezTo>
                      <a:cubicBezTo>
                        <a:pt x="147628" y="1712748"/>
                        <a:pt x="-20188" y="1535294"/>
                        <a:pt x="0" y="1303038"/>
                      </a:cubicBezTo>
                      <a:cubicBezTo>
                        <a:pt x="-46943" y="1036608"/>
                        <a:pt x="46101" y="824172"/>
                        <a:pt x="0" y="421036"/>
                      </a:cubicBezTo>
                      <a:close/>
                    </a:path>
                    <a:path w="3860030" h="1724074" stroke="0" extrusionOk="0">
                      <a:moveTo>
                        <a:pt x="0" y="421036"/>
                      </a:moveTo>
                      <a:cubicBezTo>
                        <a:pt x="-3887" y="175072"/>
                        <a:pt x="181706" y="5506"/>
                        <a:pt x="421036" y="0"/>
                      </a:cubicBezTo>
                      <a:cubicBezTo>
                        <a:pt x="1860015" y="-95379"/>
                        <a:pt x="2551492" y="58096"/>
                        <a:pt x="3438994" y="0"/>
                      </a:cubicBezTo>
                      <a:cubicBezTo>
                        <a:pt x="3653000" y="-13041"/>
                        <a:pt x="3823589" y="162314"/>
                        <a:pt x="3860030" y="421036"/>
                      </a:cubicBezTo>
                      <a:cubicBezTo>
                        <a:pt x="3834105" y="531959"/>
                        <a:pt x="3915328" y="903839"/>
                        <a:pt x="3860030" y="1303038"/>
                      </a:cubicBezTo>
                      <a:cubicBezTo>
                        <a:pt x="3884775" y="1506156"/>
                        <a:pt x="3645459" y="1698107"/>
                        <a:pt x="3438994" y="1724074"/>
                      </a:cubicBezTo>
                      <a:cubicBezTo>
                        <a:pt x="2283581" y="1664168"/>
                        <a:pt x="1395821" y="1806588"/>
                        <a:pt x="421036" y="1724074"/>
                      </a:cubicBezTo>
                      <a:cubicBezTo>
                        <a:pt x="169849" y="1728686"/>
                        <a:pt x="-32218" y="1568269"/>
                        <a:pt x="0" y="1303038"/>
                      </a:cubicBezTo>
                      <a:cubicBezTo>
                        <a:pt x="-19342" y="1037331"/>
                        <a:pt x="28377" y="580575"/>
                        <a:pt x="0" y="421036"/>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6400" b="1" dirty="0">
                    <a:solidFill>
                      <a:srgbClr val="002060"/>
                    </a:solidFill>
                    <a:latin typeface="Calibri" panose="020F0502020204030204" pitchFamily="34" charset="0"/>
                    <a:cs typeface="Calibri" panose="020F0502020204030204" pitchFamily="34" charset="0"/>
                    <a:sym typeface="Arial"/>
                  </a:endParaRPr>
                </a:p>
              </p:txBody>
            </p:sp>
            <p:sp>
              <p:nvSpPr>
                <p:cNvPr id="22" name="Rectangle: Rounded Corners 48">
                  <a:extLst>
                    <a:ext uri="{FF2B5EF4-FFF2-40B4-BE49-F238E27FC236}">
                      <a16:creationId xmlns:a16="http://schemas.microsoft.com/office/drawing/2014/main" id="{99051674-2209-A509-CAD6-19540EF924D4}"/>
                    </a:ext>
                  </a:extLst>
                </p:cNvPr>
                <p:cNvSpPr/>
                <p:nvPr/>
              </p:nvSpPr>
              <p:spPr>
                <a:xfrm>
                  <a:off x="1457700" y="657558"/>
                  <a:ext cx="2478196" cy="2312379"/>
                </a:xfrm>
                <a:custGeom>
                  <a:avLst/>
                  <a:gdLst>
                    <a:gd name="connsiteX0" fmla="*/ 0 w 2478196"/>
                    <a:gd name="connsiteY0" fmla="*/ 1156190 h 2312379"/>
                    <a:gd name="connsiteX1" fmla="*/ 1156190 w 2478196"/>
                    <a:gd name="connsiteY1" fmla="*/ 0 h 2312379"/>
                    <a:gd name="connsiteX2" fmla="*/ 1322007 w 2478196"/>
                    <a:gd name="connsiteY2" fmla="*/ 0 h 2312379"/>
                    <a:gd name="connsiteX3" fmla="*/ 2478197 w 2478196"/>
                    <a:gd name="connsiteY3" fmla="*/ 1156190 h 2312379"/>
                    <a:gd name="connsiteX4" fmla="*/ 2478196 w 2478196"/>
                    <a:gd name="connsiteY4" fmla="*/ 1156190 h 2312379"/>
                    <a:gd name="connsiteX5" fmla="*/ 1322006 w 2478196"/>
                    <a:gd name="connsiteY5" fmla="*/ 2312380 h 2312379"/>
                    <a:gd name="connsiteX6" fmla="*/ 1156190 w 2478196"/>
                    <a:gd name="connsiteY6" fmla="*/ 2312379 h 2312379"/>
                    <a:gd name="connsiteX7" fmla="*/ 0 w 2478196"/>
                    <a:gd name="connsiteY7" fmla="*/ 1156189 h 2312379"/>
                    <a:gd name="connsiteX8" fmla="*/ 0 w 2478196"/>
                    <a:gd name="connsiteY8" fmla="*/ 1156190 h 231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8196" h="2312379" fill="none" extrusionOk="0">
                      <a:moveTo>
                        <a:pt x="0" y="1156190"/>
                      </a:moveTo>
                      <a:cubicBezTo>
                        <a:pt x="-27916" y="524545"/>
                        <a:pt x="431369" y="87563"/>
                        <a:pt x="1156190" y="0"/>
                      </a:cubicBezTo>
                      <a:cubicBezTo>
                        <a:pt x="1216848" y="5255"/>
                        <a:pt x="1276299" y="4154"/>
                        <a:pt x="1322007" y="0"/>
                      </a:cubicBezTo>
                      <a:cubicBezTo>
                        <a:pt x="1951933" y="30207"/>
                        <a:pt x="2453192" y="500840"/>
                        <a:pt x="2478197" y="1156190"/>
                      </a:cubicBezTo>
                      <a:lnTo>
                        <a:pt x="2478196" y="1156190"/>
                      </a:lnTo>
                      <a:cubicBezTo>
                        <a:pt x="2441723" y="1805494"/>
                        <a:pt x="1957555" y="2217275"/>
                        <a:pt x="1322006" y="2312380"/>
                      </a:cubicBezTo>
                      <a:cubicBezTo>
                        <a:pt x="1260549" y="2320135"/>
                        <a:pt x="1236801" y="2326473"/>
                        <a:pt x="1156190" y="2312379"/>
                      </a:cubicBezTo>
                      <a:cubicBezTo>
                        <a:pt x="568958" y="2306879"/>
                        <a:pt x="16150" y="1854653"/>
                        <a:pt x="0" y="1156189"/>
                      </a:cubicBezTo>
                      <a:lnTo>
                        <a:pt x="0" y="1156190"/>
                      </a:lnTo>
                      <a:close/>
                    </a:path>
                    <a:path w="2478196" h="2312379" stroke="0" extrusionOk="0">
                      <a:moveTo>
                        <a:pt x="0" y="1156190"/>
                      </a:moveTo>
                      <a:cubicBezTo>
                        <a:pt x="-3510" y="505514"/>
                        <a:pt x="431027" y="70153"/>
                        <a:pt x="1156190" y="0"/>
                      </a:cubicBezTo>
                      <a:cubicBezTo>
                        <a:pt x="1191716" y="-5087"/>
                        <a:pt x="1296061" y="-14479"/>
                        <a:pt x="1322007" y="0"/>
                      </a:cubicBezTo>
                      <a:cubicBezTo>
                        <a:pt x="1912335" y="-33943"/>
                        <a:pt x="2425525" y="479789"/>
                        <a:pt x="2478197" y="1156190"/>
                      </a:cubicBezTo>
                      <a:lnTo>
                        <a:pt x="2478196" y="1156190"/>
                      </a:lnTo>
                      <a:cubicBezTo>
                        <a:pt x="2534213" y="1841322"/>
                        <a:pt x="2014389" y="2267064"/>
                        <a:pt x="1322006" y="2312380"/>
                      </a:cubicBezTo>
                      <a:cubicBezTo>
                        <a:pt x="1264031" y="2321565"/>
                        <a:pt x="1175823" y="2315032"/>
                        <a:pt x="1156190" y="2312379"/>
                      </a:cubicBezTo>
                      <a:cubicBezTo>
                        <a:pt x="533454" y="2385951"/>
                        <a:pt x="-17959" y="1792077"/>
                        <a:pt x="0" y="1156189"/>
                      </a:cubicBezTo>
                      <a:lnTo>
                        <a:pt x="0" y="1156190"/>
                      </a:ln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6400" b="1" dirty="0">
                    <a:solidFill>
                      <a:srgbClr val="002060"/>
                    </a:solidFill>
                    <a:latin typeface="Calibri" panose="020F0502020204030204" pitchFamily="34" charset="0"/>
                    <a:cs typeface="Calibri" panose="020F0502020204030204" pitchFamily="34" charset="0"/>
                    <a:sym typeface="Arial"/>
                  </a:endParaRPr>
                </a:p>
              </p:txBody>
            </p:sp>
          </p:grpSp>
          <p:pic>
            <p:nvPicPr>
              <p:cNvPr id="20" name="Picture 19" descr="Graphical user interface&#10;&#10;Description automatically generated with low confidence">
                <a:extLst>
                  <a:ext uri="{FF2B5EF4-FFF2-40B4-BE49-F238E27FC236}">
                    <a16:creationId xmlns:a16="http://schemas.microsoft.com/office/drawing/2014/main" id="{FEA5FC78-9195-1D91-0389-724AF282531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40054" y="3171731"/>
                <a:ext cx="1892084" cy="1602775"/>
              </a:xfrm>
              <a:prstGeom prst="rect">
                <a:avLst/>
              </a:prstGeom>
            </p:spPr>
          </p:pic>
        </p:grpSp>
        <p:sp>
          <p:nvSpPr>
            <p:cNvPr id="18" name="Rectangle 17">
              <a:extLst>
                <a:ext uri="{FF2B5EF4-FFF2-40B4-BE49-F238E27FC236}">
                  <a16:creationId xmlns:a16="http://schemas.microsoft.com/office/drawing/2014/main" id="{49D64A2A-8532-8367-D3FC-5FE637D05B33}"/>
                </a:ext>
              </a:extLst>
            </p:cNvPr>
            <p:cNvSpPr/>
            <p:nvPr/>
          </p:nvSpPr>
          <p:spPr>
            <a:xfrm>
              <a:off x="6832896" y="3938015"/>
              <a:ext cx="1696618" cy="746407"/>
            </a:xfrm>
            <a:prstGeom prst="rect">
              <a:avLst/>
            </a:prstGeom>
          </p:spPr>
          <p:txBody>
            <a:bodyPr wrap="none">
              <a:spAutoFit/>
            </a:bodyPr>
            <a:lstStyle/>
            <a:p>
              <a:pPr algn="ctr" defTabSz="1219170">
                <a:buClr>
                  <a:srgbClr val="000000"/>
                </a:buClr>
              </a:pPr>
              <a:r>
                <a:rPr lang="en-US" sz="5867" b="1" kern="0" dirty="0">
                  <a:solidFill>
                    <a:srgbClr val="00B050"/>
                  </a:solidFill>
                  <a:latin typeface="Calibri" panose="020F0502020204030204" pitchFamily="34" charset="0"/>
                  <a:cs typeface="Calibri" panose="020F0502020204030204" pitchFamily="34" charset="0"/>
                  <a:sym typeface="Arial"/>
                </a:rPr>
                <a:t>Tay </a:t>
              </a:r>
              <a:r>
                <a:rPr lang="en-US" sz="5867" b="1" kern="0" dirty="0" err="1">
                  <a:solidFill>
                    <a:srgbClr val="00B050"/>
                  </a:solidFill>
                  <a:latin typeface="Calibri" panose="020F0502020204030204" pitchFamily="34" charset="0"/>
                  <a:cs typeface="Calibri" panose="020F0502020204030204" pitchFamily="34" charset="0"/>
                  <a:sym typeface="Arial"/>
                </a:rPr>
                <a:t>dò</a:t>
              </a:r>
              <a:endParaRPr lang="en-US" sz="5867" b="1" kern="0" dirty="0">
                <a:solidFill>
                  <a:srgbClr val="00B050"/>
                </a:solidFill>
                <a:latin typeface="Calibri" panose="020F0502020204030204" pitchFamily="34" charset="0"/>
                <a:cs typeface="Calibri" panose="020F0502020204030204" pitchFamily="34" charset="0"/>
                <a:sym typeface="Arial"/>
              </a:endParaRPr>
            </a:p>
          </p:txBody>
        </p:sp>
      </p:grpSp>
      <p:pic>
        <p:nvPicPr>
          <p:cNvPr id="23" name="Picture 22">
            <a:extLst>
              <a:ext uri="{FF2B5EF4-FFF2-40B4-BE49-F238E27FC236}">
                <a16:creationId xmlns:a16="http://schemas.microsoft.com/office/drawing/2014/main" id="{2FB2A632-B8D7-6325-1516-48E946BAB6DC}"/>
              </a:ext>
            </a:extLst>
          </p:cNvPr>
          <p:cNvPicPr>
            <a:picLocks noChangeAspect="1"/>
          </p:cNvPicPr>
          <p:nvPr/>
        </p:nvPicPr>
        <p:blipFill>
          <a:blip r:embed="rId8"/>
          <a:stretch>
            <a:fillRect/>
          </a:stretch>
        </p:blipFill>
        <p:spPr>
          <a:xfrm>
            <a:off x="2915257" y="-301329"/>
            <a:ext cx="6200169" cy="2566638"/>
          </a:xfrm>
          <a:prstGeom prst="rect">
            <a:avLst/>
          </a:prstGeom>
        </p:spPr>
      </p:pic>
      <p:sp>
        <p:nvSpPr>
          <p:cNvPr id="25" name="Rectangle: Rounded Corners 24">
            <a:extLst>
              <a:ext uri="{FF2B5EF4-FFF2-40B4-BE49-F238E27FC236}">
                <a16:creationId xmlns:a16="http://schemas.microsoft.com/office/drawing/2014/main" id="{687BE387-2BEF-7C35-E0B0-705F7D51466F}"/>
              </a:ext>
            </a:extLst>
          </p:cNvPr>
          <p:cNvSpPr/>
          <p:nvPr/>
        </p:nvSpPr>
        <p:spPr>
          <a:xfrm>
            <a:off x="378492" y="4776281"/>
            <a:ext cx="11657895" cy="1887206"/>
          </a:xfrm>
          <a:prstGeom prst="roundRect">
            <a:avLst>
              <a:gd name="adj" fmla="val 50000"/>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FF0000"/>
                </a:solidFill>
                <a:effectLst/>
                <a:latin typeface="Times New Roman" panose="02020603050405020304" pitchFamily="18" charset="0"/>
                <a:ea typeface="Times New Roman" panose="02020603050405020304" pitchFamily="18" charset="0"/>
              </a:rPr>
              <a:t>Giọng</a:t>
            </a:r>
            <a:r>
              <a:rPr lang="en-US" sz="3600" dirty="0">
                <a:solidFill>
                  <a:srgbClr val="FF0000"/>
                </a:solidFill>
                <a:effectLst/>
                <a:latin typeface="Times New Roman" panose="02020603050405020304" pitchFamily="18" charset="0"/>
                <a:ea typeface="Times New Roman" panose="02020603050405020304" pitchFamily="18" charset="0"/>
              </a:rPr>
              <a:t> </a:t>
            </a:r>
            <a:r>
              <a:rPr lang="en-US" sz="3600" dirty="0" err="1">
                <a:solidFill>
                  <a:srgbClr val="FF0000"/>
                </a:solidFill>
                <a:effectLst/>
                <a:latin typeface="Times New Roman" panose="02020603050405020304" pitchFamily="18" charset="0"/>
                <a:ea typeface="Times New Roman" panose="02020603050405020304" pitchFamily="18" charset="0"/>
              </a:rPr>
              <a:t>đọc</a:t>
            </a:r>
            <a:r>
              <a:rPr lang="en-US" sz="3600" dirty="0">
                <a:solidFill>
                  <a:srgbClr val="FF0000"/>
                </a:solidFill>
                <a:effectLst/>
                <a:latin typeface="Times New Roman" panose="02020603050405020304" pitchFamily="18" charset="0"/>
                <a:ea typeface="Times New Roman" panose="02020603050405020304" pitchFamily="18" charset="0"/>
              </a:rPr>
              <a:t> </a:t>
            </a:r>
            <a:r>
              <a:rPr lang="en-US" sz="3600" dirty="0" err="1">
                <a:solidFill>
                  <a:srgbClr val="FF0000"/>
                </a:solidFill>
                <a:effectLst/>
                <a:latin typeface="Times New Roman" panose="02020603050405020304" pitchFamily="18" charset="0"/>
                <a:ea typeface="Times New Roman" panose="02020603050405020304" pitchFamily="18" charset="0"/>
              </a:rPr>
              <a:t>toàn</a:t>
            </a:r>
            <a:r>
              <a:rPr lang="en-US" sz="3600" dirty="0">
                <a:solidFill>
                  <a:srgbClr val="FF0000"/>
                </a:solidFill>
                <a:effectLst/>
                <a:latin typeface="Times New Roman" panose="02020603050405020304" pitchFamily="18" charset="0"/>
                <a:ea typeface="Times New Roman" panose="02020603050405020304" pitchFamily="18" charset="0"/>
              </a:rPr>
              <a:t> </a:t>
            </a:r>
            <a:r>
              <a:rPr lang="en-US" sz="3600" dirty="0" err="1">
                <a:solidFill>
                  <a:srgbClr val="FF0000"/>
                </a:solidFill>
                <a:effectLst/>
                <a:latin typeface="Times New Roman" panose="02020603050405020304" pitchFamily="18" charset="0"/>
                <a:ea typeface="Times New Roman" panose="02020603050405020304" pitchFamily="18" charset="0"/>
              </a:rPr>
              <a:t>bài</a:t>
            </a:r>
            <a:r>
              <a:rPr lang="en-US" sz="3600" dirty="0">
                <a:solidFill>
                  <a:srgbClr val="FF0000"/>
                </a:solidFill>
                <a:effectLst/>
                <a:latin typeface="Times New Roman" panose="02020603050405020304" pitchFamily="18" charset="0"/>
                <a:ea typeface="Times New Roman" panose="02020603050405020304" pitchFamily="18" charset="0"/>
              </a:rPr>
              <a:t> thong </a:t>
            </a:r>
            <a:r>
              <a:rPr lang="en-US" sz="3600" dirty="0" err="1">
                <a:solidFill>
                  <a:srgbClr val="FF0000"/>
                </a:solidFill>
                <a:effectLst/>
                <a:latin typeface="Times New Roman" panose="02020603050405020304" pitchFamily="18" charset="0"/>
                <a:ea typeface="Times New Roman" panose="02020603050405020304" pitchFamily="18" charset="0"/>
              </a:rPr>
              <a:t>thả</a:t>
            </a:r>
            <a:r>
              <a:rPr lang="en-US" sz="3600" dirty="0">
                <a:solidFill>
                  <a:srgbClr val="FF0000"/>
                </a:solidFill>
                <a:effectLst/>
                <a:latin typeface="Times New Roman" panose="02020603050405020304" pitchFamily="18" charset="0"/>
                <a:ea typeface="Times New Roman" panose="02020603050405020304" pitchFamily="18" charset="0"/>
              </a:rPr>
              <a:t>, </a:t>
            </a:r>
            <a:r>
              <a:rPr lang="en-US" sz="3600" dirty="0" err="1">
                <a:solidFill>
                  <a:srgbClr val="FF0000"/>
                </a:solidFill>
                <a:effectLst/>
                <a:latin typeface="Times New Roman" panose="02020603050405020304" pitchFamily="18" charset="0"/>
                <a:ea typeface="Times New Roman" panose="02020603050405020304" pitchFamily="18" charset="0"/>
              </a:rPr>
              <a:t>rõ</a:t>
            </a:r>
            <a:r>
              <a:rPr lang="en-US" sz="3600" dirty="0">
                <a:solidFill>
                  <a:srgbClr val="FF0000"/>
                </a:solidFill>
                <a:effectLst/>
                <a:latin typeface="Times New Roman" panose="02020603050405020304" pitchFamily="18" charset="0"/>
                <a:ea typeface="Times New Roman" panose="02020603050405020304" pitchFamily="18" charset="0"/>
              </a:rPr>
              <a:t> </a:t>
            </a:r>
            <a:r>
              <a:rPr lang="en-US" sz="3600" dirty="0" err="1">
                <a:solidFill>
                  <a:srgbClr val="FF0000"/>
                </a:solidFill>
                <a:effectLst/>
                <a:latin typeface="Times New Roman" panose="02020603050405020304" pitchFamily="18" charset="0"/>
                <a:ea typeface="Times New Roman" panose="02020603050405020304" pitchFamily="18" charset="0"/>
              </a:rPr>
              <a:t>ràng</a:t>
            </a:r>
            <a:r>
              <a:rPr lang="en-US" sz="3600" dirty="0">
                <a:solidFill>
                  <a:srgbClr val="FF0000"/>
                </a:solidFill>
                <a:effectLst/>
                <a:latin typeface="Times New Roman" panose="02020603050405020304" pitchFamily="18" charset="0"/>
                <a:ea typeface="Times New Roman" panose="02020603050405020304" pitchFamily="18" charset="0"/>
              </a:rPr>
              <a:t>, </a:t>
            </a:r>
            <a:r>
              <a:rPr lang="en-US" sz="3600" dirty="0" err="1">
                <a:solidFill>
                  <a:srgbClr val="FF0000"/>
                </a:solidFill>
                <a:effectLst/>
                <a:latin typeface="Times New Roman" panose="02020603050405020304" pitchFamily="18" charset="0"/>
                <a:ea typeface="Times New Roman" panose="02020603050405020304" pitchFamily="18" charset="0"/>
              </a:rPr>
              <a:t>vui</a:t>
            </a:r>
            <a:r>
              <a:rPr lang="en-US" sz="3600" dirty="0">
                <a:solidFill>
                  <a:srgbClr val="FF0000"/>
                </a:solidFill>
                <a:effectLst/>
                <a:latin typeface="Times New Roman" panose="02020603050405020304" pitchFamily="18" charset="0"/>
                <a:ea typeface="Times New Roman" panose="02020603050405020304" pitchFamily="18" charset="0"/>
              </a:rPr>
              <a:t> </a:t>
            </a:r>
            <a:r>
              <a:rPr lang="en-US" sz="3600" dirty="0" err="1">
                <a:solidFill>
                  <a:srgbClr val="FF0000"/>
                </a:solidFill>
                <a:effectLst/>
                <a:latin typeface="Times New Roman" panose="02020603050405020304" pitchFamily="18" charset="0"/>
                <a:ea typeface="Times New Roman" panose="02020603050405020304" pitchFamily="18" charset="0"/>
              </a:rPr>
              <a:t>tươi</a:t>
            </a:r>
            <a:r>
              <a:rPr lang="en-US" sz="3600" dirty="0">
                <a:solidFill>
                  <a:srgbClr val="FF0000"/>
                </a:solidFill>
                <a:effectLst/>
                <a:latin typeface="Times New Roman" panose="02020603050405020304" pitchFamily="18" charset="0"/>
                <a:ea typeface="Times New Roman" panose="02020603050405020304" pitchFamily="18" charset="0"/>
              </a:rPr>
              <a:t>; </a:t>
            </a:r>
            <a:r>
              <a:rPr lang="en-US" sz="3600" dirty="0" err="1">
                <a:solidFill>
                  <a:srgbClr val="FF0000"/>
                </a:solidFill>
                <a:effectLst/>
                <a:latin typeface="Times New Roman" panose="02020603050405020304" pitchFamily="18" charset="0"/>
                <a:ea typeface="Times New Roman" panose="02020603050405020304" pitchFamily="18" charset="0"/>
              </a:rPr>
              <a:t>nhấn</a:t>
            </a:r>
            <a:r>
              <a:rPr lang="en-US" sz="3600" dirty="0">
                <a:solidFill>
                  <a:srgbClr val="FF0000"/>
                </a:solidFill>
                <a:effectLst/>
                <a:latin typeface="Times New Roman" panose="02020603050405020304" pitchFamily="18" charset="0"/>
                <a:ea typeface="Times New Roman" panose="02020603050405020304" pitchFamily="18" charset="0"/>
              </a:rPr>
              <a:t> </a:t>
            </a:r>
            <a:r>
              <a:rPr lang="en-US" sz="3600" dirty="0" err="1">
                <a:solidFill>
                  <a:srgbClr val="FF0000"/>
                </a:solidFill>
                <a:effectLst/>
                <a:latin typeface="Times New Roman" panose="02020603050405020304" pitchFamily="18" charset="0"/>
                <a:ea typeface="Times New Roman" panose="02020603050405020304" pitchFamily="18" charset="0"/>
              </a:rPr>
              <a:t>giọng</a:t>
            </a:r>
            <a:r>
              <a:rPr lang="en-US" sz="3600" dirty="0">
                <a:solidFill>
                  <a:srgbClr val="FF0000"/>
                </a:solidFill>
                <a:effectLst/>
                <a:latin typeface="Times New Roman" panose="02020603050405020304" pitchFamily="18" charset="0"/>
                <a:ea typeface="Times New Roman" panose="02020603050405020304" pitchFamily="18" charset="0"/>
              </a:rPr>
              <a:t> ở </a:t>
            </a:r>
            <a:r>
              <a:rPr lang="en-US" sz="3600" dirty="0" err="1">
                <a:solidFill>
                  <a:srgbClr val="FF0000"/>
                </a:solidFill>
                <a:effectLst/>
                <a:latin typeface="Times New Roman" panose="02020603050405020304" pitchFamily="18" charset="0"/>
                <a:ea typeface="Times New Roman" panose="02020603050405020304" pitchFamily="18" charset="0"/>
              </a:rPr>
              <a:t>những</a:t>
            </a:r>
            <a:r>
              <a:rPr lang="en-US" sz="3600" dirty="0">
                <a:solidFill>
                  <a:srgbClr val="FF0000"/>
                </a:solidFill>
                <a:effectLst/>
                <a:latin typeface="Times New Roman" panose="02020603050405020304" pitchFamily="18" charset="0"/>
                <a:ea typeface="Times New Roman" panose="02020603050405020304" pitchFamily="18" charset="0"/>
              </a:rPr>
              <a:t> </a:t>
            </a:r>
            <a:r>
              <a:rPr lang="en-US" sz="3600" dirty="0" err="1">
                <a:solidFill>
                  <a:srgbClr val="FF0000"/>
                </a:solidFill>
                <a:effectLst/>
                <a:latin typeface="Times New Roman" panose="02020603050405020304" pitchFamily="18" charset="0"/>
                <a:ea typeface="Times New Roman" panose="02020603050405020304" pitchFamily="18" charset="0"/>
              </a:rPr>
              <a:t>từ</a:t>
            </a:r>
            <a:r>
              <a:rPr lang="en-US" sz="3600" dirty="0">
                <a:solidFill>
                  <a:srgbClr val="FF0000"/>
                </a:solidFill>
                <a:effectLst/>
                <a:latin typeface="Times New Roman" panose="02020603050405020304" pitchFamily="18" charset="0"/>
                <a:ea typeface="Times New Roman" panose="02020603050405020304" pitchFamily="18" charset="0"/>
              </a:rPr>
              <a:t> </a:t>
            </a:r>
            <a:r>
              <a:rPr lang="en-US" sz="3600" dirty="0" err="1">
                <a:solidFill>
                  <a:srgbClr val="FF0000"/>
                </a:solidFill>
                <a:effectLst/>
                <a:latin typeface="Times New Roman" panose="02020603050405020304" pitchFamily="18" charset="0"/>
                <a:ea typeface="Times New Roman" panose="02020603050405020304" pitchFamily="18" charset="0"/>
              </a:rPr>
              <a:t>ngữ</a:t>
            </a:r>
            <a:r>
              <a:rPr lang="en-US" sz="3600" dirty="0">
                <a:solidFill>
                  <a:srgbClr val="FF0000"/>
                </a:solidFill>
                <a:effectLst/>
                <a:latin typeface="Times New Roman" panose="02020603050405020304" pitchFamily="18" charset="0"/>
                <a:ea typeface="Times New Roman" panose="02020603050405020304" pitchFamily="18" charset="0"/>
              </a:rPr>
              <a:t> </a:t>
            </a:r>
            <a:r>
              <a:rPr lang="en-US" sz="3600" dirty="0" err="1">
                <a:solidFill>
                  <a:srgbClr val="FF0000"/>
                </a:solidFill>
                <a:effectLst/>
                <a:latin typeface="Times New Roman" panose="02020603050405020304" pitchFamily="18" charset="0"/>
                <a:ea typeface="Times New Roman" panose="02020603050405020304" pitchFamily="18" charset="0"/>
              </a:rPr>
              <a:t>tả</a:t>
            </a:r>
            <a:r>
              <a:rPr lang="en-US" sz="3600" dirty="0">
                <a:solidFill>
                  <a:srgbClr val="FF0000"/>
                </a:solidFill>
                <a:effectLst/>
                <a:latin typeface="Times New Roman" panose="02020603050405020304" pitchFamily="18" charset="0"/>
                <a:ea typeface="Times New Roman" panose="02020603050405020304" pitchFamily="18" charset="0"/>
              </a:rPr>
              <a:t> </a:t>
            </a:r>
            <a:r>
              <a:rPr lang="en-US" sz="3600" dirty="0" err="1">
                <a:solidFill>
                  <a:srgbClr val="FF0000"/>
                </a:solidFill>
                <a:effectLst/>
                <a:latin typeface="Times New Roman" panose="02020603050405020304" pitchFamily="18" charset="0"/>
                <a:ea typeface="Times New Roman" panose="02020603050405020304" pitchFamily="18" charset="0"/>
              </a:rPr>
              <a:t>vẻ</a:t>
            </a:r>
            <a:r>
              <a:rPr lang="en-US" sz="3600" dirty="0">
                <a:solidFill>
                  <a:srgbClr val="FF0000"/>
                </a:solidFill>
                <a:effectLst/>
                <a:latin typeface="Times New Roman" panose="02020603050405020304" pitchFamily="18" charset="0"/>
                <a:ea typeface="Times New Roman" panose="02020603050405020304" pitchFamily="18" charset="0"/>
              </a:rPr>
              <a:t> </a:t>
            </a:r>
            <a:r>
              <a:rPr lang="en-US" sz="3600" dirty="0" err="1">
                <a:solidFill>
                  <a:srgbClr val="FF0000"/>
                </a:solidFill>
                <a:effectLst/>
                <a:latin typeface="Times New Roman" panose="02020603050405020304" pitchFamily="18" charset="0"/>
                <a:ea typeface="Times New Roman" panose="02020603050405020304" pitchFamily="18" charset="0"/>
              </a:rPr>
              <a:t>đẹp</a:t>
            </a:r>
            <a:r>
              <a:rPr lang="en-US" sz="3600" dirty="0">
                <a:solidFill>
                  <a:srgbClr val="FF0000"/>
                </a:solidFill>
                <a:effectLst/>
                <a:latin typeface="Times New Roman" panose="02020603050405020304" pitchFamily="18" charset="0"/>
                <a:ea typeface="Times New Roman" panose="02020603050405020304" pitchFamily="18" charset="0"/>
              </a:rPr>
              <a:t> </a:t>
            </a:r>
            <a:r>
              <a:rPr lang="en-US" sz="3600" dirty="0" err="1">
                <a:solidFill>
                  <a:srgbClr val="FF0000"/>
                </a:solidFill>
                <a:effectLst/>
                <a:latin typeface="Times New Roman" panose="02020603050405020304" pitchFamily="18" charset="0"/>
                <a:ea typeface="Times New Roman" panose="02020603050405020304" pitchFamily="18" charset="0"/>
              </a:rPr>
              <a:t>của</a:t>
            </a:r>
            <a:r>
              <a:rPr lang="en-US" sz="3600" dirty="0">
                <a:solidFill>
                  <a:srgbClr val="FF0000"/>
                </a:solidFill>
                <a:effectLst/>
                <a:latin typeface="Times New Roman" panose="02020603050405020304" pitchFamily="18" charset="0"/>
                <a:ea typeface="Times New Roman" panose="02020603050405020304" pitchFamily="18" charset="0"/>
              </a:rPr>
              <a:t> </a:t>
            </a:r>
            <a:r>
              <a:rPr lang="en-US" sz="3600" dirty="0" err="1">
                <a:solidFill>
                  <a:srgbClr val="FF0000"/>
                </a:solidFill>
                <a:effectLst/>
                <a:latin typeface="Times New Roman" panose="02020603050405020304" pitchFamily="18" charset="0"/>
                <a:ea typeface="Times New Roman" panose="02020603050405020304" pitchFamily="18" charset="0"/>
              </a:rPr>
              <a:t>các</a:t>
            </a:r>
            <a:r>
              <a:rPr lang="en-US" sz="3600" dirty="0">
                <a:solidFill>
                  <a:srgbClr val="FF0000"/>
                </a:solidFill>
                <a:effectLst/>
                <a:latin typeface="Times New Roman" panose="02020603050405020304" pitchFamily="18" charset="0"/>
                <a:ea typeface="Times New Roman" panose="02020603050405020304" pitchFamily="18" charset="0"/>
              </a:rPr>
              <a:t> </a:t>
            </a:r>
            <a:r>
              <a:rPr lang="en-US" sz="3600" dirty="0" err="1">
                <a:solidFill>
                  <a:srgbClr val="FF0000"/>
                </a:solidFill>
                <a:effectLst/>
                <a:latin typeface="Times New Roman" panose="02020603050405020304" pitchFamily="18" charset="0"/>
                <a:ea typeface="Times New Roman" panose="02020603050405020304" pitchFamily="18" charset="0"/>
              </a:rPr>
              <a:t>loài</a:t>
            </a:r>
            <a:r>
              <a:rPr lang="en-US" sz="3600" dirty="0">
                <a:solidFill>
                  <a:srgbClr val="FF0000"/>
                </a:solidFill>
                <a:effectLst/>
                <a:latin typeface="Times New Roman" panose="02020603050405020304" pitchFamily="18" charset="0"/>
                <a:ea typeface="Times New Roman" panose="02020603050405020304" pitchFamily="18" charset="0"/>
              </a:rPr>
              <a:t> </a:t>
            </a:r>
            <a:r>
              <a:rPr lang="en-US" sz="3600" dirty="0" err="1">
                <a:solidFill>
                  <a:srgbClr val="FF0000"/>
                </a:solidFill>
                <a:effectLst/>
                <a:latin typeface="Times New Roman" panose="02020603050405020304" pitchFamily="18" charset="0"/>
                <a:ea typeface="Times New Roman" panose="02020603050405020304" pitchFamily="18" charset="0"/>
              </a:rPr>
              <a:t>cá</a:t>
            </a:r>
            <a:r>
              <a:rPr lang="en-US" sz="3600" dirty="0">
                <a:solidFill>
                  <a:srgbClr val="FF0000"/>
                </a:solidFill>
                <a:effectLst/>
                <a:latin typeface="Times New Roman" panose="02020603050405020304" pitchFamily="18" charset="0"/>
                <a:ea typeface="Times New Roman" panose="02020603050405020304" pitchFamily="18" charset="0"/>
              </a:rPr>
              <a:t>, </a:t>
            </a:r>
            <a:r>
              <a:rPr lang="en-US" sz="3600" dirty="0" err="1">
                <a:solidFill>
                  <a:srgbClr val="FF0000"/>
                </a:solidFill>
                <a:effectLst/>
                <a:latin typeface="Times New Roman" panose="02020603050405020304" pitchFamily="18" charset="0"/>
                <a:ea typeface="Times New Roman" panose="02020603050405020304" pitchFamily="18" charset="0"/>
              </a:rPr>
              <a:t>hoạt</a:t>
            </a:r>
            <a:r>
              <a:rPr lang="en-US" sz="3600" dirty="0">
                <a:solidFill>
                  <a:srgbClr val="FF0000"/>
                </a:solidFill>
                <a:effectLst/>
                <a:latin typeface="Times New Roman" panose="02020603050405020304" pitchFamily="18" charset="0"/>
                <a:ea typeface="Times New Roman" panose="02020603050405020304" pitchFamily="18" charset="0"/>
              </a:rPr>
              <a:t> </a:t>
            </a:r>
            <a:r>
              <a:rPr lang="en-US" sz="3600" dirty="0" err="1">
                <a:solidFill>
                  <a:srgbClr val="FF0000"/>
                </a:solidFill>
                <a:effectLst/>
                <a:latin typeface="Times New Roman" panose="02020603050405020304" pitchFamily="18" charset="0"/>
                <a:ea typeface="Times New Roman" panose="02020603050405020304" pitchFamily="18" charset="0"/>
              </a:rPr>
              <a:t>động</a:t>
            </a:r>
            <a:r>
              <a:rPr lang="en-US" sz="3600" dirty="0">
                <a:solidFill>
                  <a:srgbClr val="FF0000"/>
                </a:solidFill>
                <a:effectLst/>
                <a:latin typeface="Times New Roman" panose="02020603050405020304" pitchFamily="18" charset="0"/>
                <a:ea typeface="Times New Roman" panose="02020603050405020304" pitchFamily="18" charset="0"/>
              </a:rPr>
              <a:t> </a:t>
            </a:r>
            <a:r>
              <a:rPr lang="en-US" sz="3600" dirty="0" err="1">
                <a:solidFill>
                  <a:srgbClr val="FF0000"/>
                </a:solidFill>
                <a:effectLst/>
                <a:latin typeface="Times New Roman" panose="02020603050405020304" pitchFamily="18" charset="0"/>
                <a:ea typeface="Times New Roman" panose="02020603050405020304" pitchFamily="18" charset="0"/>
              </a:rPr>
              <a:t>của</a:t>
            </a:r>
            <a:r>
              <a:rPr lang="en-US" sz="3600" dirty="0">
                <a:solidFill>
                  <a:srgbClr val="FF0000"/>
                </a:solidFill>
                <a:effectLst/>
                <a:latin typeface="Times New Roman" panose="02020603050405020304" pitchFamily="18" charset="0"/>
                <a:ea typeface="Times New Roman" panose="02020603050405020304" pitchFamily="18" charset="0"/>
              </a:rPr>
              <a:t> </a:t>
            </a:r>
            <a:r>
              <a:rPr lang="en-US" sz="3600" dirty="0" err="1">
                <a:solidFill>
                  <a:srgbClr val="FF0000"/>
                </a:solidFill>
                <a:effectLst/>
                <a:latin typeface="Times New Roman" panose="02020603050405020304" pitchFamily="18" charset="0"/>
                <a:ea typeface="Times New Roman" panose="02020603050405020304" pitchFamily="18" charset="0"/>
              </a:rPr>
              <a:t>người</a:t>
            </a:r>
            <a:r>
              <a:rPr lang="en-US" sz="3600" dirty="0">
                <a:solidFill>
                  <a:srgbClr val="FF0000"/>
                </a:solidFill>
                <a:effectLst/>
                <a:latin typeface="Times New Roman" panose="02020603050405020304" pitchFamily="18" charset="0"/>
                <a:ea typeface="Times New Roman" panose="02020603050405020304" pitchFamily="18" charset="0"/>
              </a:rPr>
              <a:t> </a:t>
            </a:r>
            <a:r>
              <a:rPr lang="en-US" sz="3600" dirty="0" err="1">
                <a:solidFill>
                  <a:srgbClr val="FF0000"/>
                </a:solidFill>
                <a:effectLst/>
                <a:latin typeface="Times New Roman" panose="02020603050405020304" pitchFamily="18" charset="0"/>
                <a:ea typeface="Times New Roman" panose="02020603050405020304" pitchFamily="18" charset="0"/>
              </a:rPr>
              <a:t>dân</a:t>
            </a:r>
            <a:r>
              <a:rPr lang="en-US" sz="3600" dirty="0">
                <a:solidFill>
                  <a:srgbClr val="FF0000"/>
                </a:solidFill>
                <a:effectLst/>
                <a:latin typeface="Times New Roman" panose="02020603050405020304" pitchFamily="18" charset="0"/>
                <a:ea typeface="Times New Roman" panose="02020603050405020304" pitchFamily="18" charset="0"/>
              </a:rPr>
              <a:t>, </a:t>
            </a:r>
            <a:r>
              <a:rPr lang="en-US" sz="3600" dirty="0" err="1">
                <a:solidFill>
                  <a:srgbClr val="FF0000"/>
                </a:solidFill>
                <a:effectLst/>
                <a:latin typeface="Times New Roman" panose="02020603050405020304" pitchFamily="18" charset="0"/>
                <a:ea typeface="Times New Roman" panose="02020603050405020304" pitchFamily="18" charset="0"/>
              </a:rPr>
              <a:t>không</a:t>
            </a:r>
            <a:r>
              <a:rPr lang="en-US" sz="3600" dirty="0">
                <a:solidFill>
                  <a:srgbClr val="FF0000"/>
                </a:solidFill>
                <a:effectLst/>
                <a:latin typeface="Times New Roman" panose="02020603050405020304" pitchFamily="18" charset="0"/>
                <a:ea typeface="Times New Roman" panose="02020603050405020304" pitchFamily="18" charset="0"/>
              </a:rPr>
              <a:t> </a:t>
            </a:r>
            <a:r>
              <a:rPr lang="en-US" sz="3600" dirty="0" err="1">
                <a:solidFill>
                  <a:srgbClr val="FF0000"/>
                </a:solidFill>
                <a:effectLst/>
                <a:latin typeface="Times New Roman" panose="02020603050405020304" pitchFamily="18" charset="0"/>
                <a:ea typeface="Times New Roman" panose="02020603050405020304" pitchFamily="18" charset="0"/>
              </a:rPr>
              <a:t>khí</a:t>
            </a:r>
            <a:r>
              <a:rPr lang="en-US" sz="3600" dirty="0">
                <a:solidFill>
                  <a:srgbClr val="FF0000"/>
                </a:solidFill>
                <a:effectLst/>
                <a:latin typeface="Times New Roman" panose="02020603050405020304" pitchFamily="18" charset="0"/>
                <a:ea typeface="Times New Roman" panose="02020603050405020304" pitchFamily="18" charset="0"/>
              </a:rPr>
              <a:t> </a:t>
            </a:r>
            <a:r>
              <a:rPr lang="en-US" sz="3600" dirty="0" err="1">
                <a:solidFill>
                  <a:srgbClr val="FF0000"/>
                </a:solidFill>
                <a:effectLst/>
                <a:latin typeface="Times New Roman" panose="02020603050405020304" pitchFamily="18" charset="0"/>
                <a:ea typeface="Times New Roman" panose="02020603050405020304" pitchFamily="18" charset="0"/>
              </a:rPr>
              <a:t>lao</a:t>
            </a:r>
            <a:r>
              <a:rPr lang="en-US" sz="3600" dirty="0">
                <a:solidFill>
                  <a:srgbClr val="FF0000"/>
                </a:solidFill>
                <a:effectLst/>
                <a:latin typeface="Times New Roman" panose="02020603050405020304" pitchFamily="18" charset="0"/>
                <a:ea typeface="Times New Roman" panose="02020603050405020304" pitchFamily="18" charset="0"/>
              </a:rPr>
              <a:t> </a:t>
            </a:r>
            <a:r>
              <a:rPr lang="en-US" sz="3600" dirty="0" err="1">
                <a:solidFill>
                  <a:srgbClr val="FF0000"/>
                </a:solidFill>
                <a:effectLst/>
                <a:latin typeface="Times New Roman" panose="02020603050405020304" pitchFamily="18" charset="0"/>
                <a:ea typeface="Times New Roman" panose="02020603050405020304" pitchFamily="18" charset="0"/>
              </a:rPr>
              <a:t>động</a:t>
            </a:r>
            <a:r>
              <a:rPr lang="en-US" sz="3600" dirty="0">
                <a:solidFill>
                  <a:srgbClr val="FF0000"/>
                </a:solidFill>
                <a:effectLst/>
                <a:latin typeface="Times New Roman" panose="02020603050405020304" pitchFamily="18" charset="0"/>
                <a:ea typeface="Times New Roman" panose="02020603050405020304" pitchFamily="18" charset="0"/>
              </a:rPr>
              <a:t> </a:t>
            </a:r>
            <a:r>
              <a:rPr lang="en-US" sz="3600" dirty="0" err="1">
                <a:solidFill>
                  <a:srgbClr val="FF0000"/>
                </a:solidFill>
                <a:effectLst/>
                <a:latin typeface="Times New Roman" panose="02020603050405020304" pitchFamily="18" charset="0"/>
                <a:ea typeface="Times New Roman" panose="02020603050405020304" pitchFamily="18" charset="0"/>
              </a:rPr>
              <a:t>vào</a:t>
            </a:r>
            <a:r>
              <a:rPr lang="en-US" sz="3600" dirty="0">
                <a:solidFill>
                  <a:srgbClr val="FF0000"/>
                </a:solidFill>
                <a:effectLst/>
                <a:latin typeface="Times New Roman" panose="02020603050405020304" pitchFamily="18" charset="0"/>
                <a:ea typeface="Times New Roman" panose="02020603050405020304" pitchFamily="18" charset="0"/>
              </a:rPr>
              <a:t> </a:t>
            </a:r>
            <a:r>
              <a:rPr lang="en-US" sz="3600" dirty="0" err="1">
                <a:solidFill>
                  <a:srgbClr val="FF0000"/>
                </a:solidFill>
                <a:effectLst/>
                <a:latin typeface="Times New Roman" panose="02020603050405020304" pitchFamily="18" charset="0"/>
                <a:ea typeface="Times New Roman" panose="02020603050405020304" pitchFamily="18" charset="0"/>
              </a:rPr>
              <a:t>buổi</a:t>
            </a:r>
            <a:r>
              <a:rPr lang="en-US" sz="3600" dirty="0">
                <a:solidFill>
                  <a:srgbClr val="FF0000"/>
                </a:solidFill>
                <a:effectLst/>
                <a:latin typeface="Times New Roman" panose="02020603050405020304" pitchFamily="18" charset="0"/>
                <a:ea typeface="Times New Roman" panose="02020603050405020304" pitchFamily="18" charset="0"/>
              </a:rPr>
              <a:t> </a:t>
            </a:r>
            <a:r>
              <a:rPr lang="en-US" sz="3600" dirty="0" err="1">
                <a:solidFill>
                  <a:srgbClr val="FF0000"/>
                </a:solidFill>
                <a:effectLst/>
                <a:latin typeface="Times New Roman" panose="02020603050405020304" pitchFamily="18" charset="0"/>
                <a:ea typeface="Times New Roman" panose="02020603050405020304" pitchFamily="18" charset="0"/>
              </a:rPr>
              <a:t>sáng</a:t>
            </a:r>
            <a:r>
              <a:rPr lang="en-US" sz="3600" dirty="0">
                <a:solidFill>
                  <a:srgbClr val="FF0000"/>
                </a:solidFill>
                <a:effectLst/>
                <a:latin typeface="Times New Roman" panose="02020603050405020304" pitchFamily="18" charset="0"/>
                <a:ea typeface="Times New Roman" panose="02020603050405020304" pitchFamily="18" charset="0"/>
              </a:rPr>
              <a:t> ở </a:t>
            </a:r>
            <a:r>
              <a:rPr lang="en-US" sz="3600" dirty="0" err="1">
                <a:solidFill>
                  <a:srgbClr val="FF0000"/>
                </a:solidFill>
                <a:effectLst/>
                <a:latin typeface="Times New Roman" panose="02020603050405020304" pitchFamily="18" charset="0"/>
                <a:ea typeface="Times New Roman" panose="02020603050405020304" pitchFamily="18" charset="0"/>
              </a:rPr>
              <a:t>Hòn</a:t>
            </a:r>
            <a:r>
              <a:rPr lang="en-US" sz="3600" dirty="0">
                <a:solidFill>
                  <a:srgbClr val="FF0000"/>
                </a:solidFill>
                <a:effectLst/>
                <a:latin typeface="Times New Roman" panose="02020603050405020304" pitchFamily="18" charset="0"/>
                <a:ea typeface="Times New Roman" panose="02020603050405020304" pitchFamily="18" charset="0"/>
              </a:rPr>
              <a:t> Gai, </a:t>
            </a:r>
            <a:endParaRPr lang="en-US" sz="3600" dirty="0">
              <a:solidFill>
                <a:srgbClr val="FF0000"/>
              </a:solidFill>
            </a:endParaRPr>
          </a:p>
        </p:txBody>
      </p:sp>
    </p:spTree>
    <p:extLst>
      <p:ext uri="{BB962C8B-B14F-4D97-AF65-F5344CB8AC3E}">
        <p14:creationId xmlns:p14="http://schemas.microsoft.com/office/powerpoint/2010/main" val="299089778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82C8F930-B079-BADB-4D64-9663DF1F75E2}"/>
              </a:ext>
            </a:extLst>
          </p:cNvPr>
          <p:cNvSpPr/>
          <p:nvPr/>
        </p:nvSpPr>
        <p:spPr>
          <a:xfrm>
            <a:off x="238125" y="253386"/>
            <a:ext cx="11839575" cy="6529063"/>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 name="TextBox 4">
            <a:extLst>
              <a:ext uri="{FF2B5EF4-FFF2-40B4-BE49-F238E27FC236}">
                <a16:creationId xmlns:a16="http://schemas.microsoft.com/office/drawing/2014/main" id="{E43444CE-24BE-9022-512D-3FCC473BE2BC}"/>
              </a:ext>
            </a:extLst>
          </p:cNvPr>
          <p:cNvSpPr txBox="1"/>
          <p:nvPr/>
        </p:nvSpPr>
        <p:spPr>
          <a:xfrm>
            <a:off x="243191" y="165253"/>
            <a:ext cx="11838562" cy="6617196"/>
          </a:xfrm>
          <a:prstGeom prst="rect">
            <a:avLst/>
          </a:prstGeom>
          <a:noFill/>
        </p:spPr>
        <p:txBody>
          <a:bodyPr wrap="square" rtlCol="0">
            <a:spAutoFit/>
          </a:bodyPr>
          <a:lstStyle/>
          <a:p>
            <a:pPr algn="ctr"/>
            <a:r>
              <a:rPr lang="en-US" sz="2800" b="1" dirty="0">
                <a:latin typeface="Times New Roman" panose="02020603050405020304" pitchFamily="18" charset="0"/>
                <a:cs typeface="Times New Roman" panose="02020603050405020304" pitchFamily="18" charset="0"/>
              </a:rPr>
              <a:t>BUỔI SÁNG Ở HÒN GAI</a:t>
            </a:r>
          </a:p>
          <a:p>
            <a:r>
              <a:rPr lang="en-US" sz="2800" dirty="0">
                <a:latin typeface="Times New Roman" panose="02020603050405020304" pitchFamily="18" charset="0"/>
                <a:cs typeface="Times New Roman" panose="02020603050405020304" pitchFamily="18" charset="0"/>
              </a:rPr>
              <a:t>     </a:t>
            </a:r>
            <a:r>
              <a:rPr lang="vi-VN" sz="2600" dirty="0">
                <a:latin typeface="Times New Roman" panose="02020603050405020304" pitchFamily="18" charset="0"/>
                <a:cs typeface="Times New Roman" panose="02020603050405020304" pitchFamily="18" charset="0"/>
              </a:rPr>
              <a:t>Hòn Gai vào những buổi sáng sớm thật là nhộn nhịp. Khi tiếng còi tầm vừa cất lên, những chiếc xe bò tót cao to chở thợ mỏ lên tầng, vào lò, tiếng còi bíp bíp inh ỏi, những người thợ điện, thợ cơ khí, thợ sàng rửa vội vã tới xưởng thay ca, các chị mậu dịch viên mở cửa các quầy hàng, các em nhỏ, khăn quàng đỏ bay trên vai kéo nhau tới lớp.</a:t>
            </a:r>
          </a:p>
          <a:p>
            <a:r>
              <a:rPr lang="en-US" sz="2600" dirty="0">
                <a:latin typeface="Times New Roman" panose="02020603050405020304" pitchFamily="18" charset="0"/>
                <a:cs typeface="Times New Roman" panose="02020603050405020304" pitchFamily="18" charset="0"/>
              </a:rPr>
              <a:t>     </a:t>
            </a:r>
            <a:r>
              <a:rPr lang="vi-VN" sz="2600" dirty="0">
                <a:latin typeface="Times New Roman" panose="02020603050405020304" pitchFamily="18" charset="0"/>
                <a:cs typeface="Times New Roman" panose="02020603050405020304" pitchFamily="18" charset="0"/>
              </a:rPr>
              <a:t>Dọc theo bờ vịnh Hạ Long, trên Bến Đoan, Bến Tàu hay Cảng Mới, những đoàn thuyền đánh cá rẽ màn sương bạc nối đuôi nhau cập bến, những cánh buồm ướt át như những cánh chim trong mưa. Thuyền lưới mui bằng. Thuyền giã đôi mui cong. Thuyền Khu Bốn, buồm chữ nhật. Thuyền Vạn Ninh, buồm cánh én. Thuyền nào cũng tôm cá đầy khoang. Người ta khiêng từng sọt cá nặng tươi roi rói lên chợ.</a:t>
            </a:r>
          </a:p>
          <a:p>
            <a:pPr algn="ctr"/>
            <a:r>
              <a:rPr lang="en-US" sz="2600" dirty="0">
                <a:latin typeface="Times New Roman" panose="02020603050405020304" pitchFamily="18" charset="0"/>
                <a:cs typeface="Times New Roman" panose="02020603050405020304" pitchFamily="18" charset="0"/>
              </a:rPr>
              <a:t>   </a:t>
            </a:r>
            <a:r>
              <a:rPr lang="vi-VN" sz="2600" dirty="0">
                <a:latin typeface="Times New Roman" panose="02020603050405020304" pitchFamily="18" charset="0"/>
                <a:cs typeface="Times New Roman" panose="02020603050405020304" pitchFamily="18" charset="0"/>
              </a:rPr>
              <a:t>Chợ Hòn Gai buổi sáng la liệt tôm cá. Những con cá song khoẻ, vớt lên hàng giờ vẫn giãy đành đạch, vảy sáng hoa đen lốm đốm. Những con cá chim mình dẹt như hình con chim lúc sải cánh bay, thịt ngon vào loại nhất nhì. Những con cá nhụ béo núc, trắng lốp, bóng mượt như được quét một lớp mỡ ngoài vảy. Những con tôm he tròn, thịt căng lên từng ngấn như cổ tay của trẻ lên ba, da xanh ánh, hàng chân choi choi như muốn bơi.</a:t>
            </a:r>
            <a:r>
              <a:rPr lang="en-US" sz="2800" dirty="0">
                <a:latin typeface="Times New Roman" panose="02020603050405020304" pitchFamily="18" charset="0"/>
                <a:cs typeface="Times New Roman" panose="02020603050405020304" pitchFamily="18" charset="0"/>
              </a:rPr>
              <a:t>                                                                                                                          </a:t>
            </a:r>
          </a:p>
          <a:p>
            <a:pPr algn="ct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Thi Sảnh</a:t>
            </a:r>
            <a:r>
              <a:rPr lang="en-US" sz="2800" dirty="0">
                <a:latin typeface="Times New Roman" panose="02020603050405020304" pitchFamily="18" charset="0"/>
                <a:cs typeface="Times New Roman" panose="02020603050405020304" pitchFamily="18" charset="0"/>
              </a:rPr>
              <a:t>)</a:t>
            </a:r>
            <a:endParaRPr lang="vi-VN"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26904089"/>
      </p:ext>
    </p:extLst>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3">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id="{C3FD1603-FD12-1377-D82B-FBBEEE51D85A}"/>
              </a:ext>
            </a:extLst>
          </p:cNvPr>
          <p:cNvSpPr/>
          <p:nvPr/>
        </p:nvSpPr>
        <p:spPr>
          <a:xfrm>
            <a:off x="238125" y="330506"/>
            <a:ext cx="11839575" cy="605927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 name="TextBox 1">
            <a:extLst>
              <a:ext uri="{FF2B5EF4-FFF2-40B4-BE49-F238E27FC236}">
                <a16:creationId xmlns:a16="http://schemas.microsoft.com/office/drawing/2014/main" id="{93FA7FE6-3EFB-CD24-0799-DA8A49B7D08E}"/>
              </a:ext>
            </a:extLst>
          </p:cNvPr>
          <p:cNvSpPr txBox="1">
            <a:spLocks noChangeArrowheads="1"/>
          </p:cNvSpPr>
          <p:nvPr/>
        </p:nvSpPr>
        <p:spPr bwMode="auto">
          <a:xfrm>
            <a:off x="620568" y="3066002"/>
            <a:ext cx="10950864" cy="2831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761981" indent="-761981" defTabSz="914377">
              <a:lnSpc>
                <a:spcPct val="150000"/>
              </a:lnSpc>
              <a:spcBef>
                <a:spcPct val="0"/>
              </a:spcBef>
              <a:buFont typeface="Wingdings" panose="05000000000000000000" pitchFamily="2" charset="2"/>
              <a:buChar char="q"/>
            </a:pPr>
            <a:r>
              <a:rPr lang="en-US" altLang="en-US" sz="4400" b="1" dirty="0" err="1">
                <a:solidFill>
                  <a:srgbClr val="C00000"/>
                </a:solidFill>
                <a:cs typeface="Calibri" panose="020F0502020204030204" pitchFamily="34" charset="0"/>
                <a:sym typeface="Arial" panose="020B0604020202020204"/>
              </a:rPr>
              <a:t>Đoạn</a:t>
            </a:r>
            <a:r>
              <a:rPr lang="en-US" altLang="en-US" sz="4400" b="1" dirty="0">
                <a:solidFill>
                  <a:srgbClr val="C00000"/>
                </a:solidFill>
                <a:cs typeface="Calibri" panose="020F0502020204030204" pitchFamily="34" charset="0"/>
                <a:sym typeface="Arial" panose="020B0604020202020204"/>
              </a:rPr>
              <a:t> 1: </a:t>
            </a:r>
            <a:r>
              <a:rPr lang="en-US" altLang="en-US" sz="4400" b="1" dirty="0" err="1">
                <a:solidFill>
                  <a:srgbClr val="C00000"/>
                </a:solidFill>
                <a:cs typeface="Calibri" panose="020F0502020204030204" pitchFamily="34" charset="0"/>
                <a:sym typeface="Arial" panose="020B0604020202020204"/>
              </a:rPr>
              <a:t>Từ</a:t>
            </a:r>
            <a:r>
              <a:rPr lang="en-US" altLang="en-US" sz="4400" b="1" dirty="0">
                <a:solidFill>
                  <a:srgbClr val="C00000"/>
                </a:solidFill>
                <a:cs typeface="Calibri" panose="020F0502020204030204" pitchFamily="34" charset="0"/>
                <a:sym typeface="Arial" panose="020B0604020202020204"/>
              </a:rPr>
              <a:t> </a:t>
            </a:r>
            <a:r>
              <a:rPr lang="en-US" altLang="en-US" sz="4400" b="1" dirty="0" err="1">
                <a:solidFill>
                  <a:srgbClr val="C00000"/>
                </a:solidFill>
                <a:cs typeface="Calibri" panose="020F0502020204030204" pitchFamily="34" charset="0"/>
                <a:sym typeface="Arial" panose="020B0604020202020204"/>
              </a:rPr>
              <a:t>đầu</a:t>
            </a:r>
            <a:r>
              <a:rPr lang="en-US" altLang="en-US" sz="4400" b="1" dirty="0">
                <a:solidFill>
                  <a:srgbClr val="C00000"/>
                </a:solidFill>
                <a:cs typeface="Calibri" panose="020F0502020204030204" pitchFamily="34" charset="0"/>
                <a:sym typeface="Arial" panose="020B0604020202020204"/>
              </a:rPr>
              <a:t> …..</a:t>
            </a:r>
            <a:r>
              <a:rPr lang="en-US" altLang="en-US" sz="4400" b="1" dirty="0" err="1">
                <a:solidFill>
                  <a:srgbClr val="C00000"/>
                </a:solidFill>
                <a:cs typeface="Calibri" panose="020F0502020204030204" pitchFamily="34" charset="0"/>
                <a:sym typeface="Arial" panose="020B0604020202020204"/>
              </a:rPr>
              <a:t>đến</a:t>
            </a:r>
            <a:r>
              <a:rPr lang="en-US" altLang="en-US" sz="4400" b="1" dirty="0">
                <a:solidFill>
                  <a:srgbClr val="C00000"/>
                </a:solidFill>
                <a:cs typeface="Calibri" panose="020F0502020204030204" pitchFamily="34" charset="0"/>
                <a:sym typeface="Arial" panose="020B0604020202020204"/>
              </a:rPr>
              <a:t> </a:t>
            </a:r>
            <a:r>
              <a:rPr lang="en-US" altLang="en-US" sz="4400" b="1" dirty="0" err="1">
                <a:solidFill>
                  <a:srgbClr val="C00000"/>
                </a:solidFill>
                <a:cs typeface="Calibri" panose="020F0502020204030204" pitchFamily="34" charset="0"/>
                <a:sym typeface="Arial" panose="020B0604020202020204"/>
              </a:rPr>
              <a:t>kéo</a:t>
            </a:r>
            <a:r>
              <a:rPr lang="en-US" altLang="en-US" sz="4400" b="1" dirty="0">
                <a:solidFill>
                  <a:srgbClr val="C00000"/>
                </a:solidFill>
                <a:cs typeface="Calibri" panose="020F0502020204030204" pitchFamily="34" charset="0"/>
                <a:sym typeface="Arial" panose="020B0604020202020204"/>
              </a:rPr>
              <a:t> </a:t>
            </a:r>
            <a:r>
              <a:rPr lang="en-US" altLang="en-US" sz="4400" b="1" dirty="0" err="1">
                <a:solidFill>
                  <a:srgbClr val="C00000"/>
                </a:solidFill>
                <a:cs typeface="Calibri" panose="020F0502020204030204" pitchFamily="34" charset="0"/>
                <a:sym typeface="Arial" panose="020B0604020202020204"/>
              </a:rPr>
              <a:t>nhau</a:t>
            </a:r>
            <a:r>
              <a:rPr lang="en-US" altLang="en-US" sz="4400" b="1" dirty="0">
                <a:solidFill>
                  <a:srgbClr val="C00000"/>
                </a:solidFill>
                <a:cs typeface="Calibri" panose="020F0502020204030204" pitchFamily="34" charset="0"/>
                <a:sym typeface="Arial" panose="020B0604020202020204"/>
              </a:rPr>
              <a:t> </a:t>
            </a:r>
            <a:r>
              <a:rPr lang="en-US" altLang="en-US" sz="4400" b="1" dirty="0" err="1">
                <a:solidFill>
                  <a:srgbClr val="C00000"/>
                </a:solidFill>
                <a:cs typeface="Calibri" panose="020F0502020204030204" pitchFamily="34" charset="0"/>
                <a:sym typeface="Arial" panose="020B0604020202020204"/>
              </a:rPr>
              <a:t>tới</a:t>
            </a:r>
            <a:r>
              <a:rPr lang="en-US" altLang="en-US" sz="4400" b="1" dirty="0">
                <a:solidFill>
                  <a:srgbClr val="C00000"/>
                </a:solidFill>
                <a:cs typeface="Calibri" panose="020F0502020204030204" pitchFamily="34" charset="0"/>
                <a:sym typeface="Arial" panose="020B0604020202020204"/>
              </a:rPr>
              <a:t> </a:t>
            </a:r>
            <a:r>
              <a:rPr lang="en-US" altLang="en-US" sz="4400" b="1" dirty="0" err="1">
                <a:solidFill>
                  <a:srgbClr val="C00000"/>
                </a:solidFill>
                <a:cs typeface="Calibri" panose="020F0502020204030204" pitchFamily="34" charset="0"/>
                <a:sym typeface="Arial" panose="020B0604020202020204"/>
              </a:rPr>
              <a:t>lớp</a:t>
            </a:r>
            <a:r>
              <a:rPr lang="en-US" altLang="en-US" sz="4400" b="1" dirty="0">
                <a:solidFill>
                  <a:srgbClr val="C00000"/>
                </a:solidFill>
                <a:cs typeface="Calibri" panose="020F0502020204030204" pitchFamily="34" charset="0"/>
                <a:sym typeface="Arial" panose="020B0604020202020204"/>
              </a:rPr>
              <a:t>.</a:t>
            </a:r>
          </a:p>
          <a:p>
            <a:pPr marL="761981" indent="-761981" defTabSz="1219170">
              <a:buClr>
                <a:srgbClr val="000000"/>
              </a:buClr>
              <a:buFont typeface="Wingdings" panose="05000000000000000000" pitchFamily="2" charset="2"/>
              <a:buChar char="q"/>
            </a:pPr>
            <a:r>
              <a:rPr lang="en-US" altLang="en-US" sz="4400" b="1" dirty="0" err="1">
                <a:solidFill>
                  <a:srgbClr val="0070C0"/>
                </a:solidFill>
                <a:cs typeface="Calibri" panose="020F0502020204030204" pitchFamily="34" charset="0"/>
                <a:sym typeface="Arial" panose="020B0604020202020204"/>
              </a:rPr>
              <a:t>Đoạn</a:t>
            </a:r>
            <a:r>
              <a:rPr lang="en-US" altLang="en-US" sz="4400" b="1" dirty="0">
                <a:solidFill>
                  <a:srgbClr val="0070C0"/>
                </a:solidFill>
                <a:cs typeface="Calibri" panose="020F0502020204030204" pitchFamily="34" charset="0"/>
                <a:sym typeface="Arial" panose="020B0604020202020204"/>
              </a:rPr>
              <a:t> 2: </a:t>
            </a:r>
            <a:r>
              <a:rPr lang="en-US" altLang="en-US" sz="4400" b="1" dirty="0" err="1">
                <a:solidFill>
                  <a:srgbClr val="0070C0"/>
                </a:solidFill>
                <a:cs typeface="Calibri" panose="020F0502020204030204" pitchFamily="34" charset="0"/>
                <a:sym typeface="Arial" panose="020B0604020202020204"/>
              </a:rPr>
              <a:t>Tiếp</a:t>
            </a:r>
            <a:r>
              <a:rPr lang="en-US" altLang="en-US" sz="4400" b="1" dirty="0">
                <a:solidFill>
                  <a:srgbClr val="0070C0"/>
                </a:solidFill>
                <a:cs typeface="Calibri" panose="020F0502020204030204" pitchFamily="34" charset="0"/>
                <a:sym typeface="Arial" panose="020B0604020202020204"/>
              </a:rPr>
              <a:t> </a:t>
            </a:r>
            <a:r>
              <a:rPr lang="en-US" altLang="en-US" sz="4400" b="1" dirty="0" err="1">
                <a:solidFill>
                  <a:srgbClr val="0070C0"/>
                </a:solidFill>
                <a:cs typeface="Calibri" panose="020F0502020204030204" pitchFamily="34" charset="0"/>
                <a:sym typeface="Arial" panose="020B0604020202020204"/>
              </a:rPr>
              <a:t>theo</a:t>
            </a:r>
            <a:r>
              <a:rPr lang="en-US" altLang="en-US" sz="4400" b="1" dirty="0">
                <a:solidFill>
                  <a:srgbClr val="0070C0"/>
                </a:solidFill>
                <a:cs typeface="Calibri" panose="020F0502020204030204" pitchFamily="34" charset="0"/>
                <a:sym typeface="Arial" panose="020B0604020202020204"/>
              </a:rPr>
              <a:t>… </a:t>
            </a:r>
            <a:r>
              <a:rPr lang="vi-VN" sz="4400" b="1" kern="0" dirty="0">
                <a:solidFill>
                  <a:srgbClr val="0070C0"/>
                </a:solidFill>
                <a:cs typeface="Calibri" panose="020F0502020204030204" pitchFamily="34" charset="0"/>
                <a:sym typeface="Arial" panose="020B0604020202020204"/>
              </a:rPr>
              <a:t>đến </a:t>
            </a:r>
            <a:r>
              <a:rPr lang="en-US" sz="4400" b="1" kern="0" dirty="0" err="1">
                <a:solidFill>
                  <a:srgbClr val="0070C0"/>
                </a:solidFill>
                <a:cs typeface="Calibri" panose="020F0502020204030204" pitchFamily="34" charset="0"/>
                <a:sym typeface="Arial" panose="020B0604020202020204"/>
              </a:rPr>
              <a:t>roi</a:t>
            </a:r>
            <a:r>
              <a:rPr lang="en-US" sz="4400" b="1" kern="0" dirty="0">
                <a:solidFill>
                  <a:srgbClr val="0070C0"/>
                </a:solidFill>
                <a:cs typeface="Calibri" panose="020F0502020204030204" pitchFamily="34" charset="0"/>
                <a:sym typeface="Arial" panose="020B0604020202020204"/>
              </a:rPr>
              <a:t> </a:t>
            </a:r>
            <a:r>
              <a:rPr lang="en-US" sz="4400" b="1" kern="0" dirty="0" err="1">
                <a:solidFill>
                  <a:srgbClr val="0070C0"/>
                </a:solidFill>
                <a:cs typeface="Calibri" panose="020F0502020204030204" pitchFamily="34" charset="0"/>
                <a:sym typeface="Arial" panose="020B0604020202020204"/>
              </a:rPr>
              <a:t>rói</a:t>
            </a:r>
            <a:r>
              <a:rPr lang="en-US" sz="4400" b="1" kern="0" dirty="0">
                <a:solidFill>
                  <a:srgbClr val="0070C0"/>
                </a:solidFill>
                <a:cs typeface="Calibri" panose="020F0502020204030204" pitchFamily="34" charset="0"/>
                <a:sym typeface="Arial" panose="020B0604020202020204"/>
              </a:rPr>
              <a:t> </a:t>
            </a:r>
            <a:r>
              <a:rPr lang="en-US" sz="4400" b="1" kern="0" dirty="0" err="1">
                <a:solidFill>
                  <a:srgbClr val="0070C0"/>
                </a:solidFill>
                <a:cs typeface="Calibri" panose="020F0502020204030204" pitchFamily="34" charset="0"/>
                <a:sym typeface="Arial" panose="020B0604020202020204"/>
              </a:rPr>
              <a:t>lên</a:t>
            </a:r>
            <a:r>
              <a:rPr lang="en-US" sz="4400" b="1" kern="0" dirty="0">
                <a:solidFill>
                  <a:srgbClr val="0070C0"/>
                </a:solidFill>
                <a:cs typeface="Calibri" panose="020F0502020204030204" pitchFamily="34" charset="0"/>
                <a:sym typeface="Arial" panose="020B0604020202020204"/>
              </a:rPr>
              <a:t> </a:t>
            </a:r>
            <a:r>
              <a:rPr lang="en-US" sz="4400" b="1" kern="0" dirty="0" err="1">
                <a:solidFill>
                  <a:srgbClr val="0070C0"/>
                </a:solidFill>
                <a:cs typeface="Calibri" panose="020F0502020204030204" pitchFamily="34" charset="0"/>
                <a:sym typeface="Arial" panose="020B0604020202020204"/>
              </a:rPr>
              <a:t>chợ</a:t>
            </a:r>
            <a:r>
              <a:rPr lang="en-US" sz="4400" b="1" kern="0" dirty="0">
                <a:solidFill>
                  <a:srgbClr val="0070C0"/>
                </a:solidFill>
                <a:cs typeface="Calibri" panose="020F0502020204030204" pitchFamily="34" charset="0"/>
                <a:sym typeface="Arial" panose="020B0604020202020204"/>
              </a:rPr>
              <a:t>.</a:t>
            </a:r>
          </a:p>
          <a:p>
            <a:pPr marL="761981" indent="-761981" defTabSz="914377">
              <a:lnSpc>
                <a:spcPct val="150000"/>
              </a:lnSpc>
              <a:spcBef>
                <a:spcPct val="0"/>
              </a:spcBef>
              <a:buFont typeface="Wingdings" panose="05000000000000000000" pitchFamily="2" charset="2"/>
              <a:buChar char="q"/>
            </a:pPr>
            <a:r>
              <a:rPr lang="en-US" altLang="en-US" sz="4400" b="1" dirty="0" err="1">
                <a:solidFill>
                  <a:srgbClr val="FFC000">
                    <a:lumMod val="75000"/>
                  </a:srgbClr>
                </a:solidFill>
                <a:cs typeface="Calibri" panose="020F0502020204030204" pitchFamily="34" charset="0"/>
                <a:sym typeface="Arial" panose="020B0604020202020204"/>
              </a:rPr>
              <a:t>Đoạn</a:t>
            </a:r>
            <a:r>
              <a:rPr lang="en-US" altLang="en-US" sz="4400" b="1" dirty="0">
                <a:solidFill>
                  <a:srgbClr val="FFC000">
                    <a:lumMod val="75000"/>
                  </a:srgbClr>
                </a:solidFill>
                <a:cs typeface="Calibri" panose="020F0502020204030204" pitchFamily="34" charset="0"/>
                <a:sym typeface="Arial" panose="020B0604020202020204"/>
              </a:rPr>
              <a:t> 3: </a:t>
            </a:r>
            <a:r>
              <a:rPr lang="en-US" altLang="en-US" sz="4400" b="1" dirty="0" err="1">
                <a:solidFill>
                  <a:srgbClr val="FFC000">
                    <a:lumMod val="75000"/>
                  </a:srgbClr>
                </a:solidFill>
                <a:cs typeface="Calibri" panose="020F0502020204030204" pitchFamily="34" charset="0"/>
                <a:sym typeface="Arial" panose="020B0604020202020204"/>
              </a:rPr>
              <a:t>Còn</a:t>
            </a:r>
            <a:r>
              <a:rPr lang="en-US" altLang="en-US" sz="4400" b="1" dirty="0">
                <a:solidFill>
                  <a:srgbClr val="FFC000">
                    <a:lumMod val="75000"/>
                  </a:srgbClr>
                </a:solidFill>
                <a:cs typeface="Calibri" panose="020F0502020204030204" pitchFamily="34" charset="0"/>
                <a:sym typeface="Arial" panose="020B0604020202020204"/>
              </a:rPr>
              <a:t> </a:t>
            </a:r>
            <a:r>
              <a:rPr lang="en-US" altLang="en-US" sz="4400" b="1" dirty="0" err="1">
                <a:solidFill>
                  <a:srgbClr val="FFC000">
                    <a:lumMod val="75000"/>
                  </a:srgbClr>
                </a:solidFill>
                <a:cs typeface="Calibri" panose="020F0502020204030204" pitchFamily="34" charset="0"/>
                <a:sym typeface="Arial" panose="020B0604020202020204"/>
              </a:rPr>
              <a:t>lại</a:t>
            </a:r>
            <a:endParaRPr lang="en-US" altLang="en-US" sz="4400" b="1" dirty="0">
              <a:solidFill>
                <a:srgbClr val="FFC000">
                  <a:lumMod val="75000"/>
                </a:srgbClr>
              </a:solidFill>
              <a:cs typeface="Calibri" panose="020F0502020204030204" pitchFamily="34" charset="0"/>
              <a:sym typeface="Arial" panose="020B0604020202020204"/>
            </a:endParaRPr>
          </a:p>
        </p:txBody>
      </p:sp>
      <p:sp>
        <p:nvSpPr>
          <p:cNvPr id="3" name="矩形: 圆角 30">
            <a:extLst>
              <a:ext uri="{FF2B5EF4-FFF2-40B4-BE49-F238E27FC236}">
                <a16:creationId xmlns:a16="http://schemas.microsoft.com/office/drawing/2014/main" id="{67078DDC-4AF0-41E7-B45F-BEFB051D08C9}"/>
              </a:ext>
            </a:extLst>
          </p:cNvPr>
          <p:cNvSpPr/>
          <p:nvPr/>
        </p:nvSpPr>
        <p:spPr>
          <a:xfrm>
            <a:off x="2848472" y="739425"/>
            <a:ext cx="4165600" cy="1051344"/>
          </a:xfrm>
          <a:prstGeom prst="roundRect">
            <a:avLst>
              <a:gd name="adj" fmla="val 50000"/>
            </a:avLst>
          </a:prstGeom>
          <a:solidFill>
            <a:srgbClr val="00823B"/>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altLang="zh-CN" sz="5400" b="1">
                <a:solidFill>
                  <a:prstClr val="white"/>
                </a:solidFill>
                <a:latin typeface="UVN Bach Dang Nang" panose="02070803090706020303" pitchFamily="18" charset="0"/>
                <a:ea typeface="字魂27号-布丁体" panose="00000500000000000000" pitchFamily="2" charset="-122"/>
                <a:cs typeface="Arial" panose="020B0604020202020204" pitchFamily="34" charset="0"/>
                <a:sym typeface="Arial" panose="020B0604020202020204"/>
              </a:rPr>
              <a:t>Chia đoạn</a:t>
            </a:r>
            <a:endParaRPr lang="zh-CN" altLang="en-US" sz="5400" b="1" dirty="0">
              <a:solidFill>
                <a:prstClr val="white"/>
              </a:solidFill>
              <a:latin typeface="UVN Bach Dang Nang" panose="02070803090706020303" pitchFamily="18" charset="0"/>
              <a:ea typeface="字魂27号-布丁体" panose="00000500000000000000" pitchFamily="2" charset="-122"/>
              <a:cs typeface="Arial" panose="020B0604020202020204" pitchFamily="34" charset="0"/>
              <a:sym typeface="Arial" panose="020B0604020202020204"/>
            </a:endParaRPr>
          </a:p>
        </p:txBody>
      </p:sp>
      <p:sp>
        <p:nvSpPr>
          <p:cNvPr id="4" name="矩形: 圆角 30">
            <a:extLst>
              <a:ext uri="{FF2B5EF4-FFF2-40B4-BE49-F238E27FC236}">
                <a16:creationId xmlns:a16="http://schemas.microsoft.com/office/drawing/2014/main" id="{BD86ADD6-3A94-E215-8633-26F6DD29115C}"/>
              </a:ext>
            </a:extLst>
          </p:cNvPr>
          <p:cNvSpPr/>
          <p:nvPr/>
        </p:nvSpPr>
        <p:spPr>
          <a:xfrm>
            <a:off x="765672" y="2014658"/>
            <a:ext cx="2872473" cy="1051344"/>
          </a:xfrm>
          <a:prstGeom prst="roundRect">
            <a:avLst>
              <a:gd name="adj" fmla="val 50000"/>
            </a:avLst>
          </a:prstGeom>
          <a:solidFill>
            <a:schemeClr val="accent2">
              <a:lumMod val="20000"/>
              <a:lumOff val="80000"/>
            </a:schemeClr>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altLang="zh-CN" sz="5400" b="1" dirty="0">
                <a:solidFill>
                  <a:srgbClr val="FF0000"/>
                </a:solidFill>
                <a:latin typeface="UVN Bach Dang Nang" panose="02070803090706020303" pitchFamily="18" charset="0"/>
                <a:ea typeface="字魂27号-布丁体" panose="00000500000000000000" pitchFamily="2" charset="-122"/>
                <a:cs typeface="Arial" panose="020B0604020202020204" pitchFamily="34" charset="0"/>
                <a:sym typeface="Arial" panose="020B0604020202020204"/>
              </a:rPr>
              <a:t>3 </a:t>
            </a:r>
            <a:r>
              <a:rPr lang="en-US" altLang="zh-CN" sz="5400" b="1" dirty="0" err="1">
                <a:solidFill>
                  <a:srgbClr val="FF0000"/>
                </a:solidFill>
                <a:latin typeface="UVN Bach Dang Nang" panose="02070803090706020303" pitchFamily="18" charset="0"/>
                <a:ea typeface="字魂27号-布丁体" panose="00000500000000000000" pitchFamily="2" charset="-122"/>
                <a:cs typeface="Arial" panose="020B0604020202020204" pitchFamily="34" charset="0"/>
                <a:sym typeface="Arial" panose="020B0604020202020204"/>
              </a:rPr>
              <a:t>đoạn</a:t>
            </a:r>
            <a:endParaRPr lang="zh-CN" altLang="en-US" sz="5400" b="1" dirty="0">
              <a:solidFill>
                <a:srgbClr val="FF0000"/>
              </a:solidFill>
              <a:latin typeface="UVN Bach Dang Nang" panose="02070803090706020303" pitchFamily="18" charset="0"/>
              <a:ea typeface="字魂27号-布丁体" panose="00000500000000000000" pitchFamily="2" charset="-122"/>
              <a:cs typeface="Arial" panose="020B0604020202020204" pitchFamily="34" charset="0"/>
              <a:sym typeface="Arial" panose="020B0604020202020204"/>
            </a:endParaRPr>
          </a:p>
        </p:txBody>
      </p:sp>
    </p:spTree>
    <p:extLst>
      <p:ext uri="{BB962C8B-B14F-4D97-AF65-F5344CB8AC3E}">
        <p14:creationId xmlns:p14="http://schemas.microsoft.com/office/powerpoint/2010/main" val="24517196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xEl>
                                              <p:pRg st="0" end="0"/>
                                            </p:txEl>
                                          </p:spTgt>
                                        </p:tgtEl>
                                        <p:attrNameLst>
                                          <p:attrName>style.visibility</p:attrName>
                                        </p:attrNameLst>
                                      </p:cBhvr>
                                      <p:to>
                                        <p:strVal val="visible"/>
                                      </p:to>
                                    </p:set>
                                    <p:anim calcmode="lin" valueType="num">
                                      <p:cBhvr additive="base">
                                        <p:cTn id="19"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0" end="0"/>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xEl>
                                              <p:pRg st="1" end="1"/>
                                            </p:txEl>
                                          </p:spTgt>
                                        </p:tgtEl>
                                        <p:attrNameLst>
                                          <p:attrName>style.visibility</p:attrName>
                                        </p:attrNameLst>
                                      </p:cBhvr>
                                      <p:to>
                                        <p:strVal val="visible"/>
                                      </p:to>
                                    </p:set>
                                    <p:anim calcmode="lin" valueType="num">
                                      <p:cBhvr additive="base">
                                        <p:cTn id="25"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1" end="1"/>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
                                            <p:txEl>
                                              <p:pRg st="2" end="2"/>
                                            </p:txEl>
                                          </p:spTgt>
                                        </p:tgtEl>
                                        <p:attrNameLst>
                                          <p:attrName>style.visibility</p:attrName>
                                        </p:attrNameLst>
                                      </p:cBhvr>
                                      <p:to>
                                        <p:strVal val="visible"/>
                                      </p:to>
                                    </p:set>
                                    <p:anim calcmode="lin" valueType="num">
                                      <p:cBhvr additive="base">
                                        <p:cTn id="31"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2" end="2"/>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animBg="1"/>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3">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id="{C3FD1603-FD12-1377-D82B-FBBEEE51D85A}"/>
              </a:ext>
            </a:extLst>
          </p:cNvPr>
          <p:cNvSpPr/>
          <p:nvPr/>
        </p:nvSpPr>
        <p:spPr>
          <a:xfrm>
            <a:off x="176212" y="325413"/>
            <a:ext cx="11839575" cy="605927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4" name="Picture 3">
            <a:extLst>
              <a:ext uri="{FF2B5EF4-FFF2-40B4-BE49-F238E27FC236}">
                <a16:creationId xmlns:a16="http://schemas.microsoft.com/office/drawing/2014/main" id="{76EEDB7C-91B3-6615-FF14-88588AFD5A2E}"/>
              </a:ext>
            </a:extLst>
          </p:cNvPr>
          <p:cNvPicPr>
            <a:picLocks noChangeAspect="1"/>
          </p:cNvPicPr>
          <p:nvPr/>
        </p:nvPicPr>
        <p:blipFill>
          <a:blip r:embed="rId4"/>
          <a:stretch>
            <a:fillRect/>
          </a:stretch>
        </p:blipFill>
        <p:spPr>
          <a:xfrm>
            <a:off x="1291246" y="679749"/>
            <a:ext cx="9620322" cy="1670449"/>
          </a:xfrm>
          <a:prstGeom prst="rect">
            <a:avLst/>
          </a:prstGeom>
        </p:spPr>
      </p:pic>
      <p:sp>
        <p:nvSpPr>
          <p:cNvPr id="5" name="圆角矩形 17">
            <a:extLst>
              <a:ext uri="{FF2B5EF4-FFF2-40B4-BE49-F238E27FC236}">
                <a16:creationId xmlns:a16="http://schemas.microsoft.com/office/drawing/2014/main" id="{1C5A40E2-C7BD-6A11-5FDC-E82AE6D9F590}"/>
              </a:ext>
            </a:extLst>
          </p:cNvPr>
          <p:cNvSpPr/>
          <p:nvPr/>
        </p:nvSpPr>
        <p:spPr>
          <a:xfrm>
            <a:off x="2453976" y="2222703"/>
            <a:ext cx="3118584" cy="907594"/>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6" name="TextBox 5">
            <a:extLst>
              <a:ext uri="{FF2B5EF4-FFF2-40B4-BE49-F238E27FC236}">
                <a16:creationId xmlns:a16="http://schemas.microsoft.com/office/drawing/2014/main" id="{17EF6206-2ECD-F084-E003-1048D0C65A8F}"/>
              </a:ext>
            </a:extLst>
          </p:cNvPr>
          <p:cNvSpPr txBox="1"/>
          <p:nvPr/>
        </p:nvSpPr>
        <p:spPr>
          <a:xfrm>
            <a:off x="2771915" y="2283504"/>
            <a:ext cx="25988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dirty="0" err="1">
                <a:solidFill>
                  <a:prstClr val="black"/>
                </a:solidFill>
                <a:latin typeface="Cambria" panose="02040503050406030204" pitchFamily="18" charset="0"/>
                <a:ea typeface="Cambria" panose="02040503050406030204" pitchFamily="18" charset="0"/>
              </a:rPr>
              <a:t>Sàng</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rửa</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 name="圆角矩形 17">
            <a:extLst>
              <a:ext uri="{FF2B5EF4-FFF2-40B4-BE49-F238E27FC236}">
                <a16:creationId xmlns:a16="http://schemas.microsoft.com/office/drawing/2014/main" id="{10D4D1B1-1BEA-C98C-93D0-B0F91263F349}"/>
              </a:ext>
            </a:extLst>
          </p:cNvPr>
          <p:cNvSpPr/>
          <p:nvPr/>
        </p:nvSpPr>
        <p:spPr>
          <a:xfrm>
            <a:off x="2453976" y="3428999"/>
            <a:ext cx="3147461" cy="992815"/>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9" name="TextBox 8">
            <a:extLst>
              <a:ext uri="{FF2B5EF4-FFF2-40B4-BE49-F238E27FC236}">
                <a16:creationId xmlns:a16="http://schemas.microsoft.com/office/drawing/2014/main" id="{9B8D2456-CE37-750F-FEC0-0C0DB425F25C}"/>
              </a:ext>
            </a:extLst>
          </p:cNvPr>
          <p:cNvSpPr txBox="1"/>
          <p:nvPr/>
        </p:nvSpPr>
        <p:spPr>
          <a:xfrm>
            <a:off x="2973739" y="3615025"/>
            <a:ext cx="25988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dirty="0" err="1">
                <a:solidFill>
                  <a:prstClr val="black"/>
                </a:solidFill>
                <a:latin typeface="Cambria" panose="02040503050406030204" pitchFamily="18" charset="0"/>
                <a:ea typeface="Cambria" panose="02040503050406030204" pitchFamily="18" charset="0"/>
              </a:rPr>
              <a:t>Vội</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vã</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 name="圆角矩形 17">
            <a:extLst>
              <a:ext uri="{FF2B5EF4-FFF2-40B4-BE49-F238E27FC236}">
                <a16:creationId xmlns:a16="http://schemas.microsoft.com/office/drawing/2014/main" id="{A8EC6FB3-4BF6-60DE-FE1E-633AE80324BA}"/>
              </a:ext>
            </a:extLst>
          </p:cNvPr>
          <p:cNvSpPr/>
          <p:nvPr/>
        </p:nvSpPr>
        <p:spPr>
          <a:xfrm>
            <a:off x="5932657" y="2222703"/>
            <a:ext cx="3114782" cy="837572"/>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dirty="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11" name="TextBox 10">
            <a:extLst>
              <a:ext uri="{FF2B5EF4-FFF2-40B4-BE49-F238E27FC236}">
                <a16:creationId xmlns:a16="http://schemas.microsoft.com/office/drawing/2014/main" id="{813CAE5B-4461-7690-589B-A3EF479B0AB5}"/>
              </a:ext>
            </a:extLst>
          </p:cNvPr>
          <p:cNvSpPr txBox="1"/>
          <p:nvPr/>
        </p:nvSpPr>
        <p:spPr>
          <a:xfrm>
            <a:off x="6025118" y="2300385"/>
            <a:ext cx="25988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Bến</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Đoan</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2" name="圆角矩形 17">
            <a:extLst>
              <a:ext uri="{FF2B5EF4-FFF2-40B4-BE49-F238E27FC236}">
                <a16:creationId xmlns:a16="http://schemas.microsoft.com/office/drawing/2014/main" id="{5E5F2FF9-8D90-1C1B-86F0-66D72C06133F}"/>
              </a:ext>
            </a:extLst>
          </p:cNvPr>
          <p:cNvSpPr/>
          <p:nvPr/>
        </p:nvSpPr>
        <p:spPr>
          <a:xfrm>
            <a:off x="5932658" y="3384234"/>
            <a:ext cx="3114782" cy="992815"/>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13" name="TextBox 12">
            <a:extLst>
              <a:ext uri="{FF2B5EF4-FFF2-40B4-BE49-F238E27FC236}">
                <a16:creationId xmlns:a16="http://schemas.microsoft.com/office/drawing/2014/main" id="{CDF89559-D456-30A2-16BE-48F90C60D0E2}"/>
              </a:ext>
            </a:extLst>
          </p:cNvPr>
          <p:cNvSpPr txBox="1"/>
          <p:nvPr/>
        </p:nvSpPr>
        <p:spPr>
          <a:xfrm>
            <a:off x="5913714" y="3580296"/>
            <a:ext cx="259882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b="1" dirty="0">
                <a:solidFill>
                  <a:prstClr val="black"/>
                </a:solidFill>
                <a:latin typeface="Cambria" panose="02040503050406030204" pitchFamily="18" charset="0"/>
                <a:ea typeface="Cambria" panose="02040503050406030204" pitchFamily="18" charset="0"/>
              </a:rPr>
              <a:t>Ư</a:t>
            </a:r>
            <a:r>
              <a:rPr lang="en-US" sz="3600" b="1" dirty="0" err="1">
                <a:solidFill>
                  <a:prstClr val="black"/>
                </a:solidFill>
                <a:latin typeface="Cambria" panose="02040503050406030204" pitchFamily="18" charset="0"/>
                <a:ea typeface="Cambria" panose="02040503050406030204" pitchFamily="18" charset="0"/>
              </a:rPr>
              <a:t>ớt</a:t>
            </a:r>
            <a:r>
              <a:rPr lang="en-US" sz="3600" b="1" noProof="0" dirty="0">
                <a:solidFill>
                  <a:prstClr val="black"/>
                </a:solidFill>
                <a:latin typeface="Cambria" panose="02040503050406030204" pitchFamily="18" charset="0"/>
                <a:ea typeface="Cambria" panose="02040503050406030204" pitchFamily="18" charset="0"/>
              </a:rPr>
              <a:t> </a:t>
            </a:r>
            <a:r>
              <a:rPr lang="en-US" sz="3600" b="1" noProof="0" dirty="0" err="1">
                <a:solidFill>
                  <a:prstClr val="black"/>
                </a:solidFill>
                <a:latin typeface="Cambria" panose="02040503050406030204" pitchFamily="18" charset="0"/>
                <a:ea typeface="Cambria" panose="02040503050406030204" pitchFamily="18" charset="0"/>
              </a:rPr>
              <a:t>át</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 name="圆角矩形 17">
            <a:extLst>
              <a:ext uri="{FF2B5EF4-FFF2-40B4-BE49-F238E27FC236}">
                <a16:creationId xmlns:a16="http://schemas.microsoft.com/office/drawing/2014/main" id="{C8A3F670-4623-38DD-681B-30DE0056C5BE}"/>
              </a:ext>
            </a:extLst>
          </p:cNvPr>
          <p:cNvSpPr/>
          <p:nvPr/>
        </p:nvSpPr>
        <p:spPr>
          <a:xfrm>
            <a:off x="2482853" y="4747228"/>
            <a:ext cx="3118584" cy="907594"/>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3" name="TextBox 2">
            <a:extLst>
              <a:ext uri="{FF2B5EF4-FFF2-40B4-BE49-F238E27FC236}">
                <a16:creationId xmlns:a16="http://schemas.microsoft.com/office/drawing/2014/main" id="{368942A5-7511-210E-2A0E-4A8AF3ADDAB0}"/>
              </a:ext>
            </a:extLst>
          </p:cNvPr>
          <p:cNvSpPr txBox="1"/>
          <p:nvPr/>
        </p:nvSpPr>
        <p:spPr>
          <a:xfrm>
            <a:off x="2973738" y="4756921"/>
            <a:ext cx="25988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noProof="0" dirty="0">
                <a:solidFill>
                  <a:prstClr val="black"/>
                </a:solidFill>
                <a:latin typeface="Cambria" panose="02040503050406030204" pitchFamily="18" charset="0"/>
                <a:ea typeface="Cambria" panose="02040503050406030204" pitchFamily="18" charset="0"/>
              </a:rPr>
              <a:t>Roi </a:t>
            </a:r>
            <a:r>
              <a:rPr lang="en-US" sz="3600" b="1" noProof="0" dirty="0" err="1">
                <a:solidFill>
                  <a:prstClr val="black"/>
                </a:solidFill>
                <a:latin typeface="Cambria" panose="02040503050406030204" pitchFamily="18" charset="0"/>
                <a:ea typeface="Cambria" panose="02040503050406030204" pitchFamily="18" charset="0"/>
              </a:rPr>
              <a:t>rói</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16" name="Group 15">
            <a:extLst>
              <a:ext uri="{FF2B5EF4-FFF2-40B4-BE49-F238E27FC236}">
                <a16:creationId xmlns:a16="http://schemas.microsoft.com/office/drawing/2014/main" id="{6C3D07BF-B841-CE8B-B136-5116E82C9C51}"/>
              </a:ext>
            </a:extLst>
          </p:cNvPr>
          <p:cNvGrpSpPr/>
          <p:nvPr/>
        </p:nvGrpSpPr>
        <p:grpSpPr>
          <a:xfrm>
            <a:off x="5964512" y="4701008"/>
            <a:ext cx="3051072" cy="1012872"/>
            <a:chOff x="5928514" y="4603229"/>
            <a:chExt cx="3055130" cy="1012872"/>
          </a:xfrm>
        </p:grpSpPr>
        <p:sp>
          <p:nvSpPr>
            <p:cNvPr id="15" name="圆角矩形 17">
              <a:extLst>
                <a:ext uri="{FF2B5EF4-FFF2-40B4-BE49-F238E27FC236}">
                  <a16:creationId xmlns:a16="http://schemas.microsoft.com/office/drawing/2014/main" id="{DF196B5D-7C69-BD3F-0052-C06056DBA8FA}"/>
                </a:ext>
              </a:extLst>
            </p:cNvPr>
            <p:cNvSpPr/>
            <p:nvPr/>
          </p:nvSpPr>
          <p:spPr>
            <a:xfrm>
              <a:off x="5928514" y="4603229"/>
              <a:ext cx="3055130" cy="1012872"/>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14" name="TextBox 13">
              <a:extLst>
                <a:ext uri="{FF2B5EF4-FFF2-40B4-BE49-F238E27FC236}">
                  <a16:creationId xmlns:a16="http://schemas.microsoft.com/office/drawing/2014/main" id="{AFBB1023-82FC-8627-6CFF-4395782D4269}"/>
                </a:ext>
              </a:extLst>
            </p:cNvPr>
            <p:cNvSpPr txBox="1"/>
            <p:nvPr/>
          </p:nvSpPr>
          <p:spPr>
            <a:xfrm>
              <a:off x="5928514" y="4786499"/>
              <a:ext cx="299167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prstClr val="black"/>
                  </a:solidFill>
                  <a:latin typeface="Cambria" panose="02040503050406030204" pitchFamily="18" charset="0"/>
                  <a:ea typeface="Cambria" panose="02040503050406030204" pitchFamily="18" charset="0"/>
                </a:rPr>
                <a:t>Giãy</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11472133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2" name="chimes.wav"/>
                                        </p:tgtEl>
                                      </p:cMediaNode>
                                    </p:audio>
                                  </p:sub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000"/>
                                        <p:tgtEl>
                                          <p:spTgt spid="8"/>
                                        </p:tgtEl>
                                      </p:cBhvr>
                                    </p:animEffect>
                                    <p:anim calcmode="lin" valueType="num">
                                      <p:cBhvr>
                                        <p:cTn id="32" dur="1000" fill="hold"/>
                                        <p:tgtEl>
                                          <p:spTgt spid="8"/>
                                        </p:tgtEl>
                                        <p:attrNameLst>
                                          <p:attrName>ppt_x</p:attrName>
                                        </p:attrNameLst>
                                      </p:cBhvr>
                                      <p:tavLst>
                                        <p:tav tm="0">
                                          <p:val>
                                            <p:strVal val="#ppt_x"/>
                                          </p:val>
                                        </p:tav>
                                        <p:tav tm="100000">
                                          <p:val>
                                            <p:strVal val="#ppt_x"/>
                                          </p:val>
                                        </p:tav>
                                      </p:tavLst>
                                    </p:anim>
                                    <p:anim calcmode="lin" valueType="num">
                                      <p:cBhvr>
                                        <p:cTn id="33" dur="1000" fill="hold"/>
                                        <p:tgtEl>
                                          <p:spTgt spid="8"/>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1000"/>
                                        <p:tgtEl>
                                          <p:spTgt spid="9"/>
                                        </p:tgtEl>
                                      </p:cBhvr>
                                    </p:animEffect>
                                    <p:anim calcmode="lin" valueType="num">
                                      <p:cBhvr>
                                        <p:cTn id="37" dur="1000" fill="hold"/>
                                        <p:tgtEl>
                                          <p:spTgt spid="9"/>
                                        </p:tgtEl>
                                        <p:attrNameLst>
                                          <p:attrName>ppt_x</p:attrName>
                                        </p:attrNameLst>
                                      </p:cBhvr>
                                      <p:tavLst>
                                        <p:tav tm="0">
                                          <p:val>
                                            <p:strVal val="#ppt_x"/>
                                          </p:val>
                                        </p:tav>
                                        <p:tav tm="100000">
                                          <p:val>
                                            <p:strVal val="#ppt_x"/>
                                          </p:val>
                                        </p:tav>
                                      </p:tavLst>
                                    </p:anim>
                                    <p:anim calcmode="lin" valueType="num">
                                      <p:cBhvr>
                                        <p:cTn id="38" dur="10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4"/>
                                            </p:cond>
                                          </p:stCondLst>
                                          <p:endCondLst>
                                            <p:cond evt="onStopAudio" delay="0">
                                              <p:tgtEl>
                                                <p:sldTgt/>
                                              </p:tgtEl>
                                            </p:cond>
                                          </p:endCondLst>
                                        </p:cTn>
                                        <p:tgtEl>
                                          <p:sndTgt r:embed="rId2" name="chimes.wav"/>
                                        </p:tgtEl>
                                      </p:cMediaNode>
                                    </p:audio>
                                  </p:sub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1000"/>
                                        <p:tgtEl>
                                          <p:spTgt spid="12"/>
                                        </p:tgtEl>
                                      </p:cBhvr>
                                    </p:animEffect>
                                    <p:anim calcmode="lin" valueType="num">
                                      <p:cBhvr>
                                        <p:cTn id="44" dur="1000" fill="hold"/>
                                        <p:tgtEl>
                                          <p:spTgt spid="12"/>
                                        </p:tgtEl>
                                        <p:attrNameLst>
                                          <p:attrName>ppt_x</p:attrName>
                                        </p:attrNameLst>
                                      </p:cBhvr>
                                      <p:tavLst>
                                        <p:tav tm="0">
                                          <p:val>
                                            <p:strVal val="#ppt_x"/>
                                          </p:val>
                                        </p:tav>
                                        <p:tav tm="100000">
                                          <p:val>
                                            <p:strVal val="#ppt_x"/>
                                          </p:val>
                                        </p:tav>
                                      </p:tavLst>
                                    </p:anim>
                                    <p:anim calcmode="lin" valueType="num">
                                      <p:cBhvr>
                                        <p:cTn id="45" dur="1000" fill="hold"/>
                                        <p:tgtEl>
                                          <p:spTgt spid="12"/>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fade">
                                      <p:cBhvr>
                                        <p:cTn id="48" dur="1000"/>
                                        <p:tgtEl>
                                          <p:spTgt spid="13"/>
                                        </p:tgtEl>
                                      </p:cBhvr>
                                    </p:animEffect>
                                    <p:anim calcmode="lin" valueType="num">
                                      <p:cBhvr>
                                        <p:cTn id="49" dur="1000" fill="hold"/>
                                        <p:tgtEl>
                                          <p:spTgt spid="13"/>
                                        </p:tgtEl>
                                        <p:attrNameLst>
                                          <p:attrName>ppt_x</p:attrName>
                                        </p:attrNameLst>
                                      </p:cBhvr>
                                      <p:tavLst>
                                        <p:tav tm="0">
                                          <p:val>
                                            <p:strVal val="#ppt_x"/>
                                          </p:val>
                                        </p:tav>
                                        <p:tav tm="100000">
                                          <p:val>
                                            <p:strVal val="#ppt_x"/>
                                          </p:val>
                                        </p:tav>
                                      </p:tavLst>
                                    </p:anim>
                                    <p:anim calcmode="lin" valueType="num">
                                      <p:cBhvr>
                                        <p:cTn id="50" dur="1000" fill="hold"/>
                                        <p:tgtEl>
                                          <p:spTgt spid="1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46"/>
                                            </p:cond>
                                          </p:stCondLst>
                                          <p:endCondLst>
                                            <p:cond evt="onStopAudio" delay="0">
                                              <p:tgtEl>
                                                <p:sldTgt/>
                                              </p:tgtEl>
                                            </p:cond>
                                          </p:endCondLst>
                                        </p:cTn>
                                        <p:tgtEl>
                                          <p:sndTgt r:embed="rId2" name="chimes.wav"/>
                                        </p:tgtEl>
                                      </p:cMediaNode>
                                    </p:audio>
                                  </p:sub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2"/>
                                        </p:tgtEl>
                                        <p:attrNameLst>
                                          <p:attrName>style.visibility</p:attrName>
                                        </p:attrNameLst>
                                      </p:cBhvr>
                                      <p:to>
                                        <p:strVal val="visible"/>
                                      </p:to>
                                    </p:set>
                                    <p:animEffect transition="in" filter="fade">
                                      <p:cBhvr>
                                        <p:cTn id="55" dur="1000"/>
                                        <p:tgtEl>
                                          <p:spTgt spid="2"/>
                                        </p:tgtEl>
                                      </p:cBhvr>
                                    </p:animEffect>
                                    <p:anim calcmode="lin" valueType="num">
                                      <p:cBhvr>
                                        <p:cTn id="56" dur="1000" fill="hold"/>
                                        <p:tgtEl>
                                          <p:spTgt spid="2"/>
                                        </p:tgtEl>
                                        <p:attrNameLst>
                                          <p:attrName>ppt_x</p:attrName>
                                        </p:attrNameLst>
                                      </p:cBhvr>
                                      <p:tavLst>
                                        <p:tav tm="0">
                                          <p:val>
                                            <p:strVal val="#ppt_x"/>
                                          </p:val>
                                        </p:tav>
                                        <p:tav tm="100000">
                                          <p:val>
                                            <p:strVal val="#ppt_x"/>
                                          </p:val>
                                        </p:tav>
                                      </p:tavLst>
                                    </p:anim>
                                    <p:anim calcmode="lin" valueType="num">
                                      <p:cBhvr>
                                        <p:cTn id="57" dur="1000" fill="hold"/>
                                        <p:tgtEl>
                                          <p:spTgt spid="2"/>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3"/>
                                        </p:tgtEl>
                                        <p:attrNameLst>
                                          <p:attrName>style.visibility</p:attrName>
                                        </p:attrNameLst>
                                      </p:cBhvr>
                                      <p:to>
                                        <p:strVal val="visible"/>
                                      </p:to>
                                    </p:set>
                                    <p:animEffect transition="in" filter="fade">
                                      <p:cBhvr>
                                        <p:cTn id="60" dur="1000"/>
                                        <p:tgtEl>
                                          <p:spTgt spid="3"/>
                                        </p:tgtEl>
                                      </p:cBhvr>
                                    </p:animEffect>
                                    <p:anim calcmode="lin" valueType="num">
                                      <p:cBhvr>
                                        <p:cTn id="61" dur="1000" fill="hold"/>
                                        <p:tgtEl>
                                          <p:spTgt spid="3"/>
                                        </p:tgtEl>
                                        <p:attrNameLst>
                                          <p:attrName>ppt_x</p:attrName>
                                        </p:attrNameLst>
                                      </p:cBhvr>
                                      <p:tavLst>
                                        <p:tav tm="0">
                                          <p:val>
                                            <p:strVal val="#ppt_x"/>
                                          </p:val>
                                        </p:tav>
                                        <p:tav tm="100000">
                                          <p:val>
                                            <p:strVal val="#ppt_x"/>
                                          </p:val>
                                        </p:tav>
                                      </p:tavLst>
                                    </p:anim>
                                    <p:anim calcmode="lin" valueType="num">
                                      <p:cBhvr>
                                        <p:cTn id="62" dur="10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8"/>
                                            </p:cond>
                                          </p:stCondLst>
                                          <p:endCondLst>
                                            <p:cond evt="onStopAudio" delay="0">
                                              <p:tgtEl>
                                                <p:sldTgt/>
                                              </p:tgtEl>
                                            </p:cond>
                                          </p:endCondLst>
                                        </p:cTn>
                                        <p:tgtEl>
                                          <p:sndTgt r:embed="rId2" name="chimes.wav"/>
                                        </p:tgtEl>
                                      </p:cMediaNode>
                                    </p:audio>
                                  </p:subTnLst>
                                </p:cTn>
                              </p:par>
                            </p:childTnLst>
                          </p:cTn>
                        </p:par>
                      </p:childTnLst>
                    </p:cTn>
                  </p:par>
                  <p:par>
                    <p:cTn id="63" fill="hold">
                      <p:stCondLst>
                        <p:cond delay="indefinite"/>
                      </p:stCondLst>
                      <p:childTnLst>
                        <p:par>
                          <p:cTn id="64" fill="hold">
                            <p:stCondLst>
                              <p:cond delay="0"/>
                            </p:stCondLst>
                            <p:childTnLst>
                              <p:par>
                                <p:cTn id="65" presetID="42" presetClass="entr" presetSubtype="0" fill="hold" nodeType="clickEffect">
                                  <p:stCondLst>
                                    <p:cond delay="0"/>
                                  </p:stCondLst>
                                  <p:childTnLst>
                                    <p:set>
                                      <p:cBhvr>
                                        <p:cTn id="66" dur="1" fill="hold">
                                          <p:stCondLst>
                                            <p:cond delay="0"/>
                                          </p:stCondLst>
                                        </p:cTn>
                                        <p:tgtEl>
                                          <p:spTgt spid="16"/>
                                        </p:tgtEl>
                                        <p:attrNameLst>
                                          <p:attrName>style.visibility</p:attrName>
                                        </p:attrNameLst>
                                      </p:cBhvr>
                                      <p:to>
                                        <p:strVal val="visible"/>
                                      </p:to>
                                    </p:set>
                                    <p:animEffect transition="in" filter="fade">
                                      <p:cBhvr>
                                        <p:cTn id="67" dur="1000"/>
                                        <p:tgtEl>
                                          <p:spTgt spid="16"/>
                                        </p:tgtEl>
                                      </p:cBhvr>
                                    </p:animEffect>
                                    <p:anim calcmode="lin" valueType="num">
                                      <p:cBhvr>
                                        <p:cTn id="68" dur="1000" fill="hold"/>
                                        <p:tgtEl>
                                          <p:spTgt spid="16"/>
                                        </p:tgtEl>
                                        <p:attrNameLst>
                                          <p:attrName>ppt_x</p:attrName>
                                        </p:attrNameLst>
                                      </p:cBhvr>
                                      <p:tavLst>
                                        <p:tav tm="0">
                                          <p:val>
                                            <p:strVal val="#ppt_x"/>
                                          </p:val>
                                        </p:tav>
                                        <p:tav tm="100000">
                                          <p:val>
                                            <p:strVal val="#ppt_x"/>
                                          </p:val>
                                        </p:tav>
                                      </p:tavLst>
                                    </p:anim>
                                    <p:anim calcmode="lin" valueType="num">
                                      <p:cBhvr>
                                        <p:cTn id="69" dur="1000" fill="hold"/>
                                        <p:tgtEl>
                                          <p:spTgt spid="1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6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8" grpId="0" animBg="1"/>
      <p:bldP spid="9" grpId="0"/>
      <p:bldP spid="10" grpId="0" animBg="1"/>
      <p:bldP spid="11" grpId="0"/>
      <p:bldP spid="12" grpId="0" animBg="1"/>
      <p:bldP spid="13" grpId="0"/>
      <p:bldP spid="2" grpId="0" animBg="1"/>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733577-4BE0-6172-EA90-E8B563FE0B35}"/>
              </a:ext>
            </a:extLst>
          </p:cNvPr>
          <p:cNvSpPr>
            <a:spLocks noGrp="1"/>
          </p:cNvSpPr>
          <p:nvPr>
            <p:ph type="title"/>
          </p:nvPr>
        </p:nvSpPr>
        <p:spPr/>
        <p:txBody>
          <a:bodyPr>
            <a:normAutofit/>
          </a:bodyPr>
          <a:lstStyle/>
          <a:p>
            <a:pPr algn="ctr"/>
            <a:r>
              <a:rPr lang="en-US" sz="5400" b="1" dirty="0" err="1">
                <a:solidFill>
                  <a:srgbClr val="FF0000"/>
                </a:solidFill>
                <a:latin typeface="Times New Roman" panose="02020603050405020304" pitchFamily="18" charset="0"/>
                <a:cs typeface="Times New Roman" panose="02020603050405020304" pitchFamily="18" charset="0"/>
              </a:rPr>
              <a:t>Luyện</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đọc</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câu</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dài</a:t>
            </a:r>
            <a:endParaRPr lang="en-US" sz="5400" b="1" dirty="0">
              <a:solidFill>
                <a:srgbClr val="FF0000"/>
              </a:solidFill>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E497A6AB-2B79-3ED9-C4BC-61EAC880B763}"/>
              </a:ext>
            </a:extLst>
          </p:cNvPr>
          <p:cNvSpPr>
            <a:spLocks noGrp="1"/>
          </p:cNvSpPr>
          <p:nvPr>
            <p:ph idx="1"/>
          </p:nvPr>
        </p:nvSpPr>
        <p:spPr>
          <a:xfrm>
            <a:off x="458821" y="1690688"/>
            <a:ext cx="11274358" cy="4351338"/>
          </a:xfrm>
        </p:spPr>
        <p:txBody>
          <a:bodyPr/>
          <a:lstStyle/>
          <a:p>
            <a:pPr marL="0" indent="0">
              <a:buNone/>
            </a:pPr>
            <a:r>
              <a:rPr lang="en-US" sz="4000" i="1" dirty="0">
                <a:solidFill>
                  <a:srgbClr val="000000"/>
                </a:solidFill>
                <a:effectLst/>
                <a:latin typeface="Times New Roman" panose="02020603050405020304" pitchFamily="18" charset="0"/>
                <a:ea typeface="Times New Roman" panose="02020603050405020304" pitchFamily="18" charset="0"/>
              </a:rPr>
              <a:t> </a:t>
            </a:r>
            <a:r>
              <a:rPr lang="en-US" sz="4000" dirty="0">
                <a:solidFill>
                  <a:srgbClr val="000000"/>
                </a:solidFill>
                <a:effectLst/>
                <a:latin typeface="Times New Roman" panose="02020603050405020304" pitchFamily="18" charset="0"/>
                <a:ea typeface="Times New Roman" panose="02020603050405020304" pitchFamily="18" charset="0"/>
              </a:rPr>
              <a:t>Khi </a:t>
            </a:r>
            <a:r>
              <a:rPr lang="en-US" sz="4000" dirty="0" err="1">
                <a:solidFill>
                  <a:srgbClr val="000000"/>
                </a:solidFill>
                <a:effectLst/>
                <a:latin typeface="Times New Roman" panose="02020603050405020304" pitchFamily="18" charset="0"/>
                <a:ea typeface="Times New Roman" panose="02020603050405020304" pitchFamily="18" charset="0"/>
              </a:rPr>
              <a:t>tiếng</a:t>
            </a:r>
            <a:r>
              <a:rPr lang="en-US" sz="4000" dirty="0">
                <a:solidFill>
                  <a:srgbClr val="000000"/>
                </a:solidFill>
                <a:effectLst/>
                <a:latin typeface="Times New Roman" panose="02020603050405020304" pitchFamily="18" charset="0"/>
                <a:ea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rPr>
              <a:t>còi</a:t>
            </a:r>
            <a:r>
              <a:rPr lang="en-US" sz="4000" dirty="0">
                <a:solidFill>
                  <a:srgbClr val="000000"/>
                </a:solidFill>
                <a:effectLst/>
                <a:latin typeface="Times New Roman" panose="02020603050405020304" pitchFamily="18" charset="0"/>
                <a:ea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rPr>
              <a:t>tầm</a:t>
            </a:r>
            <a:r>
              <a:rPr lang="en-US" sz="4000" dirty="0">
                <a:solidFill>
                  <a:srgbClr val="000000"/>
                </a:solidFill>
                <a:effectLst/>
                <a:latin typeface="Times New Roman" panose="02020603050405020304" pitchFamily="18" charset="0"/>
                <a:ea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rPr>
              <a:t>vừa</a:t>
            </a:r>
            <a:r>
              <a:rPr lang="en-US" sz="4000" dirty="0">
                <a:solidFill>
                  <a:srgbClr val="000000"/>
                </a:solidFill>
                <a:effectLst/>
                <a:latin typeface="Times New Roman" panose="02020603050405020304" pitchFamily="18" charset="0"/>
                <a:ea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rPr>
              <a:t>cất</a:t>
            </a:r>
            <a:r>
              <a:rPr lang="en-US" sz="4000" dirty="0">
                <a:solidFill>
                  <a:srgbClr val="000000"/>
                </a:solidFill>
                <a:effectLst/>
                <a:latin typeface="Times New Roman" panose="02020603050405020304" pitchFamily="18" charset="0"/>
                <a:ea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rPr>
              <a:t>lên</a:t>
            </a:r>
            <a:r>
              <a:rPr lang="en-US" sz="4000" dirty="0">
                <a:solidFill>
                  <a:srgbClr val="000000"/>
                </a:solidFill>
                <a:effectLst/>
                <a:latin typeface="Times New Roman" panose="02020603050405020304" pitchFamily="18" charset="0"/>
                <a:ea typeface="Times New Roman" panose="02020603050405020304" pitchFamily="18" charset="0"/>
              </a:rPr>
              <a:t>,</a:t>
            </a:r>
            <a:r>
              <a:rPr lang="en-US" sz="4000" dirty="0">
                <a:solidFill>
                  <a:srgbClr val="FF0000"/>
                </a:solidFill>
                <a:effectLst/>
                <a:latin typeface="Times New Roman" panose="02020603050405020304" pitchFamily="18" charset="0"/>
                <a:ea typeface="Times New Roman" panose="02020603050405020304" pitchFamily="18" charset="0"/>
              </a:rPr>
              <a:t>/</a:t>
            </a:r>
            <a:r>
              <a:rPr lang="en-US" sz="4000" dirty="0">
                <a:solidFill>
                  <a:srgbClr val="000000"/>
                </a:solidFill>
                <a:effectLst/>
                <a:latin typeface="Times New Roman" panose="02020603050405020304" pitchFamily="18" charset="0"/>
                <a:ea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rPr>
              <a:t>những</a:t>
            </a:r>
            <a:r>
              <a:rPr lang="en-US" sz="4000" dirty="0">
                <a:solidFill>
                  <a:srgbClr val="000000"/>
                </a:solidFill>
                <a:effectLst/>
                <a:latin typeface="Times New Roman" panose="02020603050405020304" pitchFamily="18" charset="0"/>
                <a:ea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rPr>
              <a:t>chiếc</a:t>
            </a:r>
            <a:r>
              <a:rPr lang="en-US" sz="4000" dirty="0">
                <a:solidFill>
                  <a:srgbClr val="000000"/>
                </a:solidFill>
                <a:effectLst/>
                <a:latin typeface="Times New Roman" panose="02020603050405020304" pitchFamily="18" charset="0"/>
                <a:ea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rPr>
              <a:t>xe</a:t>
            </a:r>
            <a:r>
              <a:rPr lang="en-US" sz="4000" dirty="0">
                <a:solidFill>
                  <a:srgbClr val="000000"/>
                </a:solidFill>
                <a:effectLst/>
                <a:latin typeface="Times New Roman" panose="02020603050405020304" pitchFamily="18" charset="0"/>
                <a:ea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rPr>
              <a:t>bò</a:t>
            </a:r>
            <a:r>
              <a:rPr lang="en-US" sz="4000" dirty="0">
                <a:solidFill>
                  <a:srgbClr val="000000"/>
                </a:solidFill>
                <a:effectLst/>
                <a:latin typeface="Times New Roman" panose="02020603050405020304" pitchFamily="18" charset="0"/>
                <a:ea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rPr>
              <a:t>tót</a:t>
            </a:r>
            <a:r>
              <a:rPr lang="en-US" sz="4000" dirty="0">
                <a:solidFill>
                  <a:srgbClr val="000000"/>
                </a:solidFill>
                <a:effectLst/>
                <a:latin typeface="Times New Roman" panose="02020603050405020304" pitchFamily="18" charset="0"/>
                <a:ea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rPr>
              <a:t>cao</a:t>
            </a:r>
            <a:r>
              <a:rPr lang="en-US" sz="4000" dirty="0">
                <a:solidFill>
                  <a:srgbClr val="000000"/>
                </a:solidFill>
                <a:effectLst/>
                <a:latin typeface="Times New Roman" panose="02020603050405020304" pitchFamily="18" charset="0"/>
                <a:ea typeface="Times New Roman" panose="02020603050405020304" pitchFamily="18" charset="0"/>
              </a:rPr>
              <a:t> to </a:t>
            </a:r>
            <a:r>
              <a:rPr lang="en-US" sz="4000" dirty="0" err="1">
                <a:solidFill>
                  <a:srgbClr val="000000"/>
                </a:solidFill>
                <a:effectLst/>
                <a:latin typeface="Times New Roman" panose="02020603050405020304" pitchFamily="18" charset="0"/>
                <a:ea typeface="Times New Roman" panose="02020603050405020304" pitchFamily="18" charset="0"/>
              </a:rPr>
              <a:t>chở</a:t>
            </a:r>
            <a:r>
              <a:rPr lang="en-US" sz="4000" dirty="0">
                <a:solidFill>
                  <a:srgbClr val="000000"/>
                </a:solidFill>
                <a:effectLst/>
                <a:latin typeface="Times New Roman" panose="02020603050405020304" pitchFamily="18" charset="0"/>
                <a:ea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rPr>
              <a:t>thợ</a:t>
            </a:r>
            <a:r>
              <a:rPr lang="en-US" sz="4000" dirty="0">
                <a:solidFill>
                  <a:srgbClr val="000000"/>
                </a:solidFill>
                <a:effectLst/>
                <a:latin typeface="Times New Roman" panose="02020603050405020304" pitchFamily="18" charset="0"/>
                <a:ea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rPr>
              <a:t>mỏ</a:t>
            </a:r>
            <a:r>
              <a:rPr lang="en-US" sz="4000" dirty="0">
                <a:solidFill>
                  <a:srgbClr val="000000"/>
                </a:solidFill>
                <a:effectLst/>
                <a:latin typeface="Times New Roman" panose="02020603050405020304" pitchFamily="18" charset="0"/>
                <a:ea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rPr>
              <a:t>lên</a:t>
            </a:r>
            <a:r>
              <a:rPr lang="en-US" sz="4000" dirty="0">
                <a:solidFill>
                  <a:srgbClr val="000000"/>
                </a:solidFill>
                <a:effectLst/>
                <a:latin typeface="Times New Roman" panose="02020603050405020304" pitchFamily="18" charset="0"/>
                <a:ea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rPr>
              <a:t>tầng</a:t>
            </a:r>
            <a:r>
              <a:rPr lang="en-US" sz="4000" dirty="0">
                <a:solidFill>
                  <a:srgbClr val="000000"/>
                </a:solidFill>
                <a:effectLst/>
                <a:latin typeface="Times New Roman" panose="02020603050405020304" pitchFamily="18" charset="0"/>
                <a:ea typeface="Times New Roman" panose="02020603050405020304" pitchFamily="18" charset="0"/>
              </a:rPr>
              <a:t>,</a:t>
            </a:r>
            <a:r>
              <a:rPr lang="en-US" sz="4000" dirty="0">
                <a:solidFill>
                  <a:srgbClr val="FF0000"/>
                </a:solidFill>
                <a:effectLst/>
                <a:latin typeface="Times New Roman" panose="02020603050405020304" pitchFamily="18" charset="0"/>
                <a:ea typeface="Times New Roman" panose="02020603050405020304" pitchFamily="18" charset="0"/>
              </a:rPr>
              <a:t>/</a:t>
            </a:r>
            <a:r>
              <a:rPr lang="en-US" sz="4000" dirty="0">
                <a:solidFill>
                  <a:srgbClr val="000000"/>
                </a:solidFill>
                <a:effectLst/>
                <a:latin typeface="Times New Roman" panose="02020603050405020304" pitchFamily="18" charset="0"/>
                <a:ea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rPr>
              <a:t>vào</a:t>
            </a:r>
            <a:r>
              <a:rPr lang="en-US" sz="4000" dirty="0">
                <a:solidFill>
                  <a:srgbClr val="000000"/>
                </a:solidFill>
                <a:effectLst/>
                <a:latin typeface="Times New Roman" panose="02020603050405020304" pitchFamily="18" charset="0"/>
                <a:ea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rPr>
              <a:t>lò</a:t>
            </a:r>
            <a:r>
              <a:rPr lang="en-US" sz="4000" dirty="0">
                <a:solidFill>
                  <a:srgbClr val="000000"/>
                </a:solidFill>
                <a:effectLst/>
                <a:latin typeface="Times New Roman" panose="02020603050405020304" pitchFamily="18" charset="0"/>
                <a:ea typeface="Times New Roman" panose="02020603050405020304" pitchFamily="18" charset="0"/>
              </a:rPr>
              <a:t>,</a:t>
            </a:r>
            <a:r>
              <a:rPr lang="en-US" sz="4000" dirty="0">
                <a:solidFill>
                  <a:srgbClr val="FF0000"/>
                </a:solidFill>
                <a:effectLst/>
                <a:latin typeface="Times New Roman" panose="02020603050405020304" pitchFamily="18" charset="0"/>
                <a:ea typeface="Times New Roman" panose="02020603050405020304" pitchFamily="18" charset="0"/>
              </a:rPr>
              <a:t>/</a:t>
            </a:r>
            <a:r>
              <a:rPr lang="en-US" sz="4000" dirty="0">
                <a:solidFill>
                  <a:srgbClr val="000000"/>
                </a:solidFill>
                <a:effectLst/>
                <a:latin typeface="Times New Roman" panose="02020603050405020304" pitchFamily="18" charset="0"/>
                <a:ea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rPr>
              <a:t>tiếng</a:t>
            </a:r>
            <a:r>
              <a:rPr lang="en-US" sz="4000" dirty="0">
                <a:solidFill>
                  <a:srgbClr val="000000"/>
                </a:solidFill>
                <a:effectLst/>
                <a:latin typeface="Times New Roman" panose="02020603050405020304" pitchFamily="18" charset="0"/>
                <a:ea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rPr>
              <a:t>còi</a:t>
            </a:r>
            <a:r>
              <a:rPr lang="en-US" sz="4000" dirty="0">
                <a:solidFill>
                  <a:srgbClr val="000000"/>
                </a:solidFill>
                <a:effectLst/>
                <a:latin typeface="Times New Roman" panose="02020603050405020304" pitchFamily="18" charset="0"/>
                <a:ea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rPr>
              <a:t>bíp</a:t>
            </a:r>
            <a:r>
              <a:rPr lang="en-US" sz="4000" dirty="0">
                <a:solidFill>
                  <a:srgbClr val="000000"/>
                </a:solidFill>
                <a:effectLst/>
                <a:latin typeface="Times New Roman" panose="02020603050405020304" pitchFamily="18" charset="0"/>
                <a:ea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rPr>
              <a:t>bíp</a:t>
            </a:r>
            <a:r>
              <a:rPr lang="en-US" sz="4000" dirty="0">
                <a:solidFill>
                  <a:srgbClr val="000000"/>
                </a:solidFill>
                <a:effectLst/>
                <a:latin typeface="Times New Roman" panose="02020603050405020304" pitchFamily="18" charset="0"/>
                <a:ea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rPr>
              <a:t>inh</a:t>
            </a:r>
            <a:r>
              <a:rPr lang="en-US" sz="4000" dirty="0">
                <a:solidFill>
                  <a:srgbClr val="000000"/>
                </a:solidFill>
                <a:effectLst/>
                <a:latin typeface="Times New Roman" panose="02020603050405020304" pitchFamily="18" charset="0"/>
                <a:ea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rPr>
              <a:t>ỏi</a:t>
            </a:r>
            <a:r>
              <a:rPr lang="en-US" sz="4000" dirty="0">
                <a:solidFill>
                  <a:srgbClr val="000000"/>
                </a:solidFill>
                <a:effectLst/>
                <a:latin typeface="Times New Roman" panose="02020603050405020304" pitchFamily="18" charset="0"/>
                <a:ea typeface="Times New Roman" panose="02020603050405020304" pitchFamily="18" charset="0"/>
              </a:rPr>
              <a:t>,</a:t>
            </a:r>
            <a:r>
              <a:rPr lang="en-US" sz="4000" dirty="0">
                <a:solidFill>
                  <a:srgbClr val="FF0000"/>
                </a:solidFill>
                <a:effectLst/>
                <a:latin typeface="Times New Roman" panose="02020603050405020304" pitchFamily="18" charset="0"/>
                <a:ea typeface="Times New Roman" panose="02020603050405020304" pitchFamily="18" charset="0"/>
              </a:rPr>
              <a:t>/</a:t>
            </a:r>
            <a:r>
              <a:rPr lang="en-US" sz="4000" dirty="0">
                <a:solidFill>
                  <a:srgbClr val="000000"/>
                </a:solidFill>
                <a:effectLst/>
                <a:latin typeface="Times New Roman" panose="02020603050405020304" pitchFamily="18" charset="0"/>
                <a:ea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rPr>
              <a:t>những</a:t>
            </a:r>
            <a:r>
              <a:rPr lang="en-US" sz="4000" dirty="0">
                <a:solidFill>
                  <a:srgbClr val="000000"/>
                </a:solidFill>
                <a:effectLst/>
                <a:latin typeface="Times New Roman" panose="02020603050405020304" pitchFamily="18" charset="0"/>
                <a:ea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rPr>
              <a:t>người</a:t>
            </a:r>
            <a:r>
              <a:rPr lang="en-US" sz="4000" dirty="0">
                <a:solidFill>
                  <a:srgbClr val="000000"/>
                </a:solidFill>
                <a:effectLst/>
                <a:latin typeface="Times New Roman" panose="02020603050405020304" pitchFamily="18" charset="0"/>
                <a:ea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rPr>
              <a:t>thợ</a:t>
            </a:r>
            <a:r>
              <a:rPr lang="en-US" sz="4000" dirty="0">
                <a:solidFill>
                  <a:srgbClr val="000000"/>
                </a:solidFill>
                <a:effectLst/>
                <a:latin typeface="Times New Roman" panose="02020603050405020304" pitchFamily="18" charset="0"/>
                <a:ea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rPr>
              <a:t>điện</a:t>
            </a:r>
            <a:r>
              <a:rPr lang="en-US" sz="4000" dirty="0">
                <a:solidFill>
                  <a:srgbClr val="000000"/>
                </a:solidFill>
                <a:effectLst/>
                <a:latin typeface="Times New Roman" panose="02020603050405020304" pitchFamily="18" charset="0"/>
                <a:ea typeface="Times New Roman" panose="02020603050405020304" pitchFamily="18" charset="0"/>
              </a:rPr>
              <a:t>,</a:t>
            </a:r>
            <a:r>
              <a:rPr lang="en-US" sz="4000" dirty="0">
                <a:solidFill>
                  <a:srgbClr val="FF0000"/>
                </a:solidFill>
                <a:effectLst/>
                <a:latin typeface="Times New Roman" panose="02020603050405020304" pitchFamily="18" charset="0"/>
                <a:ea typeface="Times New Roman" panose="02020603050405020304" pitchFamily="18" charset="0"/>
              </a:rPr>
              <a:t>/</a:t>
            </a:r>
            <a:r>
              <a:rPr lang="en-US" sz="4000" dirty="0">
                <a:solidFill>
                  <a:srgbClr val="000000"/>
                </a:solidFill>
                <a:effectLst/>
                <a:latin typeface="Times New Roman" panose="02020603050405020304" pitchFamily="18" charset="0"/>
                <a:ea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rPr>
              <a:t>thợ</a:t>
            </a:r>
            <a:r>
              <a:rPr lang="en-US" sz="4000" dirty="0">
                <a:solidFill>
                  <a:srgbClr val="000000"/>
                </a:solidFill>
                <a:effectLst/>
                <a:latin typeface="Times New Roman" panose="02020603050405020304" pitchFamily="18" charset="0"/>
                <a:ea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rPr>
              <a:t>cơ</a:t>
            </a:r>
            <a:r>
              <a:rPr lang="en-US" sz="4000" dirty="0">
                <a:solidFill>
                  <a:srgbClr val="000000"/>
                </a:solidFill>
                <a:effectLst/>
                <a:latin typeface="Times New Roman" panose="02020603050405020304" pitchFamily="18" charset="0"/>
                <a:ea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rPr>
              <a:t>khí</a:t>
            </a:r>
            <a:r>
              <a:rPr lang="en-US" sz="4000" dirty="0">
                <a:solidFill>
                  <a:srgbClr val="000000"/>
                </a:solidFill>
                <a:effectLst/>
                <a:latin typeface="Times New Roman" panose="02020603050405020304" pitchFamily="18" charset="0"/>
                <a:ea typeface="Times New Roman" panose="02020603050405020304" pitchFamily="18" charset="0"/>
              </a:rPr>
              <a:t>,</a:t>
            </a:r>
            <a:r>
              <a:rPr lang="en-US" sz="4000" dirty="0">
                <a:solidFill>
                  <a:srgbClr val="FF0000"/>
                </a:solidFill>
                <a:effectLst/>
                <a:latin typeface="Times New Roman" panose="02020603050405020304" pitchFamily="18" charset="0"/>
                <a:ea typeface="Times New Roman" panose="02020603050405020304" pitchFamily="18" charset="0"/>
              </a:rPr>
              <a:t>/</a:t>
            </a:r>
            <a:r>
              <a:rPr lang="en-US" sz="4000" dirty="0">
                <a:solidFill>
                  <a:srgbClr val="000000"/>
                </a:solidFill>
                <a:effectLst/>
                <a:latin typeface="Times New Roman" panose="02020603050405020304" pitchFamily="18" charset="0"/>
                <a:ea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rPr>
              <a:t>thợ</a:t>
            </a:r>
            <a:r>
              <a:rPr lang="en-US" sz="4000" dirty="0">
                <a:solidFill>
                  <a:srgbClr val="000000"/>
                </a:solidFill>
                <a:effectLst/>
                <a:latin typeface="Times New Roman" panose="02020603050405020304" pitchFamily="18" charset="0"/>
                <a:ea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rPr>
              <a:t>sàng</a:t>
            </a:r>
            <a:r>
              <a:rPr lang="en-US" sz="4000" dirty="0">
                <a:solidFill>
                  <a:srgbClr val="000000"/>
                </a:solidFill>
                <a:effectLst/>
                <a:latin typeface="Times New Roman" panose="02020603050405020304" pitchFamily="18" charset="0"/>
                <a:ea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rPr>
              <a:t>rửa</a:t>
            </a:r>
            <a:r>
              <a:rPr lang="en-US" sz="4000" dirty="0">
                <a:solidFill>
                  <a:srgbClr val="000000"/>
                </a:solidFill>
                <a:effectLst/>
                <a:latin typeface="Times New Roman" panose="02020603050405020304" pitchFamily="18" charset="0"/>
                <a:ea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rPr>
              <a:t>vội</a:t>
            </a:r>
            <a:r>
              <a:rPr lang="en-US" sz="4000" dirty="0">
                <a:solidFill>
                  <a:srgbClr val="000000"/>
                </a:solidFill>
                <a:effectLst/>
                <a:latin typeface="Times New Roman" panose="02020603050405020304" pitchFamily="18" charset="0"/>
                <a:ea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rPr>
              <a:t>vã</a:t>
            </a:r>
            <a:r>
              <a:rPr lang="en-US" sz="4000" dirty="0">
                <a:solidFill>
                  <a:srgbClr val="000000"/>
                </a:solidFill>
                <a:effectLst/>
                <a:latin typeface="Times New Roman" panose="02020603050405020304" pitchFamily="18" charset="0"/>
                <a:ea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rPr>
              <a:t>tới</a:t>
            </a:r>
            <a:r>
              <a:rPr lang="en-US" sz="4000" dirty="0">
                <a:solidFill>
                  <a:srgbClr val="000000"/>
                </a:solidFill>
                <a:effectLst/>
                <a:latin typeface="Times New Roman" panose="02020603050405020304" pitchFamily="18" charset="0"/>
                <a:ea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rPr>
              <a:t>xưởng</a:t>
            </a:r>
            <a:r>
              <a:rPr lang="en-US" sz="4000" dirty="0">
                <a:solidFill>
                  <a:srgbClr val="000000"/>
                </a:solidFill>
                <a:effectLst/>
                <a:latin typeface="Times New Roman" panose="02020603050405020304" pitchFamily="18" charset="0"/>
                <a:ea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rPr>
              <a:t>thay</a:t>
            </a:r>
            <a:r>
              <a:rPr lang="en-US" sz="4000" dirty="0">
                <a:solidFill>
                  <a:srgbClr val="000000"/>
                </a:solidFill>
                <a:effectLst/>
                <a:latin typeface="Times New Roman" panose="02020603050405020304" pitchFamily="18" charset="0"/>
                <a:ea typeface="Times New Roman" panose="02020603050405020304" pitchFamily="18" charset="0"/>
              </a:rPr>
              <a:t> ca,</a:t>
            </a:r>
            <a:r>
              <a:rPr lang="en-US" sz="4000" dirty="0">
                <a:solidFill>
                  <a:srgbClr val="FF0000"/>
                </a:solidFill>
                <a:effectLst/>
                <a:latin typeface="Times New Roman" panose="02020603050405020304" pitchFamily="18" charset="0"/>
                <a:ea typeface="Times New Roman" panose="02020603050405020304" pitchFamily="18" charset="0"/>
              </a:rPr>
              <a:t>/</a:t>
            </a:r>
            <a:r>
              <a:rPr lang="en-US" sz="4000" dirty="0">
                <a:solidFill>
                  <a:srgbClr val="000000"/>
                </a:solidFill>
                <a:effectLst/>
                <a:latin typeface="Times New Roman" panose="02020603050405020304" pitchFamily="18" charset="0"/>
                <a:ea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rPr>
              <a:t>các</a:t>
            </a:r>
            <a:r>
              <a:rPr lang="en-US" sz="4000" dirty="0">
                <a:solidFill>
                  <a:srgbClr val="000000"/>
                </a:solidFill>
                <a:effectLst/>
                <a:latin typeface="Times New Roman" panose="02020603050405020304" pitchFamily="18" charset="0"/>
                <a:ea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rPr>
              <a:t>chị</a:t>
            </a:r>
            <a:r>
              <a:rPr lang="en-US" sz="4000" dirty="0">
                <a:solidFill>
                  <a:srgbClr val="000000"/>
                </a:solidFill>
                <a:effectLst/>
                <a:latin typeface="Times New Roman" panose="02020603050405020304" pitchFamily="18" charset="0"/>
                <a:ea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rPr>
              <a:t>mậu</a:t>
            </a:r>
            <a:r>
              <a:rPr lang="en-US" sz="4000" dirty="0">
                <a:solidFill>
                  <a:srgbClr val="000000"/>
                </a:solidFill>
                <a:effectLst/>
                <a:latin typeface="Times New Roman" panose="02020603050405020304" pitchFamily="18" charset="0"/>
                <a:ea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rPr>
              <a:t>dịch</a:t>
            </a:r>
            <a:r>
              <a:rPr lang="en-US" sz="4000" dirty="0">
                <a:solidFill>
                  <a:srgbClr val="000000"/>
                </a:solidFill>
                <a:effectLst/>
                <a:latin typeface="Times New Roman" panose="02020603050405020304" pitchFamily="18" charset="0"/>
                <a:ea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rPr>
              <a:t>viên</a:t>
            </a:r>
            <a:r>
              <a:rPr lang="en-US" sz="4000" dirty="0">
                <a:solidFill>
                  <a:srgbClr val="FF0000"/>
                </a:solidFill>
                <a:effectLst/>
                <a:latin typeface="Times New Roman" panose="02020603050405020304" pitchFamily="18" charset="0"/>
                <a:ea typeface="Times New Roman" panose="02020603050405020304" pitchFamily="18" charset="0"/>
              </a:rPr>
              <a:t>/</a:t>
            </a:r>
            <a:r>
              <a:rPr lang="en-US" sz="4000" dirty="0">
                <a:solidFill>
                  <a:srgbClr val="000000"/>
                </a:solidFill>
                <a:effectLst/>
                <a:latin typeface="Times New Roman" panose="02020603050405020304" pitchFamily="18" charset="0"/>
                <a:ea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rPr>
              <a:t>mở</a:t>
            </a:r>
            <a:r>
              <a:rPr lang="en-US" sz="4000" dirty="0">
                <a:solidFill>
                  <a:srgbClr val="000000"/>
                </a:solidFill>
                <a:effectLst/>
                <a:latin typeface="Times New Roman" panose="02020603050405020304" pitchFamily="18" charset="0"/>
                <a:ea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rPr>
              <a:t>cửa</a:t>
            </a:r>
            <a:r>
              <a:rPr lang="en-US" sz="4000" dirty="0">
                <a:solidFill>
                  <a:srgbClr val="000000"/>
                </a:solidFill>
                <a:effectLst/>
                <a:latin typeface="Times New Roman" panose="02020603050405020304" pitchFamily="18" charset="0"/>
                <a:ea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rPr>
              <a:t>các</a:t>
            </a:r>
            <a:r>
              <a:rPr lang="en-US" sz="4000" dirty="0">
                <a:solidFill>
                  <a:srgbClr val="000000"/>
                </a:solidFill>
                <a:effectLst/>
                <a:latin typeface="Times New Roman" panose="02020603050405020304" pitchFamily="18" charset="0"/>
                <a:ea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rPr>
              <a:t>quầy</a:t>
            </a:r>
            <a:r>
              <a:rPr lang="en-US" sz="4000" dirty="0">
                <a:solidFill>
                  <a:srgbClr val="000000"/>
                </a:solidFill>
                <a:effectLst/>
                <a:latin typeface="Times New Roman" panose="02020603050405020304" pitchFamily="18" charset="0"/>
                <a:ea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rPr>
              <a:t>hàng</a:t>
            </a:r>
            <a:r>
              <a:rPr lang="en-US" sz="4000" dirty="0">
                <a:solidFill>
                  <a:srgbClr val="000000"/>
                </a:solidFill>
                <a:effectLst/>
                <a:latin typeface="Times New Roman" panose="02020603050405020304" pitchFamily="18" charset="0"/>
                <a:ea typeface="Times New Roman" panose="02020603050405020304" pitchFamily="18" charset="0"/>
              </a:rPr>
              <a:t>,</a:t>
            </a:r>
            <a:r>
              <a:rPr lang="en-US" sz="4000" dirty="0">
                <a:solidFill>
                  <a:srgbClr val="FF0000"/>
                </a:solidFill>
                <a:effectLst/>
                <a:latin typeface="Times New Roman" panose="02020603050405020304" pitchFamily="18" charset="0"/>
                <a:ea typeface="Times New Roman" panose="02020603050405020304" pitchFamily="18" charset="0"/>
              </a:rPr>
              <a:t>/</a:t>
            </a:r>
            <a:r>
              <a:rPr lang="en-US" sz="4000" dirty="0">
                <a:solidFill>
                  <a:srgbClr val="000000"/>
                </a:solidFill>
                <a:effectLst/>
                <a:latin typeface="Times New Roman" panose="02020603050405020304" pitchFamily="18" charset="0"/>
                <a:ea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rPr>
              <a:t>các</a:t>
            </a:r>
            <a:r>
              <a:rPr lang="en-US" sz="4000" dirty="0">
                <a:solidFill>
                  <a:srgbClr val="000000"/>
                </a:solidFill>
                <a:effectLst/>
                <a:latin typeface="Times New Roman" panose="02020603050405020304" pitchFamily="18" charset="0"/>
                <a:ea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rPr>
              <a:t>em</a:t>
            </a:r>
            <a:r>
              <a:rPr lang="en-US" sz="4000" dirty="0">
                <a:solidFill>
                  <a:srgbClr val="000000"/>
                </a:solidFill>
                <a:effectLst/>
                <a:latin typeface="Times New Roman" panose="02020603050405020304" pitchFamily="18" charset="0"/>
                <a:ea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rPr>
              <a:t>nhỏ</a:t>
            </a:r>
            <a:r>
              <a:rPr lang="en-US" sz="4000" dirty="0">
                <a:solidFill>
                  <a:srgbClr val="000000"/>
                </a:solidFill>
                <a:effectLst/>
                <a:latin typeface="Times New Roman" panose="02020603050405020304" pitchFamily="18" charset="0"/>
                <a:ea typeface="Times New Roman" panose="02020603050405020304" pitchFamily="18" charset="0"/>
              </a:rPr>
              <a:t>,</a:t>
            </a:r>
            <a:r>
              <a:rPr lang="en-US" sz="4000" dirty="0">
                <a:solidFill>
                  <a:srgbClr val="FF0000"/>
                </a:solidFill>
                <a:effectLst/>
                <a:latin typeface="Times New Roman" panose="02020603050405020304" pitchFamily="18" charset="0"/>
                <a:ea typeface="Times New Roman" panose="02020603050405020304" pitchFamily="18" charset="0"/>
              </a:rPr>
              <a:t>/</a:t>
            </a:r>
            <a:r>
              <a:rPr lang="en-US" sz="4000" dirty="0">
                <a:solidFill>
                  <a:srgbClr val="000000"/>
                </a:solidFill>
                <a:effectLst/>
                <a:latin typeface="Times New Roman" panose="02020603050405020304" pitchFamily="18" charset="0"/>
                <a:ea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rPr>
              <a:t>khăn</a:t>
            </a:r>
            <a:r>
              <a:rPr lang="en-US" sz="4000" dirty="0">
                <a:solidFill>
                  <a:srgbClr val="000000"/>
                </a:solidFill>
                <a:effectLst/>
                <a:latin typeface="Times New Roman" panose="02020603050405020304" pitchFamily="18" charset="0"/>
                <a:ea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rPr>
              <a:t>quàng</a:t>
            </a:r>
            <a:r>
              <a:rPr lang="en-US" sz="4000" dirty="0">
                <a:solidFill>
                  <a:srgbClr val="000000"/>
                </a:solidFill>
                <a:effectLst/>
                <a:latin typeface="Times New Roman" panose="02020603050405020304" pitchFamily="18" charset="0"/>
                <a:ea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rPr>
              <a:t>đỏ</a:t>
            </a:r>
            <a:r>
              <a:rPr lang="en-US" sz="4000" dirty="0">
                <a:solidFill>
                  <a:srgbClr val="000000"/>
                </a:solidFill>
                <a:effectLst/>
                <a:latin typeface="Times New Roman" panose="02020603050405020304" pitchFamily="18" charset="0"/>
                <a:ea typeface="Times New Roman" panose="02020603050405020304" pitchFamily="18" charset="0"/>
              </a:rPr>
              <a:t> bay </a:t>
            </a:r>
            <a:r>
              <a:rPr lang="en-US" sz="4000" dirty="0" err="1">
                <a:solidFill>
                  <a:srgbClr val="000000"/>
                </a:solidFill>
                <a:effectLst/>
                <a:latin typeface="Times New Roman" panose="02020603050405020304" pitchFamily="18" charset="0"/>
                <a:ea typeface="Times New Roman" panose="02020603050405020304" pitchFamily="18" charset="0"/>
              </a:rPr>
              <a:t>trên</a:t>
            </a:r>
            <a:r>
              <a:rPr lang="en-US" sz="4000" dirty="0">
                <a:solidFill>
                  <a:srgbClr val="000000"/>
                </a:solidFill>
                <a:effectLst/>
                <a:latin typeface="Times New Roman" panose="02020603050405020304" pitchFamily="18" charset="0"/>
                <a:ea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rPr>
              <a:t>vai</a:t>
            </a:r>
            <a:r>
              <a:rPr lang="en-US" sz="4000" dirty="0">
                <a:solidFill>
                  <a:srgbClr val="000000"/>
                </a:solidFill>
                <a:effectLst/>
                <a:latin typeface="Times New Roman" panose="02020603050405020304" pitchFamily="18" charset="0"/>
                <a:ea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rPr>
              <a:t>kéo</a:t>
            </a:r>
            <a:r>
              <a:rPr lang="en-US" sz="4000" dirty="0">
                <a:solidFill>
                  <a:srgbClr val="000000"/>
                </a:solidFill>
                <a:effectLst/>
                <a:latin typeface="Times New Roman" panose="02020603050405020304" pitchFamily="18" charset="0"/>
                <a:ea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rPr>
              <a:t>nhau</a:t>
            </a:r>
            <a:r>
              <a:rPr lang="en-US" sz="4000" dirty="0">
                <a:solidFill>
                  <a:srgbClr val="000000"/>
                </a:solidFill>
                <a:effectLst/>
                <a:latin typeface="Times New Roman" panose="02020603050405020304" pitchFamily="18" charset="0"/>
                <a:ea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rPr>
              <a:t>tới</a:t>
            </a:r>
            <a:r>
              <a:rPr lang="en-US" sz="4000" dirty="0">
                <a:solidFill>
                  <a:srgbClr val="000000"/>
                </a:solidFill>
                <a:effectLst/>
                <a:latin typeface="Times New Roman" panose="02020603050405020304" pitchFamily="18" charset="0"/>
                <a:ea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rPr>
              <a:t>lớp</a:t>
            </a:r>
            <a:r>
              <a:rPr lang="en-US" sz="4000" dirty="0">
                <a:solidFill>
                  <a:srgbClr val="FF0000"/>
                </a:solidFill>
                <a:effectLst/>
                <a:latin typeface="Times New Roman" panose="02020603050405020304" pitchFamily="18" charset="0"/>
                <a:ea typeface="Times New Roman" panose="02020603050405020304" pitchFamily="18" charset="0"/>
              </a:rPr>
              <a:t>./</a:t>
            </a:r>
          </a:p>
          <a:p>
            <a:endParaRPr lang="en-US" dirty="0"/>
          </a:p>
        </p:txBody>
      </p:sp>
    </p:spTree>
    <p:extLst>
      <p:ext uri="{BB962C8B-B14F-4D97-AF65-F5344CB8AC3E}">
        <p14:creationId xmlns:p14="http://schemas.microsoft.com/office/powerpoint/2010/main" val="117469731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815</TotalTime>
  <Words>1529</Words>
  <Application>Microsoft Office PowerPoint</Application>
  <PresentationFormat>Widescreen</PresentationFormat>
  <Paragraphs>91</Paragraphs>
  <Slides>34</Slides>
  <Notes>6</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34</vt:i4>
      </vt:variant>
    </vt:vector>
  </HeadingPairs>
  <TitlesOfParts>
    <vt:vector size="48" baseType="lpstr">
      <vt:lpstr>等线</vt:lpstr>
      <vt:lpstr>Arial</vt:lpstr>
      <vt:lpstr>Calibri</vt:lpstr>
      <vt:lpstr>Calibri Light</vt:lpstr>
      <vt:lpstr>Cambria</vt:lpstr>
      <vt:lpstr>Open Sans</vt:lpstr>
      <vt:lpstr>Times New Roman</vt:lpstr>
      <vt:lpstr>TsangerYuMo W04</vt:lpstr>
      <vt:lpstr>UVN Bach Dang Nang</vt:lpstr>
      <vt:lpstr>Wingdings</vt:lpstr>
      <vt:lpstr>思源黑体 CN Light</vt:lpstr>
      <vt:lpstr>阿里巴巴普惠体</vt:lpstr>
      <vt:lpstr>Office Theme</vt:lpstr>
      <vt:lpstr>1_Office Theme</vt:lpstr>
      <vt:lpstr>PowerPoint Presentation</vt:lpstr>
      <vt:lpstr>PowerPoint Presentation</vt:lpstr>
      <vt:lpstr> Thứ Tư ngày 26 tháng 02 năm 2025 Tiếng Việt Đọc: Buổi sáng ở Hòn Gai</vt:lpstr>
      <vt:lpstr>PowerPoint Presentation</vt:lpstr>
      <vt:lpstr>PowerPoint Presentation</vt:lpstr>
      <vt:lpstr>PowerPoint Presentation</vt:lpstr>
      <vt:lpstr>PowerPoint Presentation</vt:lpstr>
      <vt:lpstr>PowerPoint Presentation</vt:lpstr>
      <vt:lpstr>Luyện đọc câu dài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Quang cảnh Hòn Gai vào buổi sáng rất nhộn nhịp. </vt:lpstr>
      <vt:lpstr>PowerPoint Presentation</vt:lpstr>
      <vt:lpstr>PowerPoint Presentation</vt:lpstr>
      <vt:lpstr>Cảnh tàu thuyền về bến vào sáng sớm.</vt:lpstr>
      <vt:lpstr>PowerPoint Presentation</vt:lpstr>
      <vt:lpstr>Hoạt động ở chợ Hòn Gai vào buổi sáng.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Windows</cp:lastModifiedBy>
  <cp:revision>141</cp:revision>
  <dcterms:created xsi:type="dcterms:W3CDTF">2023-08-17T11:22:51Z</dcterms:created>
  <dcterms:modified xsi:type="dcterms:W3CDTF">2025-06-03T03:23:25Z</dcterms:modified>
</cp:coreProperties>
</file>