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 id="2147483721" r:id="rId8"/>
    <p:sldMasterId id="2147483733" r:id="rId9"/>
    <p:sldMasterId id="2147483745" r:id="rId10"/>
  </p:sldMasterIdLst>
  <p:notesMasterIdLst>
    <p:notesMasterId r:id="rId42"/>
  </p:notesMasterIdLst>
  <p:sldIdLst>
    <p:sldId id="323" r:id="rId11"/>
    <p:sldId id="267" r:id="rId12"/>
    <p:sldId id="2007577532" r:id="rId13"/>
    <p:sldId id="418" r:id="rId14"/>
    <p:sldId id="262" r:id="rId15"/>
    <p:sldId id="263" r:id="rId16"/>
    <p:sldId id="437" r:id="rId17"/>
    <p:sldId id="2007577527" r:id="rId18"/>
    <p:sldId id="305" r:id="rId19"/>
    <p:sldId id="304" r:id="rId20"/>
    <p:sldId id="422" r:id="rId21"/>
    <p:sldId id="2007577528" r:id="rId22"/>
    <p:sldId id="2007577533" r:id="rId23"/>
    <p:sldId id="266" r:id="rId24"/>
    <p:sldId id="276" r:id="rId25"/>
    <p:sldId id="349" r:id="rId26"/>
    <p:sldId id="312" r:id="rId27"/>
    <p:sldId id="346" r:id="rId28"/>
    <p:sldId id="2007577531" r:id="rId29"/>
    <p:sldId id="2007577529" r:id="rId30"/>
    <p:sldId id="2007577530" r:id="rId31"/>
    <p:sldId id="414" r:id="rId32"/>
    <p:sldId id="415" r:id="rId33"/>
    <p:sldId id="416" r:id="rId34"/>
    <p:sldId id="374" r:id="rId35"/>
    <p:sldId id="352" r:id="rId36"/>
    <p:sldId id="2007577534" r:id="rId37"/>
    <p:sldId id="428" r:id="rId38"/>
    <p:sldId id="264" r:id="rId39"/>
    <p:sldId id="358" r:id="rId40"/>
    <p:sldId id="33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00"/>
    <a:srgbClr val="CCFFFF"/>
    <a:srgbClr val="CCFFCC"/>
    <a:srgbClr val="FFFFFF"/>
    <a:srgbClr val="FF0066"/>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showGuides="1">
      <p:cViewPr varScale="1">
        <p:scale>
          <a:sx n="64" d="100"/>
          <a:sy n="64" d="100"/>
        </p:scale>
        <p:origin x="978" y="66"/>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4178D-D3F9-49A6-B5D1-996E4C1E9B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77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23</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2/9/2025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5" name="Footer Placeholder 4">
            <a:extLst>
              <a:ext uri="{FF2B5EF4-FFF2-40B4-BE49-F238E27FC236}">
                <a16:creationId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5" name="Footer Placeholder 4">
            <a:extLst>
              <a:ext uri="{FF2B5EF4-FFF2-40B4-BE49-F238E27FC236}">
                <a16:creationId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5" name="Footer Placeholder 4">
            <a:extLst>
              <a:ext uri="{FF2B5EF4-FFF2-40B4-BE49-F238E27FC236}">
                <a16:creationId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6" name="Footer Placeholder 5">
            <a:extLst>
              <a:ext uri="{FF2B5EF4-FFF2-40B4-BE49-F238E27FC236}">
                <a16:creationId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8" name="Footer Placeholder 7">
            <a:extLst>
              <a:ext uri="{FF2B5EF4-FFF2-40B4-BE49-F238E27FC236}">
                <a16:creationId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4" name="Footer Placeholder 3">
            <a:extLst>
              <a:ext uri="{FF2B5EF4-FFF2-40B4-BE49-F238E27FC236}">
                <a16:creationId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3" name="Footer Placeholder 2">
            <a:extLst>
              <a:ext uri="{FF2B5EF4-FFF2-40B4-BE49-F238E27FC236}">
                <a16:creationId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6" name="Footer Placeholder 5">
            <a:extLst>
              <a:ext uri="{FF2B5EF4-FFF2-40B4-BE49-F238E27FC236}">
                <a16:creationId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6" name="Footer Placeholder 5">
            <a:extLst>
              <a:ext uri="{FF2B5EF4-FFF2-40B4-BE49-F238E27FC236}">
                <a16:creationId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5" name="Footer Placeholder 4">
            <a:extLst>
              <a:ext uri="{FF2B5EF4-FFF2-40B4-BE49-F238E27FC236}">
                <a16:creationId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2/9/2025</a:t>
            </a:fld>
            <a:endParaRPr lang="en-US"/>
          </a:p>
        </p:txBody>
      </p:sp>
      <p:sp>
        <p:nvSpPr>
          <p:cNvPr id="5" name="Footer Placeholder 4">
            <a:extLst>
              <a:ext uri="{FF2B5EF4-FFF2-40B4-BE49-F238E27FC236}">
                <a16:creationId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791D-E3AB-CF1B-B89B-0653B455C4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3AECEC-F12A-8B8D-4CD5-9FABD7AC9B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4B64E0-26C7-F27F-5CA0-5BC339B18A01}"/>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5" name="Footer Placeholder 4">
            <a:extLst>
              <a:ext uri="{FF2B5EF4-FFF2-40B4-BE49-F238E27FC236}">
                <a16:creationId xmlns:a16="http://schemas.microsoft.com/office/drawing/2014/main" id="{0ACC56E3-29AD-6061-BB26-BF79FF95F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AE1C8-B3E2-1F23-965E-BDA09FA65DF9}"/>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3688048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5E63-BFAD-7A31-12E7-C5BA9ADF5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F7B522-2FDF-85F2-F864-73F0C9F1D1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E7A7A-9CAB-C3DF-CC3A-3883E83B4E73}"/>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5" name="Footer Placeholder 4">
            <a:extLst>
              <a:ext uri="{FF2B5EF4-FFF2-40B4-BE49-F238E27FC236}">
                <a16:creationId xmlns:a16="http://schemas.microsoft.com/office/drawing/2014/main" id="{CF1C10C2-FB6D-8630-2427-2D00BC68F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5BB98-3F4D-3617-DE31-F5248D5D1EE3}"/>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799131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372F-9769-C11F-1757-AF0166F013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5829D3-239D-139B-8226-74C5B77408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023CE-3B23-2971-7C23-CC2524041B02}"/>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5" name="Footer Placeholder 4">
            <a:extLst>
              <a:ext uri="{FF2B5EF4-FFF2-40B4-BE49-F238E27FC236}">
                <a16:creationId xmlns:a16="http://schemas.microsoft.com/office/drawing/2014/main" id="{B8E48958-AC51-C3B9-73CA-9A0F7E6C8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7B42B-DF84-3E1F-E512-73DA250DC852}"/>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519313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7A4D-6DCE-89C1-9DB5-84BDFA550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BD81B0-8935-1FF8-F217-D74926A81A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E077F7-2A70-8735-40F3-AC2519DD20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AB2CD9-6A35-9430-3ABB-3830B0310F48}"/>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6" name="Footer Placeholder 5">
            <a:extLst>
              <a:ext uri="{FF2B5EF4-FFF2-40B4-BE49-F238E27FC236}">
                <a16:creationId xmlns:a16="http://schemas.microsoft.com/office/drawing/2014/main" id="{ED45D387-E710-4787-AF7F-7C55E5825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96BCA9-760A-8B15-C95E-84D36D78414A}"/>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10564034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89F0-48A0-50D0-E649-FD9C892CF3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9D284F-BDDB-F539-BEA9-0D3CD713A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9F403F-DCF5-067B-36A3-9567CA912C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0DB44B-5313-F729-6316-33BFD9C3BD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E68212-5970-91AE-0256-0664C772DD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8A0A1-825D-8C73-C61D-6D1F89B219F3}"/>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8" name="Footer Placeholder 7">
            <a:extLst>
              <a:ext uri="{FF2B5EF4-FFF2-40B4-BE49-F238E27FC236}">
                <a16:creationId xmlns:a16="http://schemas.microsoft.com/office/drawing/2014/main" id="{51CC657E-FDC5-90B8-691E-DC1E25F294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B56DC9-D383-4D86-337D-514C149DE071}"/>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4273220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7AD4-97E4-3884-C654-70C5728BC1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61BCFD-FAE8-8197-F33B-5DB7426A3E8E}"/>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4" name="Footer Placeholder 3">
            <a:extLst>
              <a:ext uri="{FF2B5EF4-FFF2-40B4-BE49-F238E27FC236}">
                <a16:creationId xmlns:a16="http://schemas.microsoft.com/office/drawing/2014/main" id="{03A3D385-8DB6-7548-0E5B-3325CD308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F7BDD8-78CD-4825-AF3A-431DB194F9FC}"/>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4209108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C3AB93-2C7B-00A8-6837-7D67877E06F4}"/>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3" name="Footer Placeholder 2">
            <a:extLst>
              <a:ext uri="{FF2B5EF4-FFF2-40B4-BE49-F238E27FC236}">
                <a16:creationId xmlns:a16="http://schemas.microsoft.com/office/drawing/2014/main" id="{74DE9A28-40CF-1C21-94BA-00C18A05DA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BB7AC-7F9F-21F2-F266-9A7315ABF442}"/>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2419033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02D4-D829-5D64-CABF-B957E1015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701755-02D4-346A-8462-3D1BA2FC25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85AFE8-3909-BC40-5206-4B8018B195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0A8A6-F3C1-B499-3DD4-B95671ED0C5A}"/>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6" name="Footer Placeholder 5">
            <a:extLst>
              <a:ext uri="{FF2B5EF4-FFF2-40B4-BE49-F238E27FC236}">
                <a16:creationId xmlns:a16="http://schemas.microsoft.com/office/drawing/2014/main" id="{980D1787-378E-8287-96BE-126AA8C6B4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A3F2A-1EC0-2DD2-E62A-C34DE18D4D30}"/>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540247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5F6A7-31D3-BC62-840E-DA4FCE466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F156CB-772C-B109-7112-6F025892F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978D8F-85ED-AFD2-296B-60D205242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2B8414-23ED-68D8-2E32-ACDBEB6D84A5}"/>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6" name="Footer Placeholder 5">
            <a:extLst>
              <a:ext uri="{FF2B5EF4-FFF2-40B4-BE49-F238E27FC236}">
                <a16:creationId xmlns:a16="http://schemas.microsoft.com/office/drawing/2014/main" id="{2082B890-6C4B-000F-9249-B99D712FE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1D46C0-BF0A-758F-378D-D2230E560AD0}"/>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39204835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2B3-8299-7EC1-3ABE-05AF7A674E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D0462-3915-D004-3243-BBB3CECF2D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5703B-32B3-F7B9-8C17-4687DC80BCB0}"/>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5" name="Footer Placeholder 4">
            <a:extLst>
              <a:ext uri="{FF2B5EF4-FFF2-40B4-BE49-F238E27FC236}">
                <a16:creationId xmlns:a16="http://schemas.microsoft.com/office/drawing/2014/main" id="{706F8F2C-10E1-1957-E243-1B49713A8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4259F-331C-FBFC-7705-66AF28136D63}"/>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907031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D184D3-43F8-4532-F05C-02C608A3DB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9B1FD6-A7B4-982E-744E-3766C8C91A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C0996-2D3D-2A60-1F56-19F759DBEC22}"/>
              </a:ext>
            </a:extLst>
          </p:cNvPr>
          <p:cNvSpPr>
            <a:spLocks noGrp="1"/>
          </p:cNvSpPr>
          <p:nvPr>
            <p:ph type="dt" sz="half" idx="10"/>
          </p:nvPr>
        </p:nvSpPr>
        <p:spPr/>
        <p:txBody>
          <a:bodyPr/>
          <a:lstStyle/>
          <a:p>
            <a:fld id="{EA944320-1C98-42B8-9BCF-D8B3FBC6BECD}" type="datetimeFigureOut">
              <a:rPr lang="en-US" smtClean="0"/>
              <a:t>2/9/2025</a:t>
            </a:fld>
            <a:endParaRPr lang="en-US"/>
          </a:p>
        </p:txBody>
      </p:sp>
      <p:sp>
        <p:nvSpPr>
          <p:cNvPr id="5" name="Footer Placeholder 4">
            <a:extLst>
              <a:ext uri="{FF2B5EF4-FFF2-40B4-BE49-F238E27FC236}">
                <a16:creationId xmlns:a16="http://schemas.microsoft.com/office/drawing/2014/main" id="{47428B35-6A43-77CF-280F-9236506AC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EFC68-5B4E-2652-4639-82CE65DA331F}"/>
              </a:ext>
            </a:extLst>
          </p:cNvPr>
          <p:cNvSpPr>
            <a:spLocks noGrp="1"/>
          </p:cNvSpPr>
          <p:nvPr>
            <p:ph type="sldNum" sz="quarter" idx="12"/>
          </p:nvPr>
        </p:nvSpPr>
        <p:spPr/>
        <p:txBody>
          <a:bodyPr/>
          <a:lstStyle/>
          <a:p>
            <a:fld id="{C8D61C8A-F3D9-4BB8-B750-0016A3E5F518}" type="slidenum">
              <a:rPr lang="en-US" smtClean="0"/>
              <a:t>‹#›</a:t>
            </a:fld>
            <a:endParaRPr lang="en-US"/>
          </a:p>
        </p:txBody>
      </p:sp>
    </p:spTree>
    <p:extLst>
      <p:ext uri="{BB962C8B-B14F-4D97-AF65-F5344CB8AC3E}">
        <p14:creationId xmlns:p14="http://schemas.microsoft.com/office/powerpoint/2010/main" val="15264885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974198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669527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763140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6713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772399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864357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0384910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421610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697153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8951797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701491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8920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70073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576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4448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1676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03500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55925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95097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74224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69955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49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2/9/2025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2/9/2025</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B0BE9-2FC4-5597-EB08-B69A9E7B1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3F2D04-938C-0635-BE9D-E47F6E94D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97FF9-CE2D-02E1-C2AA-754044D69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44320-1C98-42B8-9BCF-D8B3FBC6BECD}" type="datetimeFigureOut">
              <a:rPr lang="en-US" smtClean="0"/>
              <a:t>2/9/2025</a:t>
            </a:fld>
            <a:endParaRPr lang="en-US"/>
          </a:p>
        </p:txBody>
      </p:sp>
      <p:sp>
        <p:nvSpPr>
          <p:cNvPr id="5" name="Footer Placeholder 4">
            <a:extLst>
              <a:ext uri="{FF2B5EF4-FFF2-40B4-BE49-F238E27FC236}">
                <a16:creationId xmlns:a16="http://schemas.microsoft.com/office/drawing/2014/main" id="{AEF85EB6-2865-22B0-D873-245994FE8A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8EE195-F12A-5683-AAD8-05B0CAA29C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61C8A-F3D9-4BB8-B750-0016A3E5F518}" type="slidenum">
              <a:rPr lang="en-US" smtClean="0"/>
              <a:t>‹#›</a:t>
            </a:fld>
            <a:endParaRPr lang="en-US"/>
          </a:p>
        </p:txBody>
      </p:sp>
    </p:spTree>
    <p:extLst>
      <p:ext uri="{BB962C8B-B14F-4D97-AF65-F5344CB8AC3E}">
        <p14:creationId xmlns:p14="http://schemas.microsoft.com/office/powerpoint/2010/main" val="313214691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337784114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77745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14.svg"/></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3" Type="http://schemas.openxmlformats.org/officeDocument/2006/relationships/image" Target="../media/image17.png"/><Relationship Id="rId7" Type="http://schemas.openxmlformats.org/officeDocument/2006/relationships/image" Target="../media/image52.png"/><Relationship Id="rId12" Type="http://schemas.openxmlformats.org/officeDocument/2006/relationships/image" Target="../media/image55.svg"/><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30.svg"/><Relationship Id="rId4" Type="http://schemas.openxmlformats.org/officeDocument/2006/relationships/image" Target="../media/image18.sv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4.sv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6.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384996" y="1087422"/>
            <a:ext cx="9851572" cy="2758584"/>
          </a:xfrm>
          <a:prstGeom prst="rect">
            <a:avLst/>
          </a:prstGeom>
          <a:noFill/>
        </p:spPr>
        <p:txBody>
          <a:bodyPr wrap="square" rtlCol="0">
            <a:prstTxWarp prst="textCan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C000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solidFill>
                    <a:srgbClr val="C00000"/>
                  </a:solidFill>
                </a:ln>
                <a:solidFill>
                  <a:srgbClr val="FF0000"/>
                </a:solidFill>
                <a:effectLst/>
                <a:uLnTx/>
                <a:uFillTx/>
                <a:latin typeface="Times New Roman" panose="02020603050405020304" pitchFamily="18" charset="0"/>
                <a:ea typeface="+mn-ea"/>
                <a:cs typeface="Times New Roman" panose="02020603050405020304" pitchFamily="18" charset="0"/>
              </a:rPr>
              <a:t>Chào</a:t>
            </a:r>
            <a:r>
              <a:rPr kumimoji="0" lang="en-US" sz="6000" b="1" i="0" u="none" strike="noStrike" kern="1200" cap="none" spc="0" normalizeH="0" baseline="0" noProof="0" dirty="0">
                <a:ln>
                  <a:solidFill>
                    <a:srgbClr val="C000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solidFill>
                    <a:srgbClr val="C00000"/>
                  </a:solidFill>
                </a:ln>
                <a:solidFill>
                  <a:srgbClr val="FF0000"/>
                </a:solidFill>
                <a:effectLst/>
                <a:uLnTx/>
                <a:uFillTx/>
                <a:latin typeface="Times New Roman" panose="02020603050405020304" pitchFamily="18" charset="0"/>
                <a:ea typeface="+mn-ea"/>
                <a:cs typeface="Times New Roman" panose="02020603050405020304" pitchFamily="18" charset="0"/>
              </a:rPr>
              <a:t>mừng</a:t>
            </a:r>
            <a:r>
              <a:rPr kumimoji="0" lang="en-US" sz="6000" b="1" i="0" u="none" strike="noStrike" kern="1200" cap="none" spc="0" normalizeH="0" baseline="0" noProof="0" dirty="0">
                <a:ln>
                  <a:solidFill>
                    <a:srgbClr val="C000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6000" b="1" dirty="0" err="1">
                <a:ln>
                  <a:solidFill>
                    <a:srgbClr val="C00000"/>
                  </a:solidFill>
                </a:ln>
                <a:solidFill>
                  <a:srgbClr val="FF0000"/>
                </a:solidFill>
                <a:latin typeface="Times New Roman" panose="02020603050405020304" pitchFamily="18" charset="0"/>
                <a:cs typeface="Times New Roman" panose="02020603050405020304" pitchFamily="18" charset="0"/>
              </a:rPr>
              <a:t>quý</a:t>
            </a:r>
            <a:r>
              <a:rPr lang="en-US" sz="6000" b="1" dirty="0">
                <a:ln>
                  <a:solidFill>
                    <a:srgbClr val="C00000"/>
                  </a:solidFill>
                </a:ln>
                <a:solidFill>
                  <a:srgbClr val="FF0000"/>
                </a:solidFill>
                <a:latin typeface="Times New Roman" panose="02020603050405020304" pitchFamily="18" charset="0"/>
                <a:cs typeface="Times New Roman" panose="02020603050405020304" pitchFamily="18" charset="0"/>
              </a:rPr>
              <a:t> </a:t>
            </a:r>
            <a:r>
              <a:rPr lang="en-US" sz="6000" b="1" dirty="0" err="1">
                <a:ln>
                  <a:solidFill>
                    <a:srgbClr val="C00000"/>
                  </a:solidFill>
                </a:ln>
                <a:solidFill>
                  <a:srgbClr val="FF0000"/>
                </a:solidFill>
                <a:latin typeface="Times New Roman" panose="02020603050405020304" pitchFamily="18" charset="0"/>
                <a:cs typeface="Times New Roman" panose="02020603050405020304" pitchFamily="18" charset="0"/>
              </a:rPr>
              <a:t>thầy</a:t>
            </a:r>
            <a:r>
              <a:rPr lang="en-US" sz="6000" b="1" dirty="0">
                <a:ln>
                  <a:solidFill>
                    <a:srgbClr val="C00000"/>
                  </a:solidFill>
                </a:ln>
                <a:solidFill>
                  <a:srgbClr val="FF0000"/>
                </a:solidFill>
                <a:latin typeface="Times New Roman" panose="02020603050405020304" pitchFamily="18" charset="0"/>
                <a:cs typeface="Times New Roman" panose="02020603050405020304" pitchFamily="18" charset="0"/>
              </a:rPr>
              <a:t> </a:t>
            </a:r>
            <a:r>
              <a:rPr lang="en-US" sz="6000" b="1" dirty="0" err="1">
                <a:ln>
                  <a:solidFill>
                    <a:srgbClr val="C00000"/>
                  </a:solidFill>
                </a:ln>
                <a:solidFill>
                  <a:srgbClr val="FF0000"/>
                </a:solidFill>
                <a:latin typeface="Times New Roman" panose="02020603050405020304" pitchFamily="18" charset="0"/>
                <a:cs typeface="Times New Roman" panose="02020603050405020304" pitchFamily="18" charset="0"/>
              </a:rPr>
              <a:t>về</a:t>
            </a:r>
            <a:r>
              <a:rPr lang="en-US" sz="6000" b="1" dirty="0">
                <a:ln>
                  <a:solidFill>
                    <a:srgbClr val="C00000"/>
                  </a:solidFill>
                </a:ln>
                <a:solidFill>
                  <a:srgbClr val="FF0000"/>
                </a:solidFill>
                <a:latin typeface="Times New Roman" panose="02020603050405020304" pitchFamily="18" charset="0"/>
                <a:cs typeface="Times New Roman" panose="02020603050405020304" pitchFamily="18" charset="0"/>
              </a:rPr>
              <a:t> </a:t>
            </a:r>
            <a:r>
              <a:rPr lang="en-US" sz="6000" b="1" dirty="0" err="1">
                <a:ln>
                  <a:solidFill>
                    <a:srgbClr val="C00000"/>
                  </a:solidFill>
                </a:ln>
                <a:solidFill>
                  <a:srgbClr val="FF0000"/>
                </a:solidFill>
                <a:latin typeface="Times New Roman" panose="02020603050405020304" pitchFamily="18" charset="0"/>
                <a:cs typeface="Times New Roman" panose="02020603050405020304" pitchFamily="18" charset="0"/>
              </a:rPr>
              <a:t>thăm</a:t>
            </a:r>
            <a:r>
              <a:rPr lang="en-US" sz="6000" b="1" dirty="0">
                <a:ln>
                  <a:solidFill>
                    <a:srgbClr val="C00000"/>
                  </a:solidFill>
                </a:ln>
                <a:solidFill>
                  <a:srgbClr val="FF0000"/>
                </a:solidFill>
                <a:latin typeface="Times New Roman" panose="02020603050405020304" pitchFamily="18" charset="0"/>
                <a:cs typeface="Times New Roman" panose="02020603050405020304" pitchFamily="18" charset="0"/>
              </a:rPr>
              <a:t> </a:t>
            </a:r>
            <a:r>
              <a:rPr lang="en-US" sz="6000" b="1" dirty="0" err="1">
                <a:ln>
                  <a:solidFill>
                    <a:srgbClr val="C00000"/>
                  </a:solidFill>
                </a:ln>
                <a:solidFill>
                  <a:srgbClr val="FF0000"/>
                </a:solidFill>
                <a:latin typeface="Times New Roman" panose="02020603050405020304" pitchFamily="18" charset="0"/>
                <a:cs typeface="Times New Roman" panose="02020603050405020304" pitchFamily="18" charset="0"/>
              </a:rPr>
              <a:t>dự</a:t>
            </a:r>
            <a:r>
              <a:rPr lang="en-US" sz="6000" b="1" dirty="0">
                <a:ln>
                  <a:solidFill>
                    <a:srgbClr val="C00000"/>
                  </a:solidFill>
                </a:ln>
                <a:solidFill>
                  <a:srgbClr val="FF0000"/>
                </a:solidFill>
                <a:latin typeface="Times New Roman" panose="02020603050405020304" pitchFamily="18" charset="0"/>
                <a:cs typeface="Times New Roman" panose="02020603050405020304" pitchFamily="18" charset="0"/>
              </a:rPr>
              <a:t> </a:t>
            </a:r>
            <a:r>
              <a:rPr lang="en-US" sz="6000" b="1" dirty="0" err="1">
                <a:ln>
                  <a:solidFill>
                    <a:srgbClr val="C00000"/>
                  </a:solidFill>
                </a:ln>
                <a:solidFill>
                  <a:srgbClr val="FF0000"/>
                </a:solidFill>
                <a:latin typeface="Times New Roman" panose="02020603050405020304" pitchFamily="18" charset="0"/>
                <a:cs typeface="Times New Roman" panose="02020603050405020304" pitchFamily="18" charset="0"/>
              </a:rPr>
              <a:t>lớp</a:t>
            </a:r>
            <a:r>
              <a:rPr lang="en-US" sz="6000" b="1" dirty="0">
                <a:ln>
                  <a:solidFill>
                    <a:srgbClr val="C00000"/>
                  </a:solidFill>
                </a:ln>
                <a:solidFill>
                  <a:srgbClr val="FF0000"/>
                </a:solidFill>
                <a:latin typeface="Times New Roman" panose="02020603050405020304" pitchFamily="18" charset="0"/>
                <a:cs typeface="Times New Roman" panose="02020603050405020304" pitchFamily="18" charset="0"/>
              </a:rPr>
              <a:t> 4B</a:t>
            </a:r>
            <a:r>
              <a:rPr kumimoji="0" lang="en-US" sz="6000" b="0" i="0" u="none" strike="noStrike" kern="1200" cap="none" spc="0" normalizeH="0" baseline="0" noProof="0" dirty="0">
                <a:ln>
                  <a:solidFill>
                    <a:srgbClr val="C00000"/>
                  </a:solidFill>
                </a:ln>
                <a:solidFill>
                  <a:srgbClr val="FF0000"/>
                </a:solidFill>
                <a:effectLst/>
                <a:uLnTx/>
                <a:uFillTx/>
                <a:latin typeface="Calibri" panose="020F0502020204030204"/>
                <a:ea typeface="+mn-ea"/>
                <a:cs typeface="+mn-cs"/>
              </a:rPr>
              <a:t>.</a:t>
            </a:r>
          </a:p>
        </p:txBody>
      </p:sp>
      <p:sp>
        <p:nvSpPr>
          <p:cNvPr id="8" name="TextBox 7"/>
          <p:cNvSpPr txBox="1"/>
          <p:nvPr/>
        </p:nvSpPr>
        <p:spPr>
          <a:xfrm>
            <a:off x="1679867" y="3942722"/>
            <a:ext cx="8832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1F3D7"/>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baseline="0" noProof="0" dirty="0">
                <a:ln>
                  <a:noFill/>
                </a:ln>
                <a:solidFill>
                  <a:srgbClr val="E1F3D7"/>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1F3D7"/>
                </a:solidFill>
                <a:effectLst/>
                <a:uLnTx/>
                <a:uFillTx/>
                <a:latin typeface="Times New Roman" panose="02020603050405020304" pitchFamily="18" charset="0"/>
                <a:ea typeface="+mn-ea"/>
                <a:cs typeface="Times New Roman" panose="02020603050405020304" pitchFamily="18" charset="0"/>
              </a:rPr>
              <a:t>viên</a:t>
            </a:r>
            <a:r>
              <a:rPr kumimoji="0" lang="en-US" sz="3600" b="1" i="0" u="none" strike="noStrike" kern="1200" cap="none" spc="0" normalizeH="0" baseline="0" noProof="0" dirty="0">
                <a:ln>
                  <a:noFill/>
                </a:ln>
                <a:solidFill>
                  <a:srgbClr val="E1F3D7"/>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1F3D7"/>
                </a:solidFill>
                <a:effectLst/>
                <a:uLnTx/>
                <a:uFillTx/>
                <a:latin typeface="Times New Roman" panose="02020603050405020304" pitchFamily="18" charset="0"/>
                <a:ea typeface="+mn-ea"/>
                <a:cs typeface="Times New Roman" panose="02020603050405020304" pitchFamily="18" charset="0"/>
              </a:rPr>
              <a:t>Kpắ</a:t>
            </a:r>
            <a:r>
              <a:rPr kumimoji="0" lang="en-US" sz="3600" b="1" i="0" u="none" strike="noStrike" kern="1200" cap="none" spc="0" normalizeH="0" baseline="0" noProof="0" dirty="0">
                <a:ln>
                  <a:noFill/>
                </a:ln>
                <a:solidFill>
                  <a:srgbClr val="E1F3D7"/>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1F3D7"/>
                </a:solidFill>
                <a:effectLst/>
                <a:uLnTx/>
                <a:uFillTx/>
                <a:latin typeface="Times New Roman" panose="02020603050405020304" pitchFamily="18" charset="0"/>
                <a:ea typeface="+mn-ea"/>
                <a:cs typeface="Times New Roman" panose="02020603050405020304" pitchFamily="18" charset="0"/>
              </a:rPr>
              <a:t>Hờ</a:t>
            </a:r>
            <a:r>
              <a:rPr kumimoji="0" lang="en-US" sz="3600" b="1" i="0" u="none" strike="noStrike" kern="1200" cap="none" spc="0" normalizeH="0" baseline="0" noProof="0" dirty="0">
                <a:ln>
                  <a:noFill/>
                </a:ln>
                <a:solidFill>
                  <a:srgbClr val="E1F3D7"/>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1F3D7"/>
                </a:solidFill>
                <a:effectLst/>
                <a:uLnTx/>
                <a:uFillTx/>
                <a:latin typeface="Times New Roman" panose="02020603050405020304" pitchFamily="18" charset="0"/>
                <a:ea typeface="+mn-ea"/>
                <a:cs typeface="Times New Roman" panose="02020603050405020304" pitchFamily="18" charset="0"/>
              </a:rPr>
              <a:t>Thúy</a:t>
            </a:r>
            <a:r>
              <a:rPr kumimoji="0" lang="en-US" sz="3600" b="1" i="0" u="none" strike="noStrike" kern="1200" cap="none" spc="0" normalizeH="0" baseline="0" noProof="0" dirty="0">
                <a:ln>
                  <a:noFill/>
                </a:ln>
                <a:solidFill>
                  <a:srgbClr val="E1F3D7"/>
                </a:solidFill>
                <a:effectLst/>
                <a:uLnTx/>
                <a:uFillTx/>
                <a:latin typeface="Times New Roman" panose="02020603050405020304" pitchFamily="18" charset="0"/>
                <a:ea typeface="+mn-ea"/>
                <a:cs typeface="Times New Roman" panose="02020603050405020304" pitchFamily="18" charset="0"/>
              </a:rPr>
              <a:t> </a:t>
            </a:r>
          </a:p>
        </p:txBody>
      </p:sp>
      <p:sp>
        <p:nvSpPr>
          <p:cNvPr id="2" name="Rectangle: Rounded Corners 1"/>
          <p:cNvSpPr/>
          <p:nvPr/>
        </p:nvSpPr>
        <p:spPr>
          <a:xfrm>
            <a:off x="2093166" y="207512"/>
            <a:ext cx="8005665" cy="662474"/>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lang="en-US" sz="3600" dirty="0">
                <a:solidFill>
                  <a:prstClr val="white"/>
                </a:solidFill>
                <a:latin typeface="Times New Roman" panose="02020603050405020304" pitchFamily="18" charset="0"/>
                <a:cs typeface="Times New Roman" panose="02020603050405020304" pitchFamily="18" charset="0"/>
              </a:rPr>
              <a:t> Hai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10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2025</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15284077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 fill="hold"/>
                                        <p:tgtEl>
                                          <p:spTgt spid="4"/>
                                        </p:tgtEl>
                                        <p:attrNameLst>
                                          <p:attrName>style.color</p:attrName>
                                        </p:attrNameLst>
                                      </p:cBhvr>
                                      <p:to>
                                        <p:clrVal>
                                          <a:srgbClr val="FFFF00"/>
                                        </p:clrVal>
                                      </p:to>
                                    </p:set>
                                    <p:set>
                                      <p:cBhvr>
                                        <p:cTn id="7" dur="500" fill="hold"/>
                                        <p:tgtEl>
                                          <p:spTgt spid="4"/>
                                        </p:tgtEl>
                                        <p:attrNameLst>
                                          <p:attrName>fillcolor</p:attrName>
                                        </p:attrNameLst>
                                      </p:cBhvr>
                                      <p:to>
                                        <p:clrVal>
                                          <a:srgbClr val="FFFF00"/>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0" y="407038"/>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233552" y="1763508"/>
            <a:ext cx="3135766" cy="846552"/>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674784" y="2119382"/>
              <a:ext cx="8526356" cy="6711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Muồng</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đen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7B66E065-495F-4CA7-B87E-97D2765A298D}"/>
              </a:ext>
            </a:extLst>
          </p:cNvPr>
          <p:cNvSpPr txBox="1"/>
          <p:nvPr/>
        </p:nvSpPr>
        <p:spPr>
          <a:xfrm>
            <a:off x="3466047" y="222121"/>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Luyện</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02640"/>
            <a:chOff x="892967" y="2103140"/>
            <a:chExt cx="10089994" cy="802640"/>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799819" y="2104923"/>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376520" y="3301396"/>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đất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3676271" y="3361420"/>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275695" y="2173986"/>
              <a:ext cx="80579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rong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veo</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4556AC86-067C-8D80-4601-9D2E922CC1E0}"/>
              </a:ext>
            </a:extLst>
          </p:cNvPr>
          <p:cNvGrpSpPr/>
          <p:nvPr/>
        </p:nvGrpSpPr>
        <p:grpSpPr>
          <a:xfrm>
            <a:off x="7225083" y="3311343"/>
            <a:ext cx="3135766" cy="846552"/>
            <a:chOff x="892967" y="2103140"/>
            <a:chExt cx="10089994" cy="802640"/>
          </a:xfrm>
        </p:grpSpPr>
        <p:sp>
          <p:nvSpPr>
            <p:cNvPr id="50" name="Rectangle: Rounded Corners 49">
              <a:extLst>
                <a:ext uri="{FF2B5EF4-FFF2-40B4-BE49-F238E27FC236}">
                  <a16:creationId xmlns:a16="http://schemas.microsoft.com/office/drawing/2014/main" id="{99C6EFC2-E3E0-6C48-3332-79358DC23A1F}"/>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C74C4DC-0F6F-5DC0-F692-59A419E74298}"/>
                </a:ext>
              </a:extLst>
            </p:cNvPr>
            <p:cNvSpPr txBox="1"/>
            <p:nvPr/>
          </p:nvSpPr>
          <p:spPr>
            <a:xfrm>
              <a:off x="1674784" y="2119382"/>
              <a:ext cx="9308177" cy="6711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mươn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mướt</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0"/>
            <a:ext cx="11754248" cy="4865511"/>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B66E065-495F-4CA7-B87E-97D2765A298D}"/>
              </a:ext>
            </a:extLst>
          </p:cNvPr>
          <p:cNvSpPr txBox="1"/>
          <p:nvPr/>
        </p:nvSpPr>
        <p:spPr>
          <a:xfrm>
            <a:off x="3168752" y="149477"/>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Luyện</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218355"/>
            <a:ext cx="10864342" cy="5089385"/>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35B731F6-D9C5-6806-10DA-D0F731D5D38A}"/>
              </a:ext>
            </a:extLst>
          </p:cNvPr>
          <p:cNvSpPr txBox="1"/>
          <p:nvPr/>
        </p:nvSpPr>
        <p:spPr>
          <a:xfrm>
            <a:off x="3047999" y="1686671"/>
            <a:ext cx="6885709" cy="4401205"/>
          </a:xfrm>
          <a:prstGeom prst="rect">
            <a:avLst/>
          </a:prstGeom>
          <a:noFill/>
        </p:spPr>
        <p:txBody>
          <a:bodyPr wrap="square">
            <a:spAutoFit/>
          </a:bodyPr>
          <a:lstStyle/>
          <a:p>
            <a:pPr indent="374015" algn="just">
              <a:lnSpc>
                <a:spcPct val="120000"/>
              </a:lnSpc>
            </a:pPr>
            <a:r>
              <a:rPr lang="en-US" sz="4000" i="1" dirty="0" err="1">
                <a:effectLst/>
                <a:latin typeface="Times New Roman" panose="02020603050405020304" pitchFamily="18" charset="0"/>
                <a:ea typeface="Arial" panose="020B0604020202020204" pitchFamily="34" charset="0"/>
              </a:rPr>
              <a:t>Bè</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đi</a:t>
            </a:r>
            <a:r>
              <a:rPr lang="en-US" sz="4000" b="1" i="1" dirty="0">
                <a:solidFill>
                  <a:srgbClr val="FF0000"/>
                </a:solidFill>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chiều</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thầm</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thì</a:t>
            </a:r>
            <a:r>
              <a:rPr lang="en-US" sz="4000" b="1" i="1" dirty="0">
                <a:solidFill>
                  <a:srgbClr val="FF0000"/>
                </a:solidFill>
                <a:effectLst/>
                <a:latin typeface="Times New Roman" panose="02020603050405020304" pitchFamily="18" charset="0"/>
                <a:ea typeface="Arial" panose="020B0604020202020204" pitchFamily="34" charset="0"/>
              </a:rPr>
              <a:t>/</a:t>
            </a:r>
            <a:endParaRPr lang="vi-VN" sz="4000" b="1" dirty="0">
              <a:solidFill>
                <a:srgbClr val="FF0000"/>
              </a:solidFill>
              <a:effectLst/>
              <a:latin typeface="Times New Roman" panose="02020603050405020304" pitchFamily="18" charset="0"/>
              <a:ea typeface="Arial" panose="020B0604020202020204" pitchFamily="34" charset="0"/>
            </a:endParaRPr>
          </a:p>
          <a:p>
            <a:pPr indent="374015" algn="just">
              <a:lnSpc>
                <a:spcPct val="120000"/>
              </a:lnSpc>
            </a:pPr>
            <a:r>
              <a:rPr lang="en-US" sz="4000" i="1" dirty="0" err="1">
                <a:effectLst/>
                <a:latin typeface="Times New Roman" panose="02020603050405020304" pitchFamily="18" charset="0"/>
                <a:ea typeface="Arial" panose="020B0604020202020204" pitchFamily="34" charset="0"/>
              </a:rPr>
              <a:t>Gỗ</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lượn</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đàn</a:t>
            </a:r>
            <a:r>
              <a:rPr lang="en-US" sz="4000" b="1" i="1" dirty="0">
                <a:solidFill>
                  <a:srgbClr val="FF0000"/>
                </a:solidFill>
                <a:effectLst/>
                <a:latin typeface="Times New Roman" panose="02020603050405020304" pitchFamily="18" charset="0"/>
                <a:ea typeface="Arial" panose="020B0604020202020204" pitchFamily="34" charset="0"/>
              </a:rPr>
              <a:t>/</a:t>
            </a:r>
            <a:r>
              <a:rPr lang="en-US" sz="4000" i="1" dirty="0">
                <a:effectLst/>
                <a:latin typeface="Times New Roman" panose="02020603050405020304" pitchFamily="18" charset="0"/>
                <a:ea typeface="Arial" panose="020B0604020202020204" pitchFamily="34" charset="0"/>
              </a:rPr>
              <a:t> thong </a:t>
            </a:r>
            <a:r>
              <a:rPr lang="en-US" sz="4000" i="1" dirty="0" err="1">
                <a:effectLst/>
                <a:latin typeface="Times New Roman" panose="02020603050405020304" pitchFamily="18" charset="0"/>
                <a:ea typeface="Arial" panose="020B0604020202020204" pitchFamily="34" charset="0"/>
              </a:rPr>
              <a:t>thả</a:t>
            </a:r>
            <a:r>
              <a:rPr lang="en-US" sz="4000" b="1" i="1" dirty="0">
                <a:solidFill>
                  <a:srgbClr val="FF0000"/>
                </a:solidFill>
                <a:effectLst/>
                <a:latin typeface="Times New Roman" panose="02020603050405020304" pitchFamily="18" charset="0"/>
                <a:ea typeface="Arial" panose="020B0604020202020204" pitchFamily="34" charset="0"/>
              </a:rPr>
              <a:t>/</a:t>
            </a:r>
            <a:r>
              <a:rPr lang="en-US" sz="4000" i="1" dirty="0">
                <a:effectLst/>
                <a:latin typeface="Times New Roman" panose="02020603050405020304" pitchFamily="18" charset="0"/>
                <a:ea typeface="Arial" panose="020B0604020202020204" pitchFamily="34" charset="0"/>
              </a:rPr>
              <a:t> </a:t>
            </a:r>
            <a:endParaRPr lang="vi-VN" sz="4000" dirty="0">
              <a:effectLst/>
              <a:latin typeface="Times New Roman" panose="02020603050405020304" pitchFamily="18" charset="0"/>
              <a:ea typeface="Arial" panose="020B0604020202020204" pitchFamily="34" charset="0"/>
            </a:endParaRPr>
          </a:p>
          <a:p>
            <a:pPr indent="374015" algn="just">
              <a:lnSpc>
                <a:spcPct val="120000"/>
              </a:lnSpc>
            </a:pPr>
            <a:r>
              <a:rPr lang="en-US" sz="4000" i="1" dirty="0" err="1">
                <a:effectLst/>
                <a:latin typeface="Times New Roman" panose="02020603050405020304" pitchFamily="18" charset="0"/>
                <a:ea typeface="Arial" panose="020B0604020202020204" pitchFamily="34" charset="0"/>
              </a:rPr>
              <a:t>Như</a:t>
            </a:r>
            <a:r>
              <a:rPr lang="en-US" sz="4000" b="1" i="1" dirty="0">
                <a:solidFill>
                  <a:srgbClr val="FF0000"/>
                </a:solidFill>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bầy</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trâu</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lim</a:t>
            </a:r>
            <a:r>
              <a:rPr lang="en-US" sz="4000" i="1" dirty="0">
                <a:effectLst/>
                <a:latin typeface="Times New Roman" panose="02020603050405020304" pitchFamily="18" charset="0"/>
                <a:ea typeface="Arial" panose="020B0604020202020204" pitchFamily="34" charset="0"/>
              </a:rPr>
              <a:t> dim</a:t>
            </a:r>
            <a:r>
              <a:rPr lang="en-US" sz="4000" b="1" dirty="0">
                <a:solidFill>
                  <a:srgbClr val="FF0000"/>
                </a:solidFill>
                <a:effectLst/>
                <a:latin typeface="Times New Roman" panose="02020603050405020304" pitchFamily="18" charset="0"/>
                <a:ea typeface="Arial" panose="020B0604020202020204" pitchFamily="34" charset="0"/>
              </a:rPr>
              <a:t>/</a:t>
            </a:r>
            <a:endParaRPr lang="vi-VN" sz="4000" b="1" dirty="0">
              <a:solidFill>
                <a:srgbClr val="FF0000"/>
              </a:solidFill>
              <a:effectLst/>
              <a:latin typeface="Times New Roman" panose="02020603050405020304" pitchFamily="18" charset="0"/>
              <a:ea typeface="Arial" panose="020B0604020202020204" pitchFamily="34" charset="0"/>
            </a:endParaRPr>
          </a:p>
          <a:p>
            <a:pPr indent="374015" algn="just">
              <a:lnSpc>
                <a:spcPct val="120000"/>
              </a:lnSpc>
            </a:pP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Đằm</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mình</a:t>
            </a:r>
            <a:r>
              <a:rPr lang="en-US" sz="4000" b="1" i="1" dirty="0">
                <a:solidFill>
                  <a:srgbClr val="FF0000"/>
                </a:solidFill>
                <a:effectLst/>
                <a:latin typeface="Times New Roman" panose="02020603050405020304" pitchFamily="18" charset="0"/>
                <a:ea typeface="Arial" panose="020B0604020202020204" pitchFamily="34" charset="0"/>
              </a:rPr>
              <a:t>/</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trong</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êm</a:t>
            </a:r>
            <a:r>
              <a:rPr lang="en-US" sz="4000" i="1" dirty="0">
                <a:effectLst/>
                <a:latin typeface="Times New Roman" panose="02020603050405020304" pitchFamily="18" charset="0"/>
                <a:ea typeface="Arial" panose="020B0604020202020204" pitchFamily="34" charset="0"/>
              </a:rPr>
              <a:t> ả</a:t>
            </a:r>
            <a:r>
              <a:rPr lang="en-US" sz="4000" b="1" i="1" dirty="0">
                <a:solidFill>
                  <a:srgbClr val="FF0000"/>
                </a:solidFill>
                <a:effectLst/>
                <a:latin typeface="Times New Roman" panose="02020603050405020304" pitchFamily="18" charset="0"/>
                <a:ea typeface="Arial" panose="020B0604020202020204" pitchFamily="34" charset="0"/>
              </a:rPr>
              <a:t>/</a:t>
            </a:r>
            <a:endParaRPr lang="vi-VN" sz="4000" b="1" dirty="0">
              <a:solidFill>
                <a:srgbClr val="FF0000"/>
              </a:solidFill>
              <a:effectLst/>
              <a:latin typeface="Times New Roman" panose="02020603050405020304" pitchFamily="18" charset="0"/>
              <a:ea typeface="Arial" panose="020B0604020202020204" pitchFamily="34" charset="0"/>
            </a:endParaRPr>
          </a:p>
          <a:p>
            <a:pPr indent="374015" algn="just">
              <a:lnSpc>
                <a:spcPct val="120000"/>
              </a:lnSpc>
            </a:pP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Sóng</a:t>
            </a:r>
            <a:r>
              <a:rPr lang="en-US" sz="4000" b="1" i="1" dirty="0">
                <a:solidFill>
                  <a:srgbClr val="FF0000"/>
                </a:solidFill>
                <a:effectLst/>
                <a:latin typeface="Times New Roman" panose="02020603050405020304" pitchFamily="18" charset="0"/>
                <a:ea typeface="Arial" panose="020B0604020202020204" pitchFamily="34" charset="0"/>
              </a:rPr>
              <a:t>/</a:t>
            </a:r>
            <a:r>
              <a:rPr lang="en-US" sz="4000" i="1" dirty="0">
                <a:effectLst/>
                <a:latin typeface="Times New Roman" panose="02020603050405020304" pitchFamily="18" charset="0"/>
                <a:ea typeface="Arial" panose="020B0604020202020204" pitchFamily="34" charset="0"/>
              </a:rPr>
              <a:t> long </a:t>
            </a:r>
            <a:r>
              <a:rPr lang="en-US" sz="4000" i="1" dirty="0" err="1">
                <a:effectLst/>
                <a:latin typeface="Times New Roman" panose="02020603050405020304" pitchFamily="18" charset="0"/>
                <a:ea typeface="Arial" panose="020B0604020202020204" pitchFamily="34" charset="0"/>
              </a:rPr>
              <a:t>lanh</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vẩy</a:t>
            </a:r>
            <a:r>
              <a:rPr lang="en-US" sz="4000" i="1" dirty="0">
                <a:effectLst/>
                <a:latin typeface="Times New Roman" panose="02020603050405020304" pitchFamily="18" charset="0"/>
                <a:ea typeface="Arial" panose="020B0604020202020204" pitchFamily="34" charset="0"/>
              </a:rPr>
              <a:t> </a:t>
            </a:r>
            <a:r>
              <a:rPr lang="en-US" sz="4000" i="1" dirty="0" err="1">
                <a:effectLst/>
                <a:latin typeface="Times New Roman" panose="02020603050405020304" pitchFamily="18" charset="0"/>
                <a:ea typeface="Arial" panose="020B0604020202020204" pitchFamily="34" charset="0"/>
              </a:rPr>
              <a:t>cá</a:t>
            </a:r>
            <a:r>
              <a:rPr lang="en-US" sz="4000" b="1" i="1" dirty="0">
                <a:solidFill>
                  <a:srgbClr val="FF0000"/>
                </a:solidFill>
                <a:effectLst/>
                <a:latin typeface="Times New Roman" panose="02020603050405020304" pitchFamily="18" charset="0"/>
                <a:ea typeface="Arial" panose="020B0604020202020204" pitchFamily="34" charset="0"/>
              </a:rPr>
              <a:t>/</a:t>
            </a:r>
            <a:r>
              <a:rPr lang="en-US" sz="4000" i="1" dirty="0">
                <a:effectLst/>
                <a:latin typeface="Times New Roman" panose="02020603050405020304" pitchFamily="18" charset="0"/>
                <a:ea typeface="Arial" panose="020B0604020202020204" pitchFamily="34" charset="0"/>
              </a:rPr>
              <a:t> </a:t>
            </a:r>
            <a:endParaRPr lang="vi-VN" sz="4000" dirty="0">
              <a:effectLst/>
              <a:latin typeface="Times New Roman" panose="02020603050405020304" pitchFamily="18" charset="0"/>
              <a:ea typeface="Arial" panose="020B0604020202020204" pitchFamily="34" charset="0"/>
            </a:endParaRPr>
          </a:p>
          <a:p>
            <a:r>
              <a:rPr lang="en-US" sz="4000" i="1" kern="0" dirty="0">
                <a:effectLst/>
                <a:latin typeface="Times New Roman" panose="02020603050405020304" pitchFamily="18" charset="0"/>
                <a:ea typeface="Arial" panose="020B0604020202020204" pitchFamily="34" charset="0"/>
              </a:rPr>
              <a:t>Chim</a:t>
            </a:r>
            <a:r>
              <a:rPr lang="en-US" sz="4000" b="1" i="1" kern="0" dirty="0">
                <a:solidFill>
                  <a:srgbClr val="FF0000"/>
                </a:solidFill>
                <a:effectLst/>
                <a:latin typeface="Times New Roman" panose="02020603050405020304" pitchFamily="18" charset="0"/>
                <a:ea typeface="Arial" panose="020B0604020202020204" pitchFamily="34" charset="0"/>
              </a:rPr>
              <a:t>/ </a:t>
            </a:r>
            <a:r>
              <a:rPr lang="en-US" sz="4000" i="1" kern="0" dirty="0" err="1">
                <a:effectLst/>
                <a:latin typeface="Times New Roman" panose="02020603050405020304" pitchFamily="18" charset="0"/>
                <a:ea typeface="Arial" panose="020B0604020202020204" pitchFamily="34" charset="0"/>
              </a:rPr>
              <a:t>hót</a:t>
            </a:r>
            <a:r>
              <a:rPr lang="en-US" sz="4000" i="1" kern="0" dirty="0">
                <a:effectLst/>
                <a:latin typeface="Times New Roman" panose="02020603050405020304" pitchFamily="18" charset="0"/>
                <a:ea typeface="Arial" panose="020B0604020202020204" pitchFamily="34" charset="0"/>
              </a:rPr>
              <a:t> </a:t>
            </a:r>
            <a:r>
              <a:rPr lang="en-US" sz="4000" i="1" kern="0" dirty="0" err="1">
                <a:effectLst/>
                <a:latin typeface="Times New Roman" panose="02020603050405020304" pitchFamily="18" charset="0"/>
                <a:ea typeface="Arial" panose="020B0604020202020204" pitchFamily="34" charset="0"/>
              </a:rPr>
              <a:t>trên</a:t>
            </a:r>
            <a:r>
              <a:rPr lang="en-US" sz="4000" i="1" kern="0" dirty="0">
                <a:effectLst/>
                <a:latin typeface="Times New Roman" panose="02020603050405020304" pitchFamily="18" charset="0"/>
                <a:ea typeface="Arial" panose="020B0604020202020204" pitchFamily="34" charset="0"/>
              </a:rPr>
              <a:t> </a:t>
            </a:r>
            <a:r>
              <a:rPr lang="en-US" sz="4000" i="1" kern="0" dirty="0" err="1">
                <a:effectLst/>
                <a:latin typeface="Times New Roman" panose="02020603050405020304" pitchFamily="18" charset="0"/>
                <a:ea typeface="Arial" panose="020B0604020202020204" pitchFamily="34" charset="0"/>
              </a:rPr>
              <a:t>bờ</a:t>
            </a:r>
            <a:r>
              <a:rPr lang="en-US" sz="4000" i="1" kern="0" dirty="0">
                <a:effectLst/>
                <a:latin typeface="Times New Roman" panose="02020603050405020304" pitchFamily="18" charset="0"/>
                <a:ea typeface="Arial" panose="020B0604020202020204" pitchFamily="34" charset="0"/>
              </a:rPr>
              <a:t> </a:t>
            </a:r>
            <a:r>
              <a:rPr lang="en-US" sz="4000" i="1" kern="0" dirty="0" err="1">
                <a:effectLst/>
                <a:latin typeface="Times New Roman" panose="02020603050405020304" pitchFamily="18" charset="0"/>
                <a:ea typeface="Arial" panose="020B0604020202020204" pitchFamily="34" charset="0"/>
              </a:rPr>
              <a:t>đê</a:t>
            </a:r>
            <a:r>
              <a:rPr lang="en-US" sz="4000" b="1" i="1" kern="0" dirty="0">
                <a:solidFill>
                  <a:srgbClr val="FF0000"/>
                </a:solidFill>
                <a:effectLst/>
                <a:latin typeface="Times New Roman" panose="02020603050405020304" pitchFamily="18" charset="0"/>
                <a:ea typeface="Arial" panose="020B0604020202020204" pitchFamily="34" charset="0"/>
              </a:rPr>
              <a:t>.//</a:t>
            </a:r>
            <a:endParaRPr lang="vi-VN" sz="4000" b="1" dirty="0">
              <a:solidFill>
                <a:srgbClr val="FF0000"/>
              </a:solidFill>
            </a:endParaRPr>
          </a:p>
        </p:txBody>
      </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a:extLst>
            <a:ext uri="{FF2B5EF4-FFF2-40B4-BE49-F238E27FC236}">
              <a16:creationId xmlns:a16="http://schemas.microsoft.com/office/drawing/2014/main" id="{9B348D88-1792-181C-590B-C4309A22F67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201138-8C58-B880-3FD4-99167F9A9816}"/>
              </a:ext>
            </a:extLst>
          </p:cNvPr>
          <p:cNvSpPr/>
          <p:nvPr/>
        </p:nvSpPr>
        <p:spPr>
          <a:xfrm>
            <a:off x="68466" y="27669"/>
            <a:ext cx="11904658" cy="651943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文本框 18">
            <a:extLst>
              <a:ext uri="{FF2B5EF4-FFF2-40B4-BE49-F238E27FC236}">
                <a16:creationId xmlns:a16="http://schemas.microsoft.com/office/drawing/2014/main" id="{F542860A-CB40-04A5-591E-82CE482864A7}"/>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graphicFrame>
        <p:nvGraphicFramePr>
          <p:cNvPr id="3" name="Table 2">
            <a:extLst>
              <a:ext uri="{FF2B5EF4-FFF2-40B4-BE49-F238E27FC236}">
                <a16:creationId xmlns:a16="http://schemas.microsoft.com/office/drawing/2014/main" id="{EB86FDE4-077A-B48B-BC87-8BFCDCA10C32}"/>
              </a:ext>
            </a:extLst>
          </p:cNvPr>
          <p:cNvGraphicFramePr>
            <a:graphicFrameLocks noGrp="1"/>
          </p:cNvGraphicFramePr>
          <p:nvPr/>
        </p:nvGraphicFramePr>
        <p:xfrm>
          <a:off x="440848" y="1270382"/>
          <a:ext cx="11901054" cy="5171830"/>
        </p:xfrm>
        <a:graphic>
          <a:graphicData uri="http://schemas.openxmlformats.org/drawingml/2006/table">
            <a:tbl>
              <a:tblPr/>
              <a:tblGrid>
                <a:gridCol w="3699584">
                  <a:extLst>
                    <a:ext uri="{9D8B030D-6E8A-4147-A177-3AD203B41FA5}">
                      <a16:colId xmlns:a16="http://schemas.microsoft.com/office/drawing/2014/main" val="20000"/>
                    </a:ext>
                  </a:extLst>
                </a:gridCol>
                <a:gridCol w="4074491">
                  <a:extLst>
                    <a:ext uri="{9D8B030D-6E8A-4147-A177-3AD203B41FA5}">
                      <a16:colId xmlns:a16="http://schemas.microsoft.com/office/drawing/2014/main" val="20001"/>
                    </a:ext>
                  </a:extLst>
                </a:gridCol>
                <a:gridCol w="4126979">
                  <a:extLst>
                    <a:ext uri="{9D8B030D-6E8A-4147-A177-3AD203B41FA5}">
                      <a16:colId xmlns:a16="http://schemas.microsoft.com/office/drawing/2014/main" val="20002"/>
                    </a:ext>
                  </a:extLst>
                </a:gridCol>
              </a:tblGrid>
              <a:tr h="5171830">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Bè ta xuôi sông La</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Dẻ cau cùng táu mật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Muồng đen v</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 trai đất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Lát chun rồi lát hoa</a:t>
                      </a:r>
                      <a:r>
                        <a:rPr kumimoji="0" lang="en-US" altLang="en-US" sz="2900" b="0" i="0" u="none" strike="noStrike" cap="none" normalizeH="0" baseline="0" dirty="0">
                          <a:ln>
                            <a:noFill/>
                          </a:ln>
                          <a:solidFill>
                            <a:schemeClr val="tx1"/>
                          </a:solidFill>
                          <a:effectLst/>
                          <a:latin typeface="Times New Roman" panose="02020603050405020304" pitchFamily="18" charset="0"/>
                        </a:rPr>
                        <a:t>.</a:t>
                      </a: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Sông La ơi sông La</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Trong v</a:t>
                      </a:r>
                      <a:r>
                        <a:rPr kumimoji="0" lang="en-US" altLang="en-US" sz="2900" b="0" i="0" u="none" strike="noStrike" cap="none" normalizeH="0" baseline="0" dirty="0">
                          <a:ln>
                            <a:noFill/>
                          </a:ln>
                          <a:solidFill>
                            <a:schemeClr val="tx1"/>
                          </a:solidFill>
                          <a:effectLst/>
                          <a:latin typeface="Times New Roman" panose="02020603050405020304" pitchFamily="18" charset="0"/>
                        </a:rPr>
                        <a:t>e</a:t>
                      </a:r>
                      <a:r>
                        <a:rPr kumimoji="0" lang="vi-VN" altLang="en-US" sz="2900" b="0" i="0" u="none" strike="noStrike" cap="none" normalizeH="0" baseline="0" dirty="0">
                          <a:ln>
                            <a:noFill/>
                          </a:ln>
                          <a:solidFill>
                            <a:schemeClr val="tx1"/>
                          </a:solidFill>
                          <a:effectLst/>
                          <a:latin typeface="Times New Roman" panose="02020603050405020304" pitchFamily="18" charset="0"/>
                        </a:rPr>
                        <a:t>o như ánh mắt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Bờ tre xanh im mát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Mươn mướt đôi h</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ng mi</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Bè đi chiều thầm thì</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Gỗ lượn đ</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 thong thả</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Như bầy trâu lim dim</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Đ</a:t>
                      </a:r>
                      <a:r>
                        <a:rPr kumimoji="0" lang="en-US" altLang="en-US" sz="2900" b="0" i="0" u="none" strike="noStrike" cap="none" normalizeH="0" baseline="0" dirty="0">
                          <a:ln>
                            <a:noFill/>
                          </a:ln>
                          <a:solidFill>
                            <a:schemeClr val="tx1"/>
                          </a:solidFill>
                          <a:effectLst/>
                          <a:latin typeface="Times New Roman" panose="02020603050405020304" pitchFamily="18" charset="0"/>
                        </a:rPr>
                        <a:t>ằ</a:t>
                      </a:r>
                      <a:r>
                        <a:rPr kumimoji="0" lang="vi-VN" altLang="en-US" sz="2900" b="0" i="0" u="none" strike="noStrike" cap="none" normalizeH="0" baseline="0" dirty="0">
                          <a:ln>
                            <a:noFill/>
                          </a:ln>
                          <a:solidFill>
                            <a:schemeClr val="tx1"/>
                          </a:solidFill>
                          <a:effectLst/>
                          <a:latin typeface="Times New Roman" panose="02020603050405020304" pitchFamily="18" charset="0"/>
                        </a:rPr>
                        <a:t>m mình trong êm ả</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Sóng long lanh vẩy cá</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Chim hót trên bờ đê</a:t>
                      </a:r>
                      <a:r>
                        <a:rPr kumimoji="0" lang="en-US" altLang="en-US" sz="2900" b="0" i="0" u="none" strike="noStrike" cap="none" normalizeH="0" baseline="0" dirty="0">
                          <a:ln>
                            <a:noFill/>
                          </a:ln>
                          <a:solidFill>
                            <a:schemeClr val="tx1"/>
                          </a:solidFill>
                          <a:effectLst/>
                          <a:latin typeface="Times New Roman" panose="02020603050405020304" pitchFamily="18" charset="0"/>
                        </a:rPr>
                        <a:t>.</a:t>
                      </a: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Ta nằm nghe</a:t>
                      </a:r>
                      <a:r>
                        <a:rPr kumimoji="0" lang="en-US" altLang="en-US" sz="2900" b="0" i="0" u="none" strike="noStrike" cap="none" normalizeH="0" baseline="0" dirty="0">
                          <a:ln>
                            <a:noFill/>
                          </a:ln>
                          <a:solidFill>
                            <a:schemeClr val="tx1"/>
                          </a:solidFill>
                          <a:effectLst/>
                          <a:latin typeface="Times New Roman" panose="02020603050405020304" pitchFamily="18" charset="0"/>
                        </a:rPr>
                        <a:t>, </a:t>
                      </a:r>
                      <a:r>
                        <a:rPr kumimoji="0" lang="vi-VN" altLang="en-US" sz="2900" b="0" i="0" u="none" strike="noStrike" cap="none" normalizeH="0" baseline="0" dirty="0">
                          <a:ln>
                            <a:noFill/>
                          </a:ln>
                          <a:solidFill>
                            <a:schemeClr val="tx1"/>
                          </a:solidFill>
                          <a:effectLst/>
                          <a:latin typeface="Times New Roman" panose="02020603050405020304" pitchFamily="18" charset="0"/>
                        </a:rPr>
                        <a:t>nằm nghe</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Giữa bốn bề ngây ngất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Mùi vôi xây rất say</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Mùi lán cưa ngọt mát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Trong đạn bom đổ nát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Bừng tươi nụ ngói hồng</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Đồng v</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ng hoe lúa trổ</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Khói nở xo</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 như bông</a:t>
                      </a:r>
                      <a:r>
                        <a:rPr kumimoji="0" lang="en-US" altLang="en-US" sz="2900" b="0" i="0" u="none" strike="noStrike" cap="none" normalizeH="0" baseline="0" dirty="0">
                          <a:ln>
                            <a:noFill/>
                          </a:ln>
                          <a:solidFill>
                            <a:schemeClr val="tx1"/>
                          </a:solidFill>
                          <a:effectLst/>
                          <a:latin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900" b="0" i="0"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Vũ</a:t>
                      </a:r>
                      <a:r>
                        <a:rPr kumimoji="0" lang="en-US" altLang="en-US" sz="2800" b="1" i="1"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Duy</a:t>
                      </a:r>
                      <a:r>
                        <a:rPr kumimoji="0" lang="en-US" altLang="en-US" sz="2800" b="1" i="1"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Thông</a:t>
                      </a:r>
                      <a:endParaRPr kumimoji="0" lang="en-US" altLang="en-US" sz="2800" b="1" i="1"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9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 name="Picture 4">
            <a:extLst>
              <a:ext uri="{FF2B5EF4-FFF2-40B4-BE49-F238E27FC236}">
                <a16:creationId xmlns:a16="http://schemas.microsoft.com/office/drawing/2014/main" id="{53C85F60-0570-4E70-E91E-4062EAC6E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71" y="3178266"/>
            <a:ext cx="3214688" cy="3652065"/>
          </a:xfrm>
          <a:prstGeom prst="rect">
            <a:avLst/>
          </a:prstGeom>
        </p:spPr>
      </p:pic>
      <p:sp>
        <p:nvSpPr>
          <p:cNvPr id="6" name="Rectangle 5">
            <a:extLst>
              <a:ext uri="{FF2B5EF4-FFF2-40B4-BE49-F238E27FC236}">
                <a16:creationId xmlns:a16="http://schemas.microsoft.com/office/drawing/2014/main" id="{6B9D79EB-05E6-2A53-D37D-EB862512D64D}"/>
              </a:ext>
            </a:extLst>
          </p:cNvPr>
          <p:cNvSpPr/>
          <p:nvPr/>
        </p:nvSpPr>
        <p:spPr>
          <a:xfrm>
            <a:off x="3885859" y="316275"/>
            <a:ext cx="317053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Bè</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xuôi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1" name="Oval 10">
            <a:extLst>
              <a:ext uri="{FF2B5EF4-FFF2-40B4-BE49-F238E27FC236}">
                <a16:creationId xmlns:a16="http://schemas.microsoft.com/office/drawing/2014/main" id="{1109A489-ADB5-BF63-E6C7-EE84863F4B4D}"/>
              </a:ext>
            </a:extLst>
          </p:cNvPr>
          <p:cNvSpPr/>
          <p:nvPr/>
        </p:nvSpPr>
        <p:spPr>
          <a:xfrm>
            <a:off x="182919" y="1392695"/>
            <a:ext cx="332882" cy="304388"/>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white"/>
                </a:solidFill>
                <a:effectLst/>
                <a:uLnTx/>
                <a:uFillTx/>
                <a:latin typeface="Arial" panose="020B0604020202020204" pitchFamily="34" charset="0"/>
                <a:ea typeface="+mn-ea"/>
                <a:cs typeface="Times New Roman" pitchFamily="18" charset="0"/>
              </a:rPr>
              <a:t>1</a:t>
            </a:r>
          </a:p>
        </p:txBody>
      </p:sp>
      <p:sp>
        <p:nvSpPr>
          <p:cNvPr id="12" name="Oval 11">
            <a:extLst>
              <a:ext uri="{FF2B5EF4-FFF2-40B4-BE49-F238E27FC236}">
                <a16:creationId xmlns:a16="http://schemas.microsoft.com/office/drawing/2014/main" id="{D9DCD079-EED4-EB72-AA0E-D7E7C5AFB24A}"/>
              </a:ext>
            </a:extLst>
          </p:cNvPr>
          <p:cNvSpPr/>
          <p:nvPr/>
        </p:nvSpPr>
        <p:spPr>
          <a:xfrm>
            <a:off x="3885859" y="1392695"/>
            <a:ext cx="332882" cy="304388"/>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ptos" panose="02110004020202020204"/>
                <a:ea typeface="+mn-ea"/>
                <a:cs typeface="Times New Roman" pitchFamily="18" charset="0"/>
              </a:rPr>
              <a:t>2</a:t>
            </a:r>
            <a:endParaRPr kumimoji="0" lang="vi-VN" sz="2800" b="1" i="0" u="none" strike="noStrike" kern="0" cap="none" spc="0" normalizeH="0" baseline="0" noProof="0" dirty="0">
              <a:ln>
                <a:noFill/>
              </a:ln>
              <a:solidFill>
                <a:prstClr val="white"/>
              </a:solidFill>
              <a:effectLst/>
              <a:uLnTx/>
              <a:uFillTx/>
              <a:latin typeface="Arial" panose="020B0604020202020204" pitchFamily="34" charset="0"/>
              <a:ea typeface="+mn-ea"/>
              <a:cs typeface="Times New Roman" pitchFamily="18" charset="0"/>
            </a:endParaRPr>
          </a:p>
        </p:txBody>
      </p:sp>
      <p:sp>
        <p:nvSpPr>
          <p:cNvPr id="14" name="Oval 13">
            <a:extLst>
              <a:ext uri="{FF2B5EF4-FFF2-40B4-BE49-F238E27FC236}">
                <a16:creationId xmlns:a16="http://schemas.microsoft.com/office/drawing/2014/main" id="{0454291D-D9CB-5040-7BFD-B48FC818D9BF}"/>
              </a:ext>
            </a:extLst>
          </p:cNvPr>
          <p:cNvSpPr/>
          <p:nvPr/>
        </p:nvSpPr>
        <p:spPr>
          <a:xfrm>
            <a:off x="7973261" y="1395889"/>
            <a:ext cx="332882" cy="304388"/>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ptos" panose="02110004020202020204"/>
                <a:ea typeface="+mn-ea"/>
                <a:cs typeface="Times New Roman" pitchFamily="18" charset="0"/>
              </a:rPr>
              <a:t>3</a:t>
            </a:r>
            <a:endParaRPr kumimoji="0" lang="vi-VN" sz="2800" b="1" i="0" u="none" strike="noStrike" kern="0" cap="none" spc="0" normalizeH="0" baseline="0" noProof="0" dirty="0">
              <a:ln>
                <a:noFill/>
              </a:ln>
              <a:solidFill>
                <a:prstClr val="white"/>
              </a:solidFill>
              <a:effectLst/>
              <a:uLnTx/>
              <a:uFillTx/>
              <a:latin typeface="Arial" panose="020B0604020202020204" pitchFamily="34" charset="0"/>
              <a:ea typeface="+mn-ea"/>
              <a:cs typeface="Times New Roman" pitchFamily="18" charset="0"/>
            </a:endParaRPr>
          </a:p>
        </p:txBody>
      </p:sp>
      <p:sp>
        <p:nvSpPr>
          <p:cNvPr id="4" name="TextBox 3">
            <a:extLst>
              <a:ext uri="{FF2B5EF4-FFF2-40B4-BE49-F238E27FC236}">
                <a16:creationId xmlns:a16="http://schemas.microsoft.com/office/drawing/2014/main" id="{F53B34F7-8E20-6F15-F14E-206B9B63F86C}"/>
              </a:ext>
            </a:extLst>
          </p:cNvPr>
          <p:cNvSpPr txBox="1"/>
          <p:nvPr/>
        </p:nvSpPr>
        <p:spPr>
          <a:xfrm>
            <a:off x="1" y="27669"/>
            <a:ext cx="4002374" cy="919401"/>
          </a:xfrm>
          <a:prstGeom prst="roundRect">
            <a:avLst/>
          </a:prstGeom>
          <a:solidFill>
            <a:srgbClr val="F8D0DB"/>
          </a:solidFill>
          <a:ln w="38100">
            <a:solidFill>
              <a:srgbClr val="FF6563"/>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nối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tiếp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khổ</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910681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7AF38-5E04-1ED5-C45F-8C41F3DD7737}"/>
            </a:ext>
          </a:extLst>
        </p:cNvPr>
        <p:cNvGrpSpPr/>
        <p:nvPr/>
      </p:nvGrpSpPr>
      <p:grpSpPr>
        <a:xfrm>
          <a:off x="0" y="0"/>
          <a:ext cx="0" cy="0"/>
          <a:chOff x="0" y="0"/>
          <a:chExt cx="0" cy="0"/>
        </a:xfrm>
      </p:grpSpPr>
      <p:sp>
        <p:nvSpPr>
          <p:cNvPr id="22" name="Freeform 3">
            <a:extLst>
              <a:ext uri="{FF2B5EF4-FFF2-40B4-BE49-F238E27FC236}">
                <a16:creationId xmlns:a16="http://schemas.microsoft.com/office/drawing/2014/main" id="{73FB3050-7801-D155-CD7C-3B9F15D81D8F}"/>
              </a:ext>
            </a:extLst>
          </p:cNvPr>
          <p:cNvSpPr/>
          <p:nvPr/>
        </p:nvSpPr>
        <p:spPr>
          <a:xfrm>
            <a:off x="0" y="0"/>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Picture 9">
            <a:extLst>
              <a:ext uri="{FF2B5EF4-FFF2-40B4-BE49-F238E27FC236}">
                <a16:creationId xmlns:a16="http://schemas.microsoft.com/office/drawing/2014/main" id="{416A09CB-4499-E8B8-AEE2-91D5DBE1EB73}"/>
              </a:ext>
            </a:extLst>
          </p:cNvPr>
          <p:cNvPicPr>
            <a:picLocks noChangeAspect="1"/>
          </p:cNvPicPr>
          <p:nvPr/>
        </p:nvPicPr>
        <p:blipFill>
          <a:blip r:embed="rId4"/>
          <a:srcRect/>
          <a:stretch>
            <a:fillRect/>
          </a:stretch>
        </p:blipFill>
        <p:spPr>
          <a:xfrm>
            <a:off x="8329241" y="2165477"/>
            <a:ext cx="3281778" cy="4861893"/>
          </a:xfrm>
          <a:prstGeom prst="rect">
            <a:avLst/>
          </a:prstGeom>
        </p:spPr>
      </p:pic>
      <p:grpSp>
        <p:nvGrpSpPr>
          <p:cNvPr id="3" name="Group 2">
            <a:extLst>
              <a:ext uri="{FF2B5EF4-FFF2-40B4-BE49-F238E27FC236}">
                <a16:creationId xmlns:a16="http://schemas.microsoft.com/office/drawing/2014/main" id="{936C782D-AB71-E8AA-295B-BD107232CD3E}"/>
              </a:ext>
            </a:extLst>
          </p:cNvPr>
          <p:cNvGrpSpPr/>
          <p:nvPr/>
        </p:nvGrpSpPr>
        <p:grpSpPr>
          <a:xfrm>
            <a:off x="431079" y="499410"/>
            <a:ext cx="12718473" cy="1961935"/>
            <a:chOff x="-153115" y="-771899"/>
            <a:chExt cx="10780644" cy="1961935"/>
          </a:xfrm>
        </p:grpSpPr>
        <p:pic>
          <p:nvPicPr>
            <p:cNvPr id="4" name="Picture 3">
              <a:extLst>
                <a:ext uri="{FF2B5EF4-FFF2-40B4-BE49-F238E27FC236}">
                  <a16:creationId xmlns:a16="http://schemas.microsoft.com/office/drawing/2014/main" id="{6BEFB3BA-3D80-1D5B-21B8-1F68283635DD}"/>
                </a:ext>
              </a:extLst>
            </p:cNvPr>
            <p:cNvPicPr>
              <a:picLocks noChangeAspect="1"/>
            </p:cNvPicPr>
            <p:nvPr/>
          </p:nvPicPr>
          <p:blipFill>
            <a:blip r:embed="rId5"/>
            <a:stretch>
              <a:fillRect/>
            </a:stretch>
          </p:blipFill>
          <p:spPr>
            <a:xfrm rot="20591673">
              <a:off x="-37222" y="129849"/>
              <a:ext cx="940630" cy="940630"/>
            </a:xfrm>
            <a:prstGeom prst="rect">
              <a:avLst/>
            </a:prstGeom>
          </p:spPr>
        </p:pic>
        <p:pic>
          <p:nvPicPr>
            <p:cNvPr id="5" name="Picture 4">
              <a:extLst>
                <a:ext uri="{FF2B5EF4-FFF2-40B4-BE49-F238E27FC236}">
                  <a16:creationId xmlns:a16="http://schemas.microsoft.com/office/drawing/2014/main" id="{E73D7564-3C58-DD2E-84DB-DD9B93035A84}"/>
                </a:ext>
              </a:extLst>
            </p:cNvPr>
            <p:cNvPicPr>
              <a:picLocks noChangeAspect="1"/>
            </p:cNvPicPr>
            <p:nvPr/>
          </p:nvPicPr>
          <p:blipFill>
            <a:blip r:embed="rId6"/>
            <a:stretch>
              <a:fillRect/>
            </a:stretch>
          </p:blipFill>
          <p:spPr>
            <a:xfrm rot="1370500">
              <a:off x="7658344" y="258648"/>
              <a:ext cx="931388" cy="931388"/>
            </a:xfrm>
            <a:prstGeom prst="rect">
              <a:avLst/>
            </a:prstGeom>
          </p:spPr>
        </p:pic>
        <p:grpSp>
          <p:nvGrpSpPr>
            <p:cNvPr id="6" name="Group 5">
              <a:extLst>
                <a:ext uri="{FF2B5EF4-FFF2-40B4-BE49-F238E27FC236}">
                  <a16:creationId xmlns:a16="http://schemas.microsoft.com/office/drawing/2014/main" id="{57AE9B23-2FEC-EAA9-921A-93131929DCAE}"/>
                </a:ext>
              </a:extLst>
            </p:cNvPr>
            <p:cNvGrpSpPr/>
            <p:nvPr/>
          </p:nvGrpSpPr>
          <p:grpSpPr>
            <a:xfrm>
              <a:off x="-153115" y="-771899"/>
              <a:ext cx="10780644" cy="1200329"/>
              <a:chOff x="98753" y="-325872"/>
              <a:chExt cx="11993766" cy="1200329"/>
            </a:xfrm>
          </p:grpSpPr>
          <p:sp>
            <p:nvSpPr>
              <p:cNvPr id="7" name="TextBox 6">
                <a:extLst>
                  <a:ext uri="{FF2B5EF4-FFF2-40B4-BE49-F238E27FC236}">
                    <a16:creationId xmlns:a16="http://schemas.microsoft.com/office/drawing/2014/main" id="{F468E606-636C-3601-F307-E8703615698E}"/>
                  </a:ext>
                </a:extLst>
              </p:cNvPr>
              <p:cNvSpPr txBox="1"/>
              <p:nvPr/>
            </p:nvSpPr>
            <p:spPr>
              <a:xfrm>
                <a:off x="98753" y="-325872"/>
                <a:ext cx="11993766" cy="1200329"/>
              </a:xfrm>
              <a:prstGeom prst="rect">
                <a:avLst/>
              </a:prstGeom>
              <a:noFill/>
            </p:spPr>
            <p:txBody>
              <a:bodyPr wrap="square">
                <a:spAutoFit/>
              </a:bodyPr>
              <a:lstStyle/>
              <a:p>
                <a:pPr fontAlgn="base">
                  <a:spcAft>
                    <a:spcPts val="600"/>
                  </a:spcAft>
                  <a:defRPr/>
                </a:pPr>
                <a:r>
                  <a:rPr lang="sv-SE" sz="7200" b="1" dirty="0">
                    <a:ln w="231775">
                      <a:solidFill>
                        <a:prstClr val="white"/>
                      </a:solidFill>
                      <a:prstDash val="solid"/>
                    </a:ln>
                    <a:solidFill>
                      <a:prstClr val="whit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LUYỆN ĐỌC THEO NHÓM</a:t>
                </a:r>
              </a:p>
            </p:txBody>
          </p:sp>
          <p:sp>
            <p:nvSpPr>
              <p:cNvPr id="8" name="TextBox 7">
                <a:extLst>
                  <a:ext uri="{FF2B5EF4-FFF2-40B4-BE49-F238E27FC236}">
                    <a16:creationId xmlns:a16="http://schemas.microsoft.com/office/drawing/2014/main" id="{F1EE1286-CF0E-A822-5524-7010A417E390}"/>
                  </a:ext>
                </a:extLst>
              </p:cNvPr>
              <p:cNvSpPr txBox="1"/>
              <p:nvPr/>
            </p:nvSpPr>
            <p:spPr>
              <a:xfrm>
                <a:off x="98753" y="-325872"/>
                <a:ext cx="11562014" cy="1200329"/>
              </a:xfrm>
              <a:prstGeom prst="rect">
                <a:avLst/>
              </a:prstGeom>
              <a:noFill/>
            </p:spPr>
            <p:txBody>
              <a:bodyPr wrap="square">
                <a:spAutoFit/>
              </a:bodyPr>
              <a:lstStyle/>
              <a:p>
                <a:pPr fontAlgn="base">
                  <a:spcAft>
                    <a:spcPts val="600"/>
                  </a:spcAft>
                  <a:defRPr/>
                </a:pPr>
                <a:r>
                  <a:rPr lang="sv-SE" sz="72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LUYỆN ĐỌC THEO NHÓM</a:t>
                </a:r>
                <a:endParaRPr lang="sv-SE" sz="7200" b="1"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83917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rcRect t="40057"/>
          <a:stretch/>
        </p:blipFill>
        <p:spPr>
          <a:xfrm>
            <a:off x="141428" y="522892"/>
            <a:ext cx="12058933" cy="1355806"/>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3"/>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7"/>
          <a:stretch>
            <a:fillRect/>
          </a:stretch>
        </p:blipFill>
        <p:spPr>
          <a:xfrm>
            <a:off x="145260" y="251979"/>
            <a:ext cx="12046740" cy="1292464"/>
          </a:xfrm>
          <a:prstGeom prst="rect">
            <a:avLst/>
          </a:prstGeom>
        </p:spPr>
      </p:pic>
    </p:spTree>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0" y="1894045"/>
            <a:ext cx="11551297" cy="1971577"/>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84436" y="2027324"/>
            <a:ext cx="11023124" cy="1754326"/>
          </a:xfrm>
          <a:prstGeom prst="rect">
            <a:avLst/>
          </a:prstGeom>
          <a:noFill/>
        </p:spPr>
        <p:txBody>
          <a:bodyPr wrap="square">
            <a:spAutoFit/>
          </a:bodyPr>
          <a:lstStyle/>
          <a:p>
            <a:pPr lvl="0" algn="just">
              <a:defRPr/>
            </a:pPr>
            <a:r>
              <a:rPr lang="en-US" sz="3600" b="1" dirty="0" err="1">
                <a:solidFill>
                  <a:srgbClr val="FF0000"/>
                </a:solidFill>
                <a:latin typeface="Calibri" panose="020F0502020204030204" pitchFamily="34" charset="0"/>
                <a:cs typeface="Calibri" panose="020F0502020204030204" pitchFamily="34" charset="0"/>
              </a:rPr>
              <a:t>Bè</a:t>
            </a:r>
            <a:r>
              <a:rPr lang="vi-VN" sz="3600" b="1" dirty="0">
                <a:solidFill>
                  <a:srgbClr val="FF0000"/>
                </a:solidFill>
                <a:latin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có</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khối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hình</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tấm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gồm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nhiều</a:t>
            </a:r>
            <a:r>
              <a:rPr lang="en-US" sz="3600" dirty="0">
                <a:solidFill>
                  <a:srgbClr val="FF0000"/>
                </a:solidFill>
                <a:latin typeface="Calibri" panose="020F0502020204030204" pitchFamily="34" charset="0"/>
                <a:cs typeface="Calibri" panose="020F0502020204030204" pitchFamily="34" charset="0"/>
              </a:rPr>
              <a:t> than </a:t>
            </a:r>
            <a:r>
              <a:rPr lang="en-US" sz="3600" dirty="0" err="1">
                <a:solidFill>
                  <a:srgbClr val="FF0000"/>
                </a:solidFill>
                <a:latin typeface="Calibri" panose="020F0502020204030204" pitchFamily="34" charset="0"/>
                <a:cs typeface="Calibri" panose="020F0502020204030204" pitchFamily="34" charset="0"/>
              </a:rPr>
              <a:t>cây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tre</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nứa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gỗ</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được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kết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lại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nhau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tạo</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thành</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vật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nổi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hoặc</a:t>
            </a:r>
            <a:r>
              <a:rPr lang="en-US" sz="3600" dirty="0">
                <a:solidFill>
                  <a:srgbClr val="FF0000"/>
                </a:solidFill>
                <a:latin typeface="Calibri" panose="020F0502020204030204" pitchFamily="34" charset="0"/>
                <a:cs typeface="Calibri" panose="020F0502020204030204" pitchFamily="34" charset="0"/>
              </a:rPr>
              <a:t> dung </a:t>
            </a:r>
            <a:r>
              <a:rPr lang="en-US" sz="3600" dirty="0" err="1">
                <a:solidFill>
                  <a:srgbClr val="FF0000"/>
                </a:solidFill>
                <a:latin typeface="Calibri" panose="020F0502020204030204" pitchFamily="34" charset="0"/>
                <a:cs typeface="Calibri" panose="020F0502020204030204" pitchFamily="34" charset="0"/>
              </a:rPr>
              <a:t>làm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phương</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tiện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vận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chuyển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trên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sông</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nước</a:t>
            </a:r>
            <a:r>
              <a:rPr lang="en-US" sz="3600" dirty="0">
                <a:solidFill>
                  <a:srgbClr val="FF0000"/>
                </a:solidFill>
                <a:latin typeface="Calibri" panose="020F0502020204030204" pitchFamily="34" charset="0"/>
                <a:cs typeface="Calibri" panose="020F0502020204030204" pitchFamily="34" charset="0"/>
              </a:rPr>
              <a:t> </a:t>
            </a:r>
            <a:endParaRPr lang="vi-VN" sz="3600" dirty="0">
              <a:solidFill>
                <a:srgbClr val="FF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846888" y="0"/>
            <a:ext cx="10498222" cy="1408298"/>
          </a:xfrm>
          <a:prstGeom prst="rect">
            <a:avLst/>
          </a:prstGeom>
        </p:spPr>
      </p:pic>
      <p:sp>
        <p:nvSpPr>
          <p:cNvPr id="4" name="Rectangle: Rounded Corners 3">
            <a:extLst>
              <a:ext uri="{FF2B5EF4-FFF2-40B4-BE49-F238E27FC236}">
                <a16:creationId xmlns:a16="http://schemas.microsoft.com/office/drawing/2014/main" id="{7D0C5B83-0B6D-76F0-2CC0-69440310FE39}"/>
              </a:ext>
            </a:extLst>
          </p:cNvPr>
          <p:cNvSpPr/>
          <p:nvPr/>
        </p:nvSpPr>
        <p:spPr>
          <a:xfrm>
            <a:off x="320349" y="4559338"/>
            <a:ext cx="11551297" cy="120032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9739654-8451-6F0A-3C75-986ACB22901C}"/>
              </a:ext>
            </a:extLst>
          </p:cNvPr>
          <p:cNvSpPr txBox="1"/>
          <p:nvPr/>
        </p:nvSpPr>
        <p:spPr>
          <a:xfrm>
            <a:off x="584436" y="4559338"/>
            <a:ext cx="11023124" cy="1200329"/>
          </a:xfrm>
          <a:prstGeom prst="rect">
            <a:avLst/>
          </a:prstGeom>
          <a:noFill/>
        </p:spPr>
        <p:txBody>
          <a:bodyPr wrap="square">
            <a:spAutoFit/>
          </a:bodyPr>
          <a:lstStyle/>
          <a:p>
            <a:pPr lvl="0" algn="just">
              <a:defRPr/>
            </a:pPr>
            <a:r>
              <a:rPr lang="en-US" sz="3600" b="1" dirty="0" err="1">
                <a:solidFill>
                  <a:srgbClr val="FF0000"/>
                </a:solidFill>
                <a:latin typeface="Calibri" panose="020F0502020204030204" pitchFamily="34" charset="0"/>
                <a:cs typeface="Calibri" panose="020F0502020204030204" pitchFamily="34" charset="0"/>
              </a:rPr>
              <a:t>Lán</a:t>
            </a:r>
            <a:r>
              <a:rPr lang="vi-VN" sz="3600" b="1" dirty="0">
                <a:solidFill>
                  <a:srgbClr val="FF0000"/>
                </a:solidFill>
                <a:latin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nhà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dựng</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tạm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sơ</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sài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thường</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bằng</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tre</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nứa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trong</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đạn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bom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đổ</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nát</a:t>
            </a:r>
            <a:r>
              <a:rPr lang="en-US" sz="3600" dirty="0">
                <a:solidFill>
                  <a:srgbClr val="FF0000"/>
                </a:solidFill>
                <a:latin typeface="Calibri" panose="020F0502020204030204" pitchFamily="34" charset="0"/>
                <a:cs typeface="Calibri" panose="020F0502020204030204" pitchFamily="34" charset="0"/>
              </a:rPr>
              <a:t> </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119921"/>
            <a:ext cx="11551298" cy="6386359"/>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77059" y="-274320"/>
            <a:ext cx="11535922" cy="1985125"/>
            <a:chOff x="142581" y="23327"/>
            <a:chExt cx="11535922" cy="1985125"/>
          </a:xfrm>
        </p:grpSpPr>
        <p:sp>
          <p:nvSpPr>
            <p:cNvPr id="9" name="TextBox 8">
              <a:extLst>
                <a:ext uri="{FF2B5EF4-FFF2-40B4-BE49-F238E27FC236}">
                  <a16:creationId xmlns:a16="http://schemas.microsoft.com/office/drawing/2014/main" id="{26D9F4D0-8D2F-B27C-2C18-C00FCD56603A}"/>
                </a:ext>
              </a:extLst>
            </p:cNvPr>
            <p:cNvSpPr txBox="1"/>
            <p:nvPr/>
          </p:nvSpPr>
          <p:spPr>
            <a:xfrm>
              <a:off x="644541" y="544221"/>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Vẻ</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đẹp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song La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miêu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bằng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ngữ</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hình</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ảnh</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nào</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sp>
        <p:nvSpPr>
          <p:cNvPr id="13" name="Rectangle: Rounded Corners 12">
            <a:extLst>
              <a:ext uri="{FF2B5EF4-FFF2-40B4-BE49-F238E27FC236}">
                <a16:creationId xmlns:a16="http://schemas.microsoft.com/office/drawing/2014/main" id="{BD43252E-5E7A-B28B-7790-ADEFBD679038}"/>
              </a:ext>
            </a:extLst>
          </p:cNvPr>
          <p:cNvSpPr/>
          <p:nvPr/>
        </p:nvSpPr>
        <p:spPr>
          <a:xfrm>
            <a:off x="579019" y="1837459"/>
            <a:ext cx="10903447" cy="4471686"/>
          </a:xfrm>
          <a:prstGeom prst="roundRect">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8E708A1F-11A6-764E-8477-A75E44D80AC0}"/>
              </a:ext>
            </a:extLst>
          </p:cNvPr>
          <p:cNvSpPr txBox="1"/>
          <p:nvPr/>
        </p:nvSpPr>
        <p:spPr>
          <a:xfrm>
            <a:off x="1424067" y="1907940"/>
            <a:ext cx="989290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Vẻ</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đẹp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song La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miêu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bằng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nhiều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ngữ</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ảnh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trong</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veo</a:t>
            </a:r>
            <a:endPar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Bờ</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tre</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xanh</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im</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mát</a:t>
            </a:r>
            <a:endPar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mặt</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nước</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êm</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ả</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sóng</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nước</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long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lanh</a:t>
            </a:r>
            <a:endPar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chim</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hót</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trên</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bờ</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đê</a:t>
            </a:r>
            <a:r>
              <a:rPr lang="en-US" sz="4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a:extLst>
            <a:ext uri="{FF2B5EF4-FFF2-40B4-BE49-F238E27FC236}">
              <a16:creationId xmlns:a16="http://schemas.microsoft.com/office/drawing/2014/main" id="{BE7C639E-458D-814F-DA0D-815BEABAFC1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5D8FF3A-8852-C599-4FD0-97D429AFDB26}"/>
              </a:ext>
            </a:extLst>
          </p:cNvPr>
          <p:cNvSpPr/>
          <p:nvPr/>
        </p:nvSpPr>
        <p:spPr>
          <a:xfrm>
            <a:off x="320350" y="-1"/>
            <a:ext cx="11611819" cy="6655633"/>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CD88981E-39D7-D6F3-7CB2-BE67D4724312}"/>
              </a:ext>
            </a:extLst>
          </p:cNvPr>
          <p:cNvGrpSpPr/>
          <p:nvPr/>
        </p:nvGrpSpPr>
        <p:grpSpPr>
          <a:xfrm>
            <a:off x="77059" y="-274320"/>
            <a:ext cx="11557618" cy="2208788"/>
            <a:chOff x="142581" y="23327"/>
            <a:chExt cx="11557618" cy="2208788"/>
          </a:xfrm>
        </p:grpSpPr>
        <p:sp>
          <p:nvSpPr>
            <p:cNvPr id="9" name="TextBox 8">
              <a:extLst>
                <a:ext uri="{FF2B5EF4-FFF2-40B4-BE49-F238E27FC236}">
                  <a16:creationId xmlns:a16="http://schemas.microsoft.com/office/drawing/2014/main" id="{FECB4075-215C-815B-311C-DB983D16DFC9}"/>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Tìm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nêu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dụng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so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sánh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nhân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hóa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có</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trong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khổ</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thơ</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hai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4" name="Picture 3" descr="A question mark in a speech bubble&#10;&#10;Description automatically generated">
              <a:extLst>
                <a:ext uri="{FF2B5EF4-FFF2-40B4-BE49-F238E27FC236}">
                  <a16:creationId xmlns:a16="http://schemas.microsoft.com/office/drawing/2014/main" id="{81AE4864-A6CB-EF46-036F-144FED29E5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sp>
        <p:nvSpPr>
          <p:cNvPr id="12" name="Rectangle: Rounded Corners 11">
            <a:extLst>
              <a:ext uri="{FF2B5EF4-FFF2-40B4-BE49-F238E27FC236}">
                <a16:creationId xmlns:a16="http://schemas.microsoft.com/office/drawing/2014/main" id="{8B4FB422-2039-9683-EF93-06791179DAB2}"/>
              </a:ext>
            </a:extLst>
          </p:cNvPr>
          <p:cNvSpPr/>
          <p:nvPr/>
        </p:nvSpPr>
        <p:spPr>
          <a:xfrm>
            <a:off x="875027" y="2208787"/>
            <a:ext cx="10607439" cy="3912433"/>
          </a:xfrm>
          <a:prstGeom prst="roundRect">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ảnh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so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sông la với ánh mắt; bờ tre với hàng mi; gỗ với bầy trâu; sóng với vẩy cá  </a:t>
            </a:r>
            <a:r>
              <a:rPr kumimoji="0" lang="nl-NL" sz="4000" b="0"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kumimoji="0" lang="nl-NL" sz="40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Giúp câu thơ trở nên sinh động, hấp dẫn; giúp người đọc dễ dàng hình dung độ trong của sông La và nét đẹp của sông La với bờ tre.</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076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a:extLst>
            <a:ext uri="{FF2B5EF4-FFF2-40B4-BE49-F238E27FC236}">
              <a16:creationId xmlns:a16="http://schemas.microsoft.com/office/drawing/2014/main" id="{6C855FAF-E42E-7106-72E6-58E00B66B2B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015094F-B9B6-46C6-C713-0D6EEB3E495E}"/>
              </a:ext>
            </a:extLst>
          </p:cNvPr>
          <p:cNvSpPr/>
          <p:nvPr/>
        </p:nvSpPr>
        <p:spPr>
          <a:xfrm>
            <a:off x="320350" y="-1"/>
            <a:ext cx="11611819" cy="6655633"/>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CAC80B1-120C-94EC-9AE5-0831C8228363}"/>
              </a:ext>
            </a:extLst>
          </p:cNvPr>
          <p:cNvGrpSpPr/>
          <p:nvPr/>
        </p:nvGrpSpPr>
        <p:grpSpPr>
          <a:xfrm>
            <a:off x="77059" y="-274320"/>
            <a:ext cx="11557618" cy="2208788"/>
            <a:chOff x="142581" y="23327"/>
            <a:chExt cx="11557618" cy="2208788"/>
          </a:xfrm>
        </p:grpSpPr>
        <p:sp>
          <p:nvSpPr>
            <p:cNvPr id="9" name="TextBox 8">
              <a:extLst>
                <a:ext uri="{FF2B5EF4-FFF2-40B4-BE49-F238E27FC236}">
                  <a16:creationId xmlns:a16="http://schemas.microsoft.com/office/drawing/2014/main" id="{C1A63824-3585-9549-9966-93232D627742}"/>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2.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Tìm</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và</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nêu</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tác</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dụng</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của</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các</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hình</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ảnh</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so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sánh</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nhân</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hóa</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có</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trong</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khổ</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thơ</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thứ</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hai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4" name="Picture 3" descr="A question mark in a speech bubble&#10;&#10;Description automatically generated">
              <a:extLst>
                <a:ext uri="{FF2B5EF4-FFF2-40B4-BE49-F238E27FC236}">
                  <a16:creationId xmlns:a16="http://schemas.microsoft.com/office/drawing/2014/main" id="{E219F525-26F3-DDB9-01FC-417E11D14F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sp>
        <p:nvSpPr>
          <p:cNvPr id="12" name="Rectangle: Rounded Corners 11">
            <a:extLst>
              <a:ext uri="{FF2B5EF4-FFF2-40B4-BE49-F238E27FC236}">
                <a16:creationId xmlns:a16="http://schemas.microsoft.com/office/drawing/2014/main" id="{7577A8E9-DA40-2463-5D94-20384C7FDBF7}"/>
              </a:ext>
            </a:extLst>
          </p:cNvPr>
          <p:cNvSpPr/>
          <p:nvPr/>
        </p:nvSpPr>
        <p:spPr>
          <a:xfrm>
            <a:off x="875027" y="2208787"/>
            <a:ext cx="10607439" cy="3912433"/>
          </a:xfrm>
          <a:prstGeom prst="roundRect">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v"/>
              <a:defRPr/>
            </a:pP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ảnh</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so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sánh</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algn="just">
              <a:defRPr/>
            </a:pPr>
            <a:r>
              <a:rPr lang="nl-NL" sz="4000" kern="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sông la với ánh mắt; bờ tre với hàng mi; gỗ với bầy trâu; sóng với vẩy cá  </a:t>
            </a:r>
            <a:r>
              <a:rPr lang="nl-NL" sz="4000" kern="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nl-NL" sz="40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Giúp câu thơ trở nên sinh động, hấp dẫn; giúp người đọc dễ dàng hình dung độ trong của sông La và nét đẹp của sông La với bờ tre.</a:t>
            </a:r>
            <a:endParaRPr lang="vi-VN" sz="40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vi-VN" dirty="0"/>
          </a:p>
        </p:txBody>
      </p:sp>
    </p:spTree>
    <p:extLst>
      <p:ext uri="{BB962C8B-B14F-4D97-AF65-F5344CB8AC3E}">
        <p14:creationId xmlns:p14="http://schemas.microsoft.com/office/powerpoint/2010/main" val="19147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a:extLst>
            <a:ext uri="{FF2B5EF4-FFF2-40B4-BE49-F238E27FC236}">
              <a16:creationId xmlns:a16="http://schemas.microsoft.com/office/drawing/2014/main" id="{88C93536-6629-31B6-133C-B0C3F564F2C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E6E3D09-92D3-D3E0-6650-0993A6BE8810}"/>
              </a:ext>
            </a:extLst>
          </p:cNvPr>
          <p:cNvSpPr/>
          <p:nvPr/>
        </p:nvSpPr>
        <p:spPr>
          <a:xfrm>
            <a:off x="320350" y="-1"/>
            <a:ext cx="11611819" cy="6655633"/>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F32E68B5-B78A-D281-3312-6A01C23D84D8}"/>
              </a:ext>
            </a:extLst>
          </p:cNvPr>
          <p:cNvGrpSpPr/>
          <p:nvPr/>
        </p:nvGrpSpPr>
        <p:grpSpPr>
          <a:xfrm>
            <a:off x="77059" y="-274320"/>
            <a:ext cx="11557618" cy="2208788"/>
            <a:chOff x="142581" y="23327"/>
            <a:chExt cx="11557618" cy="2208788"/>
          </a:xfrm>
        </p:grpSpPr>
        <p:sp>
          <p:nvSpPr>
            <p:cNvPr id="9" name="TextBox 8">
              <a:extLst>
                <a:ext uri="{FF2B5EF4-FFF2-40B4-BE49-F238E27FC236}">
                  <a16:creationId xmlns:a16="http://schemas.microsoft.com/office/drawing/2014/main" id="{B129BE86-B490-6BCB-DF3C-9ECEB30BFE29}"/>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Tìm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nêu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dụng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so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sánh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nhân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hóa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có</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trong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khổ</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thơ</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hai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4" name="Picture 3" descr="A question mark in a speech bubble&#10;&#10;Description automatically generated">
              <a:extLst>
                <a:ext uri="{FF2B5EF4-FFF2-40B4-BE49-F238E27FC236}">
                  <a16:creationId xmlns:a16="http://schemas.microsoft.com/office/drawing/2014/main" id="{CB678186-5D1E-CDDB-058A-B8C3ED37CF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sp>
        <p:nvSpPr>
          <p:cNvPr id="12" name="Rectangle: Rounded Corners 11">
            <a:extLst>
              <a:ext uri="{FF2B5EF4-FFF2-40B4-BE49-F238E27FC236}">
                <a16:creationId xmlns:a16="http://schemas.microsoft.com/office/drawing/2014/main" id="{05F8E76C-FE35-E4F9-AEAB-2E2D228355D8}"/>
              </a:ext>
            </a:extLst>
          </p:cNvPr>
          <p:cNvSpPr/>
          <p:nvPr/>
        </p:nvSpPr>
        <p:spPr>
          <a:xfrm>
            <a:off x="875027" y="2208787"/>
            <a:ext cx="10607439" cy="3912433"/>
          </a:xfrm>
          <a:prstGeom prst="roundRect">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ảnh</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nhân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hóa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Bè đi chiều thầm thì</a:t>
            </a:r>
            <a:r>
              <a:rPr kumimoji="0" lang="nl-NL" sz="4000" b="0"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nl-NL" sz="4000" kern="0" dirty="0">
                <a:solidFill>
                  <a:schemeClr val="tx1"/>
                </a:solidFill>
                <a:effectLst/>
                <a:latin typeface="Times New Roman" panose="02020603050405020304" pitchFamily="18" charset="0"/>
                <a:ea typeface="Arial" panose="020B0604020202020204" pitchFamily="34" charset="0"/>
              </a:rPr>
              <a:t>Giúp những chiếc bè dường như trở nên có hồn hơn, gần gũi hơn, dường như cũng đang hòa mình vào với công việc.</a:t>
            </a:r>
            <a:r>
              <a:rPr kumimoji="0" lang="nl-NL" sz="40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vi-VN" sz="40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68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194872"/>
            <a:ext cx="11551298" cy="6311408"/>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784028"/>
            <a:chOff x="142581" y="23327"/>
            <a:chExt cx="11644705" cy="1784028"/>
          </a:xfrm>
        </p:grpSpPr>
        <p:sp>
          <p:nvSpPr>
            <p:cNvPr id="9" name="TextBox 8">
              <a:extLst>
                <a:ext uri="{FF2B5EF4-FFF2-40B4-BE49-F238E27FC236}">
                  <a16:creationId xmlns:a16="http://schemas.microsoft.com/office/drawing/2014/main" id="{26D9F4D0-8D2F-B27C-2C18-C00FCD56603A}"/>
                </a:ext>
              </a:extLst>
            </p:cNvPr>
            <p:cNvSpPr txBox="1"/>
            <p:nvPr/>
          </p:nvSpPr>
          <p:spPr>
            <a:xfrm>
              <a:off x="519557" y="479332"/>
              <a:ext cx="11267729"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3</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Tác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giả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quan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sát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cảnh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vật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hai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bờ</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song La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bằng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giác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quan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nào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Tác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giả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cảm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nhận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được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sp>
        <p:nvSpPr>
          <p:cNvPr id="6" name="Rectangle: Rounded Corners 5">
            <a:extLst>
              <a:ext uri="{FF2B5EF4-FFF2-40B4-BE49-F238E27FC236}">
                <a16:creationId xmlns:a16="http://schemas.microsoft.com/office/drawing/2014/main" id="{C6C4775D-0F9B-FCA3-2CD7-0F95F49FBA60}"/>
              </a:ext>
            </a:extLst>
          </p:cNvPr>
          <p:cNvSpPr/>
          <p:nvPr/>
        </p:nvSpPr>
        <p:spPr>
          <a:xfrm>
            <a:off x="494675" y="2203555"/>
            <a:ext cx="11202650" cy="4047344"/>
          </a:xfrm>
          <a:prstGeom prst="roundRect">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nl-NL" sz="3600" dirty="0">
                <a:solidFill>
                  <a:schemeClr val="tx1"/>
                </a:solidFill>
                <a:effectLst/>
                <a:latin typeface="Times New Roman" panose="02020603050405020304" pitchFamily="18" charset="0"/>
                <a:ea typeface="Arial" panose="020B0604020202020204" pitchFamily="34" charset="0"/>
              </a:rPr>
              <a:t>- Thị giác: bờ tre xanh im mát, ngói hồng, đồng vàng hoe lúa trổ bông, khói.</a:t>
            </a:r>
            <a:endParaRPr lang="vi-VN" sz="3600" dirty="0">
              <a:solidFill>
                <a:schemeClr val="tx1"/>
              </a:solidFill>
              <a:effectLst/>
              <a:latin typeface="Times New Roman" panose="02020603050405020304" pitchFamily="18" charset="0"/>
              <a:ea typeface="Arial" panose="020B0604020202020204" pitchFamily="34" charset="0"/>
            </a:endParaRPr>
          </a:p>
          <a:p>
            <a:pPr algn="just">
              <a:lnSpc>
                <a:spcPct val="120000"/>
              </a:lnSpc>
            </a:pPr>
            <a:r>
              <a:rPr lang="nl-NL" sz="3600" dirty="0">
                <a:solidFill>
                  <a:schemeClr val="tx1"/>
                </a:solidFill>
                <a:latin typeface="Times New Roman" panose="02020603050405020304" pitchFamily="18" charset="0"/>
                <a:ea typeface="Arial" panose="020B0604020202020204" pitchFamily="34" charset="0"/>
              </a:rPr>
              <a:t>-</a:t>
            </a:r>
            <a:r>
              <a:rPr lang="nl-NL" sz="3600" dirty="0">
                <a:solidFill>
                  <a:schemeClr val="tx1"/>
                </a:solidFill>
                <a:effectLst/>
                <a:latin typeface="Times New Roman" panose="02020603050405020304" pitchFamily="18" charset="0"/>
                <a:ea typeface="Arial" panose="020B0604020202020204" pitchFamily="34" charset="0"/>
              </a:rPr>
              <a:t> Thính giác: chim hót.</a:t>
            </a:r>
            <a:endParaRPr lang="vi-VN" sz="3600" dirty="0">
              <a:solidFill>
                <a:schemeClr val="tx1"/>
              </a:solidFill>
              <a:effectLst/>
              <a:latin typeface="Times New Roman" panose="02020603050405020304" pitchFamily="18" charset="0"/>
              <a:ea typeface="Arial" panose="020B0604020202020204" pitchFamily="34" charset="0"/>
            </a:endParaRPr>
          </a:p>
          <a:p>
            <a:pPr marL="571500" indent="-571500" algn="just">
              <a:lnSpc>
                <a:spcPct val="120000"/>
              </a:lnSpc>
              <a:buFontTx/>
              <a:buChar char="-"/>
            </a:pPr>
            <a:r>
              <a:rPr lang="nl-NL" sz="3600" dirty="0">
                <a:solidFill>
                  <a:schemeClr val="tx1"/>
                </a:solidFill>
                <a:effectLst/>
                <a:latin typeface="Times New Roman" panose="02020603050405020304" pitchFamily="18" charset="0"/>
                <a:ea typeface="Arial" panose="020B0604020202020204" pitchFamily="34" charset="0"/>
              </a:rPr>
              <a:t>Khứu giác: mùi vôi, mùi lán cưa,</a:t>
            </a:r>
          </a:p>
          <a:p>
            <a:pPr marL="571500" indent="-571500" algn="just">
              <a:lnSpc>
                <a:spcPct val="120000"/>
              </a:lnSpc>
              <a:buFontTx/>
              <a:buChar char="-"/>
            </a:pPr>
            <a:r>
              <a:rPr lang="nl-NL" sz="3600" dirty="0">
                <a:solidFill>
                  <a:schemeClr val="tx1"/>
                </a:solidFill>
                <a:latin typeface="Times New Roman" panose="02020603050405020304" pitchFamily="18" charset="0"/>
                <a:ea typeface="Arial" panose="020B0604020202020204" pitchFamily="34" charset="0"/>
              </a:rPr>
              <a:t>Vị giác: ngọt</a:t>
            </a:r>
          </a:p>
          <a:p>
            <a:pPr marL="571500" indent="-571500" algn="just">
              <a:lnSpc>
                <a:spcPct val="120000"/>
              </a:lnSpc>
              <a:buFontTx/>
              <a:buChar char="-"/>
            </a:pPr>
            <a:r>
              <a:rPr lang="nl-NL" sz="3600" dirty="0">
                <a:solidFill>
                  <a:schemeClr val="tx1"/>
                </a:solidFill>
                <a:effectLst/>
                <a:latin typeface="Times New Roman" panose="02020603050405020304" pitchFamily="18" charset="0"/>
                <a:ea typeface="Arial" panose="020B0604020202020204" pitchFamily="34" charset="0"/>
              </a:rPr>
              <a:t>Xúc giác: mát, êm ả</a:t>
            </a:r>
            <a:endParaRPr lang="vi-VN" sz="3600" dirty="0">
              <a:solidFill>
                <a:schemeClr val="tx1"/>
              </a:solidFill>
              <a:effectLst/>
              <a:latin typeface="Times New Roman" panose="02020603050405020304" pitchFamily="18" charset="0"/>
              <a:ea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4. Em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cảm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song La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cuộc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sống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con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hai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bờ</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song?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sp>
        <p:nvSpPr>
          <p:cNvPr id="6" name="TextBox 5">
            <a:extLst>
              <a:ext uri="{FF2B5EF4-FFF2-40B4-BE49-F238E27FC236}">
                <a16:creationId xmlns:a16="http://schemas.microsoft.com/office/drawing/2014/main" id="{E080EEE9-3AFA-B0DD-5A13-888349540C0D}"/>
              </a:ext>
            </a:extLst>
          </p:cNvPr>
          <p:cNvSpPr txBox="1"/>
          <p:nvPr/>
        </p:nvSpPr>
        <p:spPr>
          <a:xfrm>
            <a:off x="940202" y="2553619"/>
            <a:ext cx="10128153" cy="3030617"/>
          </a:xfrm>
          <a:prstGeom prst="roundRect">
            <a:avLst/>
          </a:prstGeom>
          <a:solidFill>
            <a:srgbClr val="CCFFCC"/>
          </a:solidFill>
          <a:ln w="38100">
            <a:solidFill>
              <a:schemeClr val="accent5">
                <a:lumMod val="50000"/>
              </a:schemeClr>
            </a:solidFill>
          </a:ln>
        </p:spPr>
        <p:txBody>
          <a:bodyPr wrap="square" rtlCol="0">
            <a:spAutoFit/>
          </a:bodyPr>
          <a:lstStyle/>
          <a:p>
            <a:pPr algn="just">
              <a:defRPr/>
            </a:pPr>
            <a:r>
              <a:rPr lang="nl-NL" sz="3600" dirty="0">
                <a:effectLst/>
                <a:latin typeface="Times New Roman" panose="02020603050405020304" pitchFamily="18" charset="0"/>
                <a:ea typeface="Arial" panose="020B0604020202020204" pitchFamily="34" charset="0"/>
              </a:rPr>
              <a:t>Sông La trong xanh, tươi mát. Cuộc sống con người hai bên bờ sông mặc dù bị ảnh hưởng bởi bom đạn nhưng vẫn luôn nhộn nhịp, tràn đầy sức sống với những hoạt động sản xuất và sinh hoạt.</a:t>
            </a:r>
            <a:endParaRPr lang="vi-VN" sz="3600" dirty="0">
              <a:effectLst/>
              <a:latin typeface="Times New Roman" panose="02020603050405020304" pitchFamily="18" charset="0"/>
              <a:ea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09465" y="2307710"/>
            <a:ext cx="10860845" cy="4010845"/>
            <a:chOff x="229941" y="2058161"/>
            <a:chExt cx="10860845" cy="4010845"/>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507343"/>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Cốm là thức quả đặc trưng của Hà Nội,vì ở khổ thơ cuối có nhắc đến Hồ Gươm. Ngoài ra, tranh minh hoạ cũng vẽ cảnh Hồ Gươm với Tháp rùa rất đặc trưng, giúp cho việc nhận biết nơi làm ra cốm (thủ đô Hà Nội).</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a:solidFill>
                    <a:prstClr val="black"/>
                  </a:solidFill>
                  <a:latin typeface="Calibri" panose="020F0502020204030204"/>
                  <a:ea typeface="Roboto" panose="02000000000000000000" pitchFamily="2" charset="0"/>
                </a:rPr>
                <a:t>Ý </a:t>
              </a:r>
              <a:r>
                <a:rPr lang="en-US" sz="6000" b="1" dirty="0" err="1">
                  <a:solidFill>
                    <a:prstClr val="black"/>
                  </a:solidFill>
                  <a:latin typeface="Calibri" panose="020F0502020204030204"/>
                  <a:ea typeface="Roboto" panose="02000000000000000000" pitchFamily="2" charset="0"/>
                </a:rPr>
                <a:t>nghĩa</a:t>
              </a:r>
              <a:r>
                <a:rPr lang="en-US" sz="6000" b="1" dirty="0">
                  <a:solidFill>
                    <a:prstClr val="black"/>
                  </a:solidFill>
                  <a:latin typeface="Calibri" panose="020F0502020204030204"/>
                  <a:ea typeface="Roboto" panose="02000000000000000000" pitchFamily="2"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bài</a:t>
              </a:r>
              <a:r>
                <a:rPr lang="en-US" sz="6000" b="1" dirty="0">
                  <a:solidFill>
                    <a:prstClr val="black"/>
                  </a:solidFill>
                  <a:latin typeface="Calibri" panose="020F0502020204030204"/>
                  <a:ea typeface="Roboto" panose="02000000000000000000" pitchFamily="2" charset="0"/>
                </a:rPr>
                <a:t> </a:t>
              </a:r>
              <a:r>
                <a:rPr lang="en-US" sz="6000" b="1" dirty="0" err="1">
                  <a:solidFill>
                    <a:prstClr val="black"/>
                  </a:solidFill>
                  <a:latin typeface="Calibri" panose="020F0502020204030204"/>
                  <a:ea typeface="Roboto" panose="02000000000000000000" pitchFamily="2" charset="0"/>
                </a:rPr>
                <a:t>thơ</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008682"/>
            <a:ext cx="11248465" cy="3417758"/>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i="1" dirty="0">
                <a:solidFill>
                  <a:schemeClr val="tx1"/>
                </a:solidFill>
                <a:latin typeface="Times New Roman" panose="02020603050405020304" pitchFamily="18" charset="0"/>
                <a:cs typeface="Times New Roman" panose="02020603050405020304" pitchFamily="18" charset="0"/>
              </a:rPr>
              <a:t>Ca </a:t>
            </a:r>
            <a:r>
              <a:rPr lang="en-US" sz="4000" b="1" i="1" dirty="0" err="1">
                <a:solidFill>
                  <a:schemeClr val="tx1"/>
                </a:solidFill>
                <a:latin typeface="Times New Roman" panose="02020603050405020304" pitchFamily="18" charset="0"/>
                <a:cs typeface="Times New Roman" panose="02020603050405020304" pitchFamily="18" charset="0"/>
              </a:rPr>
              <a:t>ngợi</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quê</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hương</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đất</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nước</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cuộc</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sống</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bày</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tỏ</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niềm</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lạc</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quan</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ước</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mong</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quê</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hương</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thanh</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bình</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đẹp</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giàu</a:t>
            </a:r>
            <a:r>
              <a:rPr lang="en-US" sz="4000" b="1" i="1" dirty="0">
                <a:solidFill>
                  <a:schemeClr val="tx1"/>
                </a:solidFill>
                <a:latin typeface="Times New Roman" panose="02020603050405020304" pitchFamily="18" charset="0"/>
                <a:cs typeface="Times New Roman" panose="02020603050405020304" pitchFamily="18" charset="0"/>
              </a:rPr>
              <a:t>.</a:t>
            </a:r>
            <a:endParaRPr lang="vi-VN" sz="4000" b="1" dirty="0">
              <a:solidFill>
                <a:schemeClr val="tx1"/>
              </a:solidFill>
              <a:latin typeface="Times New Roman" panose="02020603050405020304" pitchFamily="18" charset="0"/>
              <a:cs typeface="Times New Roman" panose="02020603050405020304" pitchFamily="18" charset="0"/>
            </a:endParaRPr>
          </a:p>
          <a:p>
            <a:pPr lvl="0" algn="just">
              <a:defRPr/>
            </a:pPr>
            <a:endPar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a:extLst>
            <a:ext uri="{FF2B5EF4-FFF2-40B4-BE49-F238E27FC236}">
              <a16:creationId xmlns:a16="http://schemas.microsoft.com/office/drawing/2014/main" id="{0C6E1C3C-A2FE-2F88-66AE-14FFF2AA3E9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7B7785C-C25A-BE95-D091-A4B8A4AE4541}"/>
              </a:ext>
            </a:extLst>
          </p:cNvPr>
          <p:cNvSpPr/>
          <p:nvPr/>
        </p:nvSpPr>
        <p:spPr>
          <a:xfrm>
            <a:off x="68466" y="27669"/>
            <a:ext cx="11904658" cy="651943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文本框 18">
            <a:extLst>
              <a:ext uri="{FF2B5EF4-FFF2-40B4-BE49-F238E27FC236}">
                <a16:creationId xmlns:a16="http://schemas.microsoft.com/office/drawing/2014/main" id="{C05E32C3-2CBF-FC27-F4B2-067C96ACFC8F}"/>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graphicFrame>
        <p:nvGraphicFramePr>
          <p:cNvPr id="3" name="Table 2">
            <a:extLst>
              <a:ext uri="{FF2B5EF4-FFF2-40B4-BE49-F238E27FC236}">
                <a16:creationId xmlns:a16="http://schemas.microsoft.com/office/drawing/2014/main" id="{7CC50DA1-AF56-290D-6FEA-478F11BE65A7}"/>
              </a:ext>
            </a:extLst>
          </p:cNvPr>
          <p:cNvGraphicFramePr>
            <a:graphicFrameLocks noGrp="1"/>
          </p:cNvGraphicFramePr>
          <p:nvPr/>
        </p:nvGraphicFramePr>
        <p:xfrm>
          <a:off x="440848" y="1270382"/>
          <a:ext cx="11901054" cy="5171830"/>
        </p:xfrm>
        <a:graphic>
          <a:graphicData uri="http://schemas.openxmlformats.org/drawingml/2006/table">
            <a:tbl>
              <a:tblPr/>
              <a:tblGrid>
                <a:gridCol w="3699584">
                  <a:extLst>
                    <a:ext uri="{9D8B030D-6E8A-4147-A177-3AD203B41FA5}">
                      <a16:colId xmlns:a16="http://schemas.microsoft.com/office/drawing/2014/main" val="20000"/>
                    </a:ext>
                  </a:extLst>
                </a:gridCol>
                <a:gridCol w="4074491">
                  <a:extLst>
                    <a:ext uri="{9D8B030D-6E8A-4147-A177-3AD203B41FA5}">
                      <a16:colId xmlns:a16="http://schemas.microsoft.com/office/drawing/2014/main" val="20001"/>
                    </a:ext>
                  </a:extLst>
                </a:gridCol>
                <a:gridCol w="4126979">
                  <a:extLst>
                    <a:ext uri="{9D8B030D-6E8A-4147-A177-3AD203B41FA5}">
                      <a16:colId xmlns:a16="http://schemas.microsoft.com/office/drawing/2014/main" val="20002"/>
                    </a:ext>
                  </a:extLst>
                </a:gridCol>
              </a:tblGrid>
              <a:tr h="5171830">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Bè ta xuôi sông La</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Dẻ cau cùng táu mật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Muồng đen v</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 trai đất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Lát chun rồi lát hoa</a:t>
                      </a:r>
                      <a:r>
                        <a:rPr kumimoji="0" lang="en-US" altLang="en-US" sz="2900" b="0" i="0" u="none" strike="noStrike" cap="none" normalizeH="0" baseline="0" dirty="0">
                          <a:ln>
                            <a:noFill/>
                          </a:ln>
                          <a:solidFill>
                            <a:schemeClr val="tx1"/>
                          </a:solidFill>
                          <a:effectLst/>
                          <a:latin typeface="Times New Roman" panose="02020603050405020304" pitchFamily="18" charset="0"/>
                        </a:rPr>
                        <a:t>.</a:t>
                      </a: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Sông La ơi sông La</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Trong v</a:t>
                      </a:r>
                      <a:r>
                        <a:rPr kumimoji="0" lang="en-US" altLang="en-US" sz="2900" b="0" i="0" u="none" strike="noStrike" cap="none" normalizeH="0" baseline="0" dirty="0">
                          <a:ln>
                            <a:noFill/>
                          </a:ln>
                          <a:solidFill>
                            <a:schemeClr val="tx1"/>
                          </a:solidFill>
                          <a:effectLst/>
                          <a:latin typeface="Times New Roman" panose="02020603050405020304" pitchFamily="18" charset="0"/>
                        </a:rPr>
                        <a:t>e</a:t>
                      </a:r>
                      <a:r>
                        <a:rPr kumimoji="0" lang="vi-VN" altLang="en-US" sz="2900" b="0" i="0" u="none" strike="noStrike" cap="none" normalizeH="0" baseline="0" dirty="0">
                          <a:ln>
                            <a:noFill/>
                          </a:ln>
                          <a:solidFill>
                            <a:schemeClr val="tx1"/>
                          </a:solidFill>
                          <a:effectLst/>
                          <a:latin typeface="Times New Roman" panose="02020603050405020304" pitchFamily="18" charset="0"/>
                        </a:rPr>
                        <a:t>o như ánh mắt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Bờ tre xanh im mát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Mươn mướt đôi h</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ng mi</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Bè đi chiều thầm thì</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Gỗ lượn đ</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 thong thả</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Như bầy trâu lim dim</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Đ</a:t>
                      </a:r>
                      <a:r>
                        <a:rPr kumimoji="0" lang="en-US" altLang="en-US" sz="2900" b="0" i="0" u="none" strike="noStrike" cap="none" normalizeH="0" baseline="0" dirty="0">
                          <a:ln>
                            <a:noFill/>
                          </a:ln>
                          <a:solidFill>
                            <a:schemeClr val="tx1"/>
                          </a:solidFill>
                          <a:effectLst/>
                          <a:latin typeface="Times New Roman" panose="02020603050405020304" pitchFamily="18" charset="0"/>
                        </a:rPr>
                        <a:t>ằ</a:t>
                      </a:r>
                      <a:r>
                        <a:rPr kumimoji="0" lang="vi-VN" altLang="en-US" sz="2900" b="0" i="0" u="none" strike="noStrike" cap="none" normalizeH="0" baseline="0" dirty="0">
                          <a:ln>
                            <a:noFill/>
                          </a:ln>
                          <a:solidFill>
                            <a:schemeClr val="tx1"/>
                          </a:solidFill>
                          <a:effectLst/>
                          <a:latin typeface="Times New Roman" panose="02020603050405020304" pitchFamily="18" charset="0"/>
                        </a:rPr>
                        <a:t>m mình trong êm ả</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Sóng long lanh vẩy cá</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Chim hót trên bờ đê</a:t>
                      </a:r>
                      <a:r>
                        <a:rPr kumimoji="0" lang="en-US" altLang="en-US" sz="2900" b="0" i="0" u="none" strike="noStrike" cap="none" normalizeH="0" baseline="0" dirty="0">
                          <a:ln>
                            <a:noFill/>
                          </a:ln>
                          <a:solidFill>
                            <a:schemeClr val="tx1"/>
                          </a:solidFill>
                          <a:effectLst/>
                          <a:latin typeface="Times New Roman" panose="02020603050405020304" pitchFamily="18" charset="0"/>
                        </a:rPr>
                        <a:t>.</a:t>
                      </a: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Ta nằm nghe</a:t>
                      </a:r>
                      <a:r>
                        <a:rPr kumimoji="0" lang="en-US" altLang="en-US" sz="2900" b="0" i="0" u="none" strike="noStrike" cap="none" normalizeH="0" baseline="0" dirty="0">
                          <a:ln>
                            <a:noFill/>
                          </a:ln>
                          <a:solidFill>
                            <a:schemeClr val="tx1"/>
                          </a:solidFill>
                          <a:effectLst/>
                          <a:latin typeface="Times New Roman" panose="02020603050405020304" pitchFamily="18" charset="0"/>
                        </a:rPr>
                        <a:t>, </a:t>
                      </a:r>
                      <a:r>
                        <a:rPr kumimoji="0" lang="vi-VN" altLang="en-US" sz="2900" b="0" i="0" u="none" strike="noStrike" cap="none" normalizeH="0" baseline="0" dirty="0">
                          <a:ln>
                            <a:noFill/>
                          </a:ln>
                          <a:solidFill>
                            <a:schemeClr val="tx1"/>
                          </a:solidFill>
                          <a:effectLst/>
                          <a:latin typeface="Times New Roman" panose="02020603050405020304" pitchFamily="18" charset="0"/>
                        </a:rPr>
                        <a:t>nằm nghe</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Giữa bốn bề ngây ngất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Mùi vôi xây rất say</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Mùi lán cưa ngọt mát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Trong đạn bom đổ nát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Bừng tươi nụ ngói hồng</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Đồng v</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ng hoe lúa trổ</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Khói nở xo</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 như bông</a:t>
                      </a:r>
                      <a:r>
                        <a:rPr kumimoji="0" lang="en-US" altLang="en-US" sz="2900" b="0" i="0" u="none" strike="noStrike" cap="none" normalizeH="0" baseline="0" dirty="0">
                          <a:ln>
                            <a:noFill/>
                          </a:ln>
                          <a:solidFill>
                            <a:schemeClr val="tx1"/>
                          </a:solidFill>
                          <a:effectLst/>
                          <a:latin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900" b="0" i="0"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Vũ</a:t>
                      </a:r>
                      <a:r>
                        <a:rPr kumimoji="0" lang="en-US" altLang="en-US" sz="2800" b="1" i="1"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Duy</a:t>
                      </a:r>
                      <a:r>
                        <a:rPr kumimoji="0" lang="en-US" altLang="en-US" sz="2800" b="1" i="1"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Thông</a:t>
                      </a:r>
                      <a:endParaRPr kumimoji="0" lang="en-US" altLang="en-US" sz="2800" b="1" i="1"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9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 name="Picture 4">
            <a:extLst>
              <a:ext uri="{FF2B5EF4-FFF2-40B4-BE49-F238E27FC236}">
                <a16:creationId xmlns:a16="http://schemas.microsoft.com/office/drawing/2014/main" id="{8C241ECC-3629-38A8-24C1-362BD19DA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71" y="3178266"/>
            <a:ext cx="3214688" cy="3652065"/>
          </a:xfrm>
          <a:prstGeom prst="rect">
            <a:avLst/>
          </a:prstGeom>
        </p:spPr>
      </p:pic>
      <p:sp>
        <p:nvSpPr>
          <p:cNvPr id="6" name="Rectangle 5">
            <a:extLst>
              <a:ext uri="{FF2B5EF4-FFF2-40B4-BE49-F238E27FC236}">
                <a16:creationId xmlns:a16="http://schemas.microsoft.com/office/drawing/2014/main" id="{DC8071BC-8FE8-1D49-7716-4CF49315F165}"/>
              </a:ext>
            </a:extLst>
          </p:cNvPr>
          <p:cNvSpPr/>
          <p:nvPr/>
        </p:nvSpPr>
        <p:spPr>
          <a:xfrm>
            <a:off x="3885859" y="316275"/>
            <a:ext cx="317053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Bè</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xuôi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a:extLst>
              <a:ext uri="{FF2B5EF4-FFF2-40B4-BE49-F238E27FC236}">
                <a16:creationId xmlns:a16="http://schemas.microsoft.com/office/drawing/2014/main" id="{76653983-F196-8D98-273E-531F3A0C5967}"/>
              </a:ext>
            </a:extLst>
          </p:cNvPr>
          <p:cNvSpPr txBox="1"/>
          <p:nvPr/>
        </p:nvSpPr>
        <p:spPr>
          <a:xfrm>
            <a:off x="1" y="27669"/>
            <a:ext cx="4002374" cy="919401"/>
          </a:xfrm>
          <a:prstGeom prst="roundRect">
            <a:avLst/>
          </a:prstGeom>
          <a:solidFill>
            <a:srgbClr val="F8D0DB"/>
          </a:solidFill>
          <a:ln w="38100">
            <a:solidFill>
              <a:srgbClr val="FF656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nối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tiếp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khổ</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B36FC989-DE11-94B2-7085-37131DC60CA5}"/>
              </a:ext>
            </a:extLst>
          </p:cNvPr>
          <p:cNvCxnSpPr/>
          <p:nvPr/>
        </p:nvCxnSpPr>
        <p:spPr>
          <a:xfrm>
            <a:off x="4212236" y="3178266"/>
            <a:ext cx="0" cy="2562967"/>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0091F1DE-A7EE-2C93-5C66-796A9404C395}"/>
              </a:ext>
            </a:extLst>
          </p:cNvPr>
          <p:cNvCxnSpPr>
            <a:cxnSpLocks/>
          </p:cNvCxnSpPr>
          <p:nvPr/>
        </p:nvCxnSpPr>
        <p:spPr>
          <a:xfrm>
            <a:off x="8199619" y="1392695"/>
            <a:ext cx="0" cy="361402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73095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120392" y="1962126"/>
            <a:ext cx="11283456" cy="3484081"/>
            <a:chOff x="120392" y="1962126"/>
            <a:chExt cx="11283456" cy="348408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158675" y="2848670"/>
              <a:ext cx="984167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effectLst/>
                  <a:latin typeface="Cambria" panose="02040503050406030204" pitchFamily="18" charset="0"/>
                  <a:ea typeface="Cambria" panose="02040503050406030204" pitchFamily="18" charset="0"/>
                </a:rPr>
                <a:t>Giọng</a:t>
              </a:r>
              <a:r>
                <a:rPr lang="en-US" sz="3600" dirty="0">
                  <a:solidFill>
                    <a:prstClr val="black"/>
                  </a:solidFill>
                  <a:effectLst/>
                  <a:latin typeface="Cambria" panose="02040503050406030204" pitchFamily="18" charset="0"/>
                  <a:ea typeface="Cambria" panose="02040503050406030204" pitchFamily="18" charset="0"/>
                </a:rPr>
                <a:t> </a:t>
              </a:r>
              <a:r>
                <a:rPr lang="en-US" sz="3600" dirty="0" err="1">
                  <a:solidFill>
                    <a:prstClr val="black"/>
                  </a:solidFill>
                  <a:effectLst/>
                  <a:latin typeface="Cambria" panose="02040503050406030204" pitchFamily="18" charset="0"/>
                  <a:ea typeface="Cambria" panose="02040503050406030204" pitchFamily="18" charset="0"/>
                </a:rPr>
                <a:t>đọc</a:t>
              </a:r>
              <a:r>
                <a:rPr lang="en-US" sz="3600" dirty="0">
                  <a:solidFill>
                    <a:prstClr val="black"/>
                  </a:solidFill>
                  <a:effectLst/>
                  <a:latin typeface="Cambria" panose="02040503050406030204" pitchFamily="18" charset="0"/>
                  <a:ea typeface="Cambria" panose="02040503050406030204" pitchFamily="18" charset="0"/>
                </a:rPr>
                <a:t> </a:t>
              </a:r>
              <a:r>
                <a:rPr lang="en-US" sz="3600" dirty="0" err="1">
                  <a:solidFill>
                    <a:prstClr val="black"/>
                  </a:solidFill>
                  <a:effectLst/>
                  <a:latin typeface="Cambria" panose="02040503050406030204" pitchFamily="18" charset="0"/>
                  <a:ea typeface="Cambria" panose="02040503050406030204" pitchFamily="18" charset="0"/>
                </a:rPr>
                <a:t>trong</a:t>
              </a:r>
              <a:r>
                <a:rPr lang="en-US" sz="3600" dirty="0">
                  <a:solidFill>
                    <a:prstClr val="black"/>
                  </a:solidFill>
                  <a:effectLst/>
                  <a:latin typeface="Cambria" panose="02040503050406030204" pitchFamily="18" charset="0"/>
                  <a:ea typeface="Cambria" panose="02040503050406030204" pitchFamily="18" charset="0"/>
                </a:rPr>
                <a:t> </a:t>
              </a:r>
              <a:r>
                <a:rPr lang="en-US" sz="3600" dirty="0" err="1">
                  <a:solidFill>
                    <a:prstClr val="black"/>
                  </a:solidFill>
                  <a:effectLst/>
                  <a:latin typeface="Cambria" panose="02040503050406030204" pitchFamily="18" charset="0"/>
                  <a:ea typeface="Cambria" panose="02040503050406030204" pitchFamily="18" charset="0"/>
                </a:rPr>
                <a:t>sáng</a:t>
              </a:r>
              <a:r>
                <a:rPr lang="en-US" sz="3600" dirty="0">
                  <a:solidFill>
                    <a:prstClr val="black"/>
                  </a:solidFill>
                  <a:effectLst/>
                  <a:latin typeface="Cambria" panose="02040503050406030204" pitchFamily="18" charset="0"/>
                  <a:ea typeface="Cambria" panose="02040503050406030204" pitchFamily="18" charset="0"/>
                </a:rPr>
                <a:t>, </a:t>
              </a:r>
              <a:r>
                <a:rPr lang="en-US" sz="3600" dirty="0" err="1">
                  <a:solidFill>
                    <a:prstClr val="black"/>
                  </a:solidFill>
                  <a:effectLst/>
                  <a:latin typeface="Cambria" panose="02040503050406030204" pitchFamily="18" charset="0"/>
                  <a:ea typeface="Cambria" panose="02040503050406030204" pitchFamily="18" charset="0"/>
                </a:rPr>
                <a:t>vui</a:t>
              </a:r>
              <a:r>
                <a:rPr lang="en-US" sz="3600" dirty="0">
                  <a:solidFill>
                    <a:prstClr val="black"/>
                  </a:solidFill>
                  <a:effectLst/>
                  <a:latin typeface="Cambria" panose="02040503050406030204" pitchFamily="18" charset="0"/>
                  <a:ea typeface="Cambria" panose="02040503050406030204" pitchFamily="18" charset="0"/>
                </a:rPr>
                <a:t> </a:t>
              </a:r>
              <a:r>
                <a:rPr lang="en-US" sz="3600" dirty="0" err="1">
                  <a:solidFill>
                    <a:prstClr val="black"/>
                  </a:solidFill>
                  <a:effectLst/>
                  <a:latin typeface="Cambria" panose="02040503050406030204" pitchFamily="18" charset="0"/>
                  <a:ea typeface="Cambria" panose="02040503050406030204" pitchFamily="18" charset="0"/>
                </a:rPr>
                <a:t>tươi</a:t>
              </a:r>
              <a:r>
                <a:rPr lang="en-US" sz="3600" dirty="0">
                  <a:solidFill>
                    <a:prstClr val="black"/>
                  </a:solidFill>
                  <a:effectLst/>
                  <a:latin typeface="Cambria" panose="02040503050406030204" pitchFamily="18" charset="0"/>
                  <a:ea typeface="Cambria" panose="02040503050406030204" pitchFamily="18" charset="0"/>
                </a:rPr>
                <a:t>, </a:t>
              </a:r>
              <a:r>
                <a:rPr lang="en-US" sz="3600" dirty="0" err="1">
                  <a:solidFill>
                    <a:prstClr val="black"/>
                  </a:solidFill>
                  <a:effectLst/>
                  <a:latin typeface="Cambria" panose="02040503050406030204" pitchFamily="18" charset="0"/>
                  <a:ea typeface="Cambria" panose="02040503050406030204" pitchFamily="18" charset="0"/>
                </a:rPr>
                <a:t>thiết</a:t>
              </a:r>
              <a:r>
                <a:rPr lang="en-US" sz="3600" dirty="0">
                  <a:solidFill>
                    <a:prstClr val="black"/>
                  </a:solidFill>
                  <a:effectLst/>
                  <a:latin typeface="Cambria" panose="02040503050406030204" pitchFamily="18" charset="0"/>
                  <a:ea typeface="Cambria" panose="02040503050406030204" pitchFamily="18" charset="0"/>
                </a:rPr>
                <a:t> </a:t>
              </a:r>
              <a:r>
                <a:rPr lang="en-US" sz="3600" dirty="0" err="1">
                  <a:solidFill>
                    <a:prstClr val="black"/>
                  </a:solidFill>
                  <a:effectLst/>
                  <a:latin typeface="Cambria" panose="02040503050406030204" pitchFamily="18" charset="0"/>
                  <a:ea typeface="Cambria" panose="02040503050406030204" pitchFamily="18" charset="0"/>
                </a:rPr>
                <a:t>tha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khổ</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cuối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giọng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đọc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chậm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hơn</a:t>
              </a:r>
              <a:r>
                <a:rPr lang="en-US" sz="3600" dirty="0">
                  <a:solidFill>
                    <a:prstClr val="black"/>
                  </a:solidFill>
                  <a:latin typeface="Cambria" panose="02040503050406030204" pitchFamily="18" charset="0"/>
                  <a:ea typeface="Cambria" panose="02040503050406030204" pitchFamily="18" charset="0"/>
                </a:rPr>
                <a:t> so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khổ</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trước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nhấn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giọng</a:t>
              </a:r>
              <a:r>
                <a:rPr lang="en-US" sz="3600" dirty="0">
                  <a:solidFill>
                    <a:prstClr val="black"/>
                  </a:solidFill>
                  <a:latin typeface="Cambria" panose="02040503050406030204" pitchFamily="18" charset="0"/>
                  <a:ea typeface="Cambria" panose="02040503050406030204" pitchFamily="18" charset="0"/>
                </a:rPr>
                <a:t> ở </a:t>
              </a:r>
              <a:r>
                <a:rPr lang="en-US" sz="3600" dirty="0" err="1">
                  <a:solidFill>
                    <a:prstClr val="black"/>
                  </a:solidFill>
                  <a:latin typeface="Cambria" panose="02040503050406030204" pitchFamily="18" charset="0"/>
                  <a:ea typeface="Cambria" panose="02040503050406030204" pitchFamily="18" charset="0"/>
                </a:rPr>
                <a:t>từ</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miêu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tả</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sông</a:t>
              </a:r>
              <a:r>
                <a:rPr lang="en-US" sz="3600" dirty="0">
                  <a:solidFill>
                    <a:prstClr val="black"/>
                  </a:solidFill>
                  <a:latin typeface="Cambria" panose="02040503050406030204" pitchFamily="18" charset="0"/>
                  <a:ea typeface="Cambria" panose="02040503050406030204" pitchFamily="18" charset="0"/>
                </a:rPr>
                <a:t> La, </a:t>
              </a:r>
              <a:r>
                <a:rPr lang="en-US" sz="3600" dirty="0" err="1">
                  <a:solidFill>
                    <a:prstClr val="black"/>
                  </a:solidFill>
                  <a:latin typeface="Cambria" panose="02040503050406030204" pitchFamily="18" charset="0"/>
                  <a:ea typeface="Cambria" panose="02040503050406030204" pitchFamily="18" charset="0"/>
                </a:rPr>
                <a:t>cảm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xúc</a:t>
              </a:r>
              <a:endParaRPr kumimoji="0" lang="en-US" sz="6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392" y="1962126"/>
              <a:ext cx="1038283" cy="1038283"/>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1074540" y="2612206"/>
            <a:ext cx="1198091" cy="1981218"/>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20E06-645B-FDD6-F2F0-B29B0AFC8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97" y="179882"/>
            <a:ext cx="11002780" cy="6325849"/>
          </a:xfrm>
          <a:prstGeom prst="rect">
            <a:avLst/>
          </a:prstGeom>
        </p:spPr>
      </p:pic>
    </p:spTree>
    <p:extLst>
      <p:ext uri="{BB962C8B-B14F-4D97-AF65-F5344CB8AC3E}">
        <p14:creationId xmlns:p14="http://schemas.microsoft.com/office/powerpoint/2010/main" val="2137406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2959628" y="2408808"/>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Top với hơn 106 hình nền bảng xanh cho powerpoint mới nhất - thdonghoad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8" y="0"/>
            <a:ext cx="13039726" cy="75663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0243" y="1100361"/>
            <a:ext cx="115715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Hai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10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2025</a:t>
            </a:r>
          </a:p>
        </p:txBody>
      </p:sp>
      <p:sp>
        <p:nvSpPr>
          <p:cNvPr id="6" name="TextBox 5"/>
          <p:cNvSpPr txBox="1"/>
          <p:nvPr/>
        </p:nvSpPr>
        <p:spPr>
          <a:xfrm>
            <a:off x="569551" y="2019927"/>
            <a:ext cx="1081268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Tiếng</a:t>
            </a:r>
            <a:r>
              <a:rPr kumimoji="0" lang="en-US" sz="4400" b="1" i="0" u="sng"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400" b="1" i="0" u="sng"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Việt</a:t>
            </a:r>
            <a:endParaRPr kumimoji="0" lang="en-US" sz="4400" b="1" i="0" u="sng"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1870442" y="2557356"/>
            <a:ext cx="880280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Đọc</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Bè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xuôi</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sông</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La ( T</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iết</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a:t>
            </a:r>
          </a:p>
        </p:txBody>
      </p:sp>
    </p:spTree>
    <p:extLst>
      <p:ext uri="{BB962C8B-B14F-4D97-AF65-F5344CB8AC3E}">
        <p14:creationId xmlns:p14="http://schemas.microsoft.com/office/powerpoint/2010/main" val="325990065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F5F2B-5BC9-22DC-F47C-FFE53DFFC7E7}"/>
              </a:ext>
            </a:extLst>
          </p:cNvPr>
          <p:cNvPicPr>
            <a:picLocks noChangeAspect="1"/>
          </p:cNvPicPr>
          <p:nvPr/>
        </p:nvPicPr>
        <p:blipFill rotWithShape="1">
          <a:blip r:embed="rId2"/>
          <a:srcRect t="1711" b="12770"/>
          <a:stretch/>
        </p:blipFill>
        <p:spPr>
          <a:xfrm flipH="1">
            <a:off x="9507" y="0"/>
            <a:ext cx="12192000" cy="6858000"/>
          </a:xfrm>
          <a:prstGeom prst="rect">
            <a:avLst/>
          </a:prstGeom>
        </p:spPr>
      </p:pic>
      <p:grpSp>
        <p:nvGrpSpPr>
          <p:cNvPr id="28" name="Group 27">
            <a:extLst>
              <a:ext uri="{FF2B5EF4-FFF2-40B4-BE49-F238E27FC236}">
                <a16:creationId xmlns:a16="http://schemas.microsoft.com/office/drawing/2014/main" id="{89A19549-2A80-FAAE-5A01-41D5075FB93C}"/>
              </a:ext>
            </a:extLst>
          </p:cNvPr>
          <p:cNvGrpSpPr/>
          <p:nvPr/>
        </p:nvGrpSpPr>
        <p:grpSpPr>
          <a:xfrm>
            <a:off x="400296" y="1836236"/>
            <a:ext cx="11391408" cy="4534775"/>
            <a:chOff x="400296" y="1595436"/>
            <a:chExt cx="11391408" cy="4534775"/>
          </a:xfrm>
        </p:grpSpPr>
        <p:sp>
          <p:nvSpPr>
            <p:cNvPr id="12" name="Rectangle: Rounded Corners 11">
              <a:extLst>
                <a:ext uri="{FF2B5EF4-FFF2-40B4-BE49-F238E27FC236}">
                  <a16:creationId xmlns:a16="http://schemas.microsoft.com/office/drawing/2014/main" id="{3CE58B08-31AD-3A2C-9C5B-58EF74899DF4}"/>
                </a:ext>
              </a:extLst>
            </p:cNvPr>
            <p:cNvSpPr/>
            <p:nvPr/>
          </p:nvSpPr>
          <p:spPr>
            <a:xfrm>
              <a:off x="400296" y="1595436"/>
              <a:ext cx="11391408" cy="4534775"/>
            </a:xfrm>
            <a:prstGeom prst="roundRect">
              <a:avLst/>
            </a:prstGeom>
            <a:solidFill>
              <a:srgbClr val="FFFFCC"/>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EC3B82FA-2D3C-B515-BCDF-627C723E2ACD}"/>
                </a:ext>
              </a:extLst>
            </p:cNvPr>
            <p:cNvGrpSpPr/>
            <p:nvPr/>
          </p:nvGrpSpPr>
          <p:grpSpPr>
            <a:xfrm>
              <a:off x="548372" y="2065797"/>
              <a:ext cx="10767328" cy="2123658"/>
              <a:chOff x="675432" y="1982632"/>
              <a:chExt cx="10767328" cy="2123658"/>
            </a:xfrm>
          </p:grpSpPr>
          <p:sp>
            <p:nvSpPr>
              <p:cNvPr id="17" name="TextBox 16">
                <a:extLst>
                  <a:ext uri="{FF2B5EF4-FFF2-40B4-BE49-F238E27FC236}">
                    <a16:creationId xmlns:a16="http://schemas.microsoft.com/office/drawing/2014/main" id="{A41FF472-63D3-CB69-3EE1-45F8859E9B3E}"/>
                  </a:ext>
                </a:extLst>
              </p:cNvPr>
              <p:cNvSpPr txBox="1"/>
              <p:nvPr/>
            </p:nvSpPr>
            <p:spPr>
              <a:xfrm>
                <a:off x="1421961" y="1982632"/>
                <a:ext cx="10020799" cy="2123658"/>
              </a:xfrm>
              <a:prstGeom prst="rect">
                <a:avLst/>
              </a:prstGeom>
              <a:noFill/>
            </p:spPr>
            <p:txBody>
              <a:bodyPr wrap="square" rtlCol="0">
                <a:spAutoFit/>
              </a:bodyPr>
              <a:lstStyle/>
              <a:p>
                <a:pPr algn="ju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thong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thả</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vui</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tươi</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thiết</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nhấn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ở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đặc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sông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La. </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64D44D4-EA60-2B1E-4545-25243483C6A2}"/>
                  </a:ext>
                </a:extLst>
              </p:cNvPr>
              <p:cNvPicPr>
                <a:picLocks noChangeAspect="1"/>
              </p:cNvPicPr>
              <p:nvPr/>
            </p:nvPicPr>
            <p:blipFill>
              <a:blip r:embed="rId3"/>
              <a:stretch>
                <a:fillRect/>
              </a:stretch>
            </p:blipFill>
            <p:spPr>
              <a:xfrm>
                <a:off x="675432" y="2530316"/>
                <a:ext cx="810208" cy="810208"/>
              </a:xfrm>
              <a:prstGeom prst="rect">
                <a:avLst/>
              </a:prstGeom>
            </p:spPr>
          </p:pic>
        </p:grpSp>
      </p:grpSp>
      <p:pic>
        <p:nvPicPr>
          <p:cNvPr id="11" name="Picture 10">
            <a:extLst>
              <a:ext uri="{FF2B5EF4-FFF2-40B4-BE49-F238E27FC236}">
                <a16:creationId xmlns:a16="http://schemas.microsoft.com/office/drawing/2014/main" id="{7859775C-AFC3-2DDA-73E9-2A5A2E2A470F}"/>
              </a:ext>
            </a:extLst>
          </p:cNvPr>
          <p:cNvPicPr>
            <a:picLocks noChangeAspect="1"/>
          </p:cNvPicPr>
          <p:nvPr/>
        </p:nvPicPr>
        <p:blipFill>
          <a:blip r:embed="rId4"/>
          <a:stretch>
            <a:fillRect/>
          </a:stretch>
        </p:blipFill>
        <p:spPr>
          <a:xfrm>
            <a:off x="209300" y="147759"/>
            <a:ext cx="12192000" cy="2077374"/>
          </a:xfrm>
          <a:prstGeom prst="rect">
            <a:avLst/>
          </a:prstGeom>
        </p:spPr>
      </p:pic>
    </p:spTree>
    <p:extLst>
      <p:ext uri="{BB962C8B-B14F-4D97-AF65-F5344CB8AC3E}">
        <p14:creationId xmlns:p14="http://schemas.microsoft.com/office/powerpoint/2010/main" val="347564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a:extLst>
            <a:ext uri="{FF2B5EF4-FFF2-40B4-BE49-F238E27FC236}">
              <a16:creationId xmlns:a16="http://schemas.microsoft.com/office/drawing/2014/main" id="{67615154-57D5-A01B-A130-9553E7F62AC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81636E-84AE-1EE6-D92D-3CADBA710658}"/>
              </a:ext>
            </a:extLst>
          </p:cNvPr>
          <p:cNvSpPr/>
          <p:nvPr/>
        </p:nvSpPr>
        <p:spPr>
          <a:xfrm>
            <a:off x="218876" y="27669"/>
            <a:ext cx="11754248" cy="651943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文本框 18">
            <a:extLst>
              <a:ext uri="{FF2B5EF4-FFF2-40B4-BE49-F238E27FC236}">
                <a16:creationId xmlns:a16="http://schemas.microsoft.com/office/drawing/2014/main" id="{8FAA9F33-EE36-8965-D028-B65CD0ABD2E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graphicFrame>
        <p:nvGraphicFramePr>
          <p:cNvPr id="3" name="Table 2">
            <a:extLst>
              <a:ext uri="{FF2B5EF4-FFF2-40B4-BE49-F238E27FC236}">
                <a16:creationId xmlns:a16="http://schemas.microsoft.com/office/drawing/2014/main" id="{6D3420FB-4926-4293-3A92-9D68AE05771B}"/>
              </a:ext>
            </a:extLst>
          </p:cNvPr>
          <p:cNvGraphicFramePr>
            <a:graphicFrameLocks noGrp="1"/>
          </p:cNvGraphicFramePr>
          <p:nvPr/>
        </p:nvGraphicFramePr>
        <p:xfrm>
          <a:off x="440848" y="1270382"/>
          <a:ext cx="11901054" cy="5171830"/>
        </p:xfrm>
        <a:graphic>
          <a:graphicData uri="http://schemas.openxmlformats.org/drawingml/2006/table">
            <a:tbl>
              <a:tblPr/>
              <a:tblGrid>
                <a:gridCol w="3699584">
                  <a:extLst>
                    <a:ext uri="{9D8B030D-6E8A-4147-A177-3AD203B41FA5}">
                      <a16:colId xmlns:a16="http://schemas.microsoft.com/office/drawing/2014/main" val="20000"/>
                    </a:ext>
                  </a:extLst>
                </a:gridCol>
                <a:gridCol w="4074491">
                  <a:extLst>
                    <a:ext uri="{9D8B030D-6E8A-4147-A177-3AD203B41FA5}">
                      <a16:colId xmlns:a16="http://schemas.microsoft.com/office/drawing/2014/main" val="20001"/>
                    </a:ext>
                  </a:extLst>
                </a:gridCol>
                <a:gridCol w="4126979">
                  <a:extLst>
                    <a:ext uri="{9D8B030D-6E8A-4147-A177-3AD203B41FA5}">
                      <a16:colId xmlns:a16="http://schemas.microsoft.com/office/drawing/2014/main" val="20002"/>
                    </a:ext>
                  </a:extLst>
                </a:gridCol>
              </a:tblGrid>
              <a:tr h="5171830">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Bè ta xuôi sông La</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Dẻ cau cùng táu mật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Muồng đen v</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 trai đất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Lát chun rồi lát hoa</a:t>
                      </a:r>
                      <a:r>
                        <a:rPr kumimoji="0" lang="en-US" altLang="en-US" sz="2900" b="0" i="0" u="none" strike="noStrike" cap="none" normalizeH="0" baseline="0" dirty="0">
                          <a:ln>
                            <a:noFill/>
                          </a:ln>
                          <a:solidFill>
                            <a:schemeClr val="tx1"/>
                          </a:solidFill>
                          <a:effectLst/>
                          <a:latin typeface="Times New Roman" panose="02020603050405020304" pitchFamily="18" charset="0"/>
                        </a:rPr>
                        <a:t>.</a:t>
                      </a: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Sông La ơi sông La</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Trong v</a:t>
                      </a:r>
                      <a:r>
                        <a:rPr kumimoji="0" lang="en-US" altLang="en-US" sz="2900" b="0" i="0" u="none" strike="noStrike" cap="none" normalizeH="0" baseline="0" dirty="0">
                          <a:ln>
                            <a:noFill/>
                          </a:ln>
                          <a:solidFill>
                            <a:schemeClr val="tx1"/>
                          </a:solidFill>
                          <a:effectLst/>
                          <a:latin typeface="Times New Roman" panose="02020603050405020304" pitchFamily="18" charset="0"/>
                        </a:rPr>
                        <a:t>e</a:t>
                      </a:r>
                      <a:r>
                        <a:rPr kumimoji="0" lang="vi-VN" altLang="en-US" sz="2900" b="0" i="0" u="none" strike="noStrike" cap="none" normalizeH="0" baseline="0" dirty="0">
                          <a:ln>
                            <a:noFill/>
                          </a:ln>
                          <a:solidFill>
                            <a:schemeClr val="tx1"/>
                          </a:solidFill>
                          <a:effectLst/>
                          <a:latin typeface="Times New Roman" panose="02020603050405020304" pitchFamily="18" charset="0"/>
                        </a:rPr>
                        <a:t>o như ánh mắt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Bờ tre xanh im mát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Mươn mướt đôi h</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ng mi</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Bè đi chiều thầm thì</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Gỗ lượn đ</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 thong thả</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Như bầy trâu lim dim</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Đ</a:t>
                      </a:r>
                      <a:r>
                        <a:rPr kumimoji="0" lang="en-US" altLang="en-US" sz="2900" b="0" i="0" u="none" strike="noStrike" cap="none" normalizeH="0" baseline="0" dirty="0">
                          <a:ln>
                            <a:noFill/>
                          </a:ln>
                          <a:solidFill>
                            <a:schemeClr val="tx1"/>
                          </a:solidFill>
                          <a:effectLst/>
                          <a:latin typeface="Times New Roman" panose="02020603050405020304" pitchFamily="18" charset="0"/>
                        </a:rPr>
                        <a:t>ằ</a:t>
                      </a:r>
                      <a:r>
                        <a:rPr kumimoji="0" lang="vi-VN" altLang="en-US" sz="2900" b="0" i="0" u="none" strike="noStrike" cap="none" normalizeH="0" baseline="0" dirty="0">
                          <a:ln>
                            <a:noFill/>
                          </a:ln>
                          <a:solidFill>
                            <a:schemeClr val="tx1"/>
                          </a:solidFill>
                          <a:effectLst/>
                          <a:latin typeface="Times New Roman" panose="02020603050405020304" pitchFamily="18" charset="0"/>
                        </a:rPr>
                        <a:t>m mình trong êm ả</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Sóng long lanh vẩy cá</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Chim hót trên bờ đê</a:t>
                      </a:r>
                      <a:r>
                        <a:rPr kumimoji="0" lang="en-US" altLang="en-US" sz="2900" b="0" i="0" u="none" strike="noStrike" cap="none" normalizeH="0" baseline="0" dirty="0">
                          <a:ln>
                            <a:noFill/>
                          </a:ln>
                          <a:solidFill>
                            <a:schemeClr val="tx1"/>
                          </a:solidFill>
                          <a:effectLst/>
                          <a:latin typeface="Times New Roman" panose="02020603050405020304" pitchFamily="18" charset="0"/>
                        </a:rPr>
                        <a:t>.</a:t>
                      </a: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Ta nằm nghe</a:t>
                      </a:r>
                      <a:r>
                        <a:rPr kumimoji="0" lang="en-US" altLang="en-US" sz="2900" b="0" i="0" u="none" strike="noStrike" cap="none" normalizeH="0" baseline="0" dirty="0">
                          <a:ln>
                            <a:noFill/>
                          </a:ln>
                          <a:solidFill>
                            <a:schemeClr val="tx1"/>
                          </a:solidFill>
                          <a:effectLst/>
                          <a:latin typeface="Times New Roman" panose="02020603050405020304" pitchFamily="18" charset="0"/>
                        </a:rPr>
                        <a:t>, </a:t>
                      </a:r>
                      <a:r>
                        <a:rPr kumimoji="0" lang="vi-VN" altLang="en-US" sz="2900" b="0" i="0" u="none" strike="noStrike" cap="none" normalizeH="0" baseline="0" dirty="0">
                          <a:ln>
                            <a:noFill/>
                          </a:ln>
                          <a:solidFill>
                            <a:schemeClr val="tx1"/>
                          </a:solidFill>
                          <a:effectLst/>
                          <a:latin typeface="Times New Roman" panose="02020603050405020304" pitchFamily="18" charset="0"/>
                        </a:rPr>
                        <a:t>nằm nghe</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Giữa bốn bề ngây ngất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Mùi vôi xây rất say</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Mùi lán cưa ngọt mát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Trong đạn bom đổ nát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Bừng tươi nụ ngói hồng</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Đồng v</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ng hoe lúa trổ</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Khói nở xo</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 như bông</a:t>
                      </a:r>
                      <a:r>
                        <a:rPr kumimoji="0" lang="en-US" altLang="en-US" sz="2900" b="0" i="0" u="none" strike="noStrike" cap="none" normalizeH="0" baseline="0" dirty="0">
                          <a:ln>
                            <a:noFill/>
                          </a:ln>
                          <a:solidFill>
                            <a:schemeClr val="tx1"/>
                          </a:solidFill>
                          <a:effectLst/>
                          <a:latin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900" b="0" i="0"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Vũ</a:t>
                      </a:r>
                      <a:r>
                        <a:rPr kumimoji="0" lang="en-US" altLang="en-US" sz="2800" b="1" i="1"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Duy</a:t>
                      </a:r>
                      <a:r>
                        <a:rPr kumimoji="0" lang="en-US" altLang="en-US" sz="2800" b="1" i="1"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Thông</a:t>
                      </a:r>
                      <a:endParaRPr kumimoji="0" lang="en-US" altLang="en-US" sz="2800" b="1" i="1"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9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 name="Picture 4">
            <a:extLst>
              <a:ext uri="{FF2B5EF4-FFF2-40B4-BE49-F238E27FC236}">
                <a16:creationId xmlns:a16="http://schemas.microsoft.com/office/drawing/2014/main" id="{F6592132-528B-CFF9-9CC5-B8CA7AAF6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71" y="3178266"/>
            <a:ext cx="3214688" cy="3652065"/>
          </a:xfrm>
          <a:prstGeom prst="rect">
            <a:avLst/>
          </a:prstGeom>
        </p:spPr>
      </p:pic>
      <p:sp>
        <p:nvSpPr>
          <p:cNvPr id="6" name="Rectangle 5">
            <a:extLst>
              <a:ext uri="{FF2B5EF4-FFF2-40B4-BE49-F238E27FC236}">
                <a16:creationId xmlns:a16="http://schemas.microsoft.com/office/drawing/2014/main" id="{2714F903-DF58-9C30-70D0-CE4484FDBCF0}"/>
              </a:ext>
            </a:extLst>
          </p:cNvPr>
          <p:cNvSpPr/>
          <p:nvPr/>
        </p:nvSpPr>
        <p:spPr>
          <a:xfrm>
            <a:off x="3885859" y="316275"/>
            <a:ext cx="317053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Bè</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xuôi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490253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68466" y="27669"/>
            <a:ext cx="11904658" cy="651943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graphicFrame>
        <p:nvGraphicFramePr>
          <p:cNvPr id="3" name="Table 2">
            <a:extLst>
              <a:ext uri="{FF2B5EF4-FFF2-40B4-BE49-F238E27FC236}">
                <a16:creationId xmlns:a16="http://schemas.microsoft.com/office/drawing/2014/main" id="{4E205BBE-9E9A-7C51-1805-B5AC360B634F}"/>
              </a:ext>
            </a:extLst>
          </p:cNvPr>
          <p:cNvGraphicFramePr>
            <a:graphicFrameLocks noGrp="1"/>
          </p:cNvGraphicFramePr>
          <p:nvPr>
            <p:extLst>
              <p:ext uri="{D42A27DB-BD31-4B8C-83A1-F6EECF244321}">
                <p14:modId xmlns:p14="http://schemas.microsoft.com/office/powerpoint/2010/main" val="2711316325"/>
              </p:ext>
            </p:extLst>
          </p:nvPr>
        </p:nvGraphicFramePr>
        <p:xfrm>
          <a:off x="440848" y="1270382"/>
          <a:ext cx="11901054" cy="5171830"/>
        </p:xfrm>
        <a:graphic>
          <a:graphicData uri="http://schemas.openxmlformats.org/drawingml/2006/table">
            <a:tbl>
              <a:tblPr/>
              <a:tblGrid>
                <a:gridCol w="3699584">
                  <a:extLst>
                    <a:ext uri="{9D8B030D-6E8A-4147-A177-3AD203B41FA5}">
                      <a16:colId xmlns:a16="http://schemas.microsoft.com/office/drawing/2014/main" val="20000"/>
                    </a:ext>
                  </a:extLst>
                </a:gridCol>
                <a:gridCol w="4074491">
                  <a:extLst>
                    <a:ext uri="{9D8B030D-6E8A-4147-A177-3AD203B41FA5}">
                      <a16:colId xmlns:a16="http://schemas.microsoft.com/office/drawing/2014/main" val="20001"/>
                    </a:ext>
                  </a:extLst>
                </a:gridCol>
                <a:gridCol w="4126979">
                  <a:extLst>
                    <a:ext uri="{9D8B030D-6E8A-4147-A177-3AD203B41FA5}">
                      <a16:colId xmlns:a16="http://schemas.microsoft.com/office/drawing/2014/main" val="20002"/>
                    </a:ext>
                  </a:extLst>
                </a:gridCol>
              </a:tblGrid>
              <a:tr h="5171830">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Bè ta xuôi sông La</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Dẻ cau cùng táu mật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Muồng đen v</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 trai đất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Lát chun rồi lát hoa</a:t>
                      </a:r>
                      <a:r>
                        <a:rPr kumimoji="0" lang="en-US" altLang="en-US" sz="2900" b="0" i="0" u="none" strike="noStrike" cap="none" normalizeH="0" baseline="0" dirty="0">
                          <a:ln>
                            <a:noFill/>
                          </a:ln>
                          <a:solidFill>
                            <a:schemeClr val="tx1"/>
                          </a:solidFill>
                          <a:effectLst/>
                          <a:latin typeface="Times New Roman" panose="02020603050405020304" pitchFamily="18" charset="0"/>
                        </a:rPr>
                        <a:t>.</a:t>
                      </a: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Sông La ơi sông La</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Trong v</a:t>
                      </a:r>
                      <a:r>
                        <a:rPr kumimoji="0" lang="en-US" altLang="en-US" sz="2900" b="0" i="0" u="none" strike="noStrike" cap="none" normalizeH="0" baseline="0" dirty="0">
                          <a:ln>
                            <a:noFill/>
                          </a:ln>
                          <a:solidFill>
                            <a:schemeClr val="tx1"/>
                          </a:solidFill>
                          <a:effectLst/>
                          <a:latin typeface="Times New Roman" panose="02020603050405020304" pitchFamily="18" charset="0"/>
                        </a:rPr>
                        <a:t>e</a:t>
                      </a:r>
                      <a:r>
                        <a:rPr kumimoji="0" lang="vi-VN" altLang="en-US" sz="2900" b="0" i="0" u="none" strike="noStrike" cap="none" normalizeH="0" baseline="0" dirty="0">
                          <a:ln>
                            <a:noFill/>
                          </a:ln>
                          <a:solidFill>
                            <a:schemeClr val="tx1"/>
                          </a:solidFill>
                          <a:effectLst/>
                          <a:latin typeface="Times New Roman" panose="02020603050405020304" pitchFamily="18" charset="0"/>
                        </a:rPr>
                        <a:t>o như ánh mắt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Bờ tre xanh im mát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Mươn mướt đôi h</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ng mi</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Bè đi chiều thầm thì</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Gỗ lượn đ</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 thong thả</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Như bầy trâu lim dim</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Đ</a:t>
                      </a:r>
                      <a:r>
                        <a:rPr kumimoji="0" lang="en-US" altLang="en-US" sz="2900" b="0" i="0" u="none" strike="noStrike" cap="none" normalizeH="0" baseline="0" dirty="0">
                          <a:ln>
                            <a:noFill/>
                          </a:ln>
                          <a:solidFill>
                            <a:schemeClr val="tx1"/>
                          </a:solidFill>
                          <a:effectLst/>
                          <a:latin typeface="Times New Roman" panose="02020603050405020304" pitchFamily="18" charset="0"/>
                        </a:rPr>
                        <a:t>ằ</a:t>
                      </a:r>
                      <a:r>
                        <a:rPr kumimoji="0" lang="vi-VN" altLang="en-US" sz="2900" b="0" i="0" u="none" strike="noStrike" cap="none" normalizeH="0" baseline="0" dirty="0">
                          <a:ln>
                            <a:noFill/>
                          </a:ln>
                          <a:solidFill>
                            <a:schemeClr val="tx1"/>
                          </a:solidFill>
                          <a:effectLst/>
                          <a:latin typeface="Times New Roman" panose="02020603050405020304" pitchFamily="18" charset="0"/>
                        </a:rPr>
                        <a:t>m mình trong êm ả</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Sóng long lanh vẩy cá</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Chim hót trên bờ đê</a:t>
                      </a:r>
                      <a:r>
                        <a:rPr kumimoji="0" lang="en-US" altLang="en-US" sz="2900" b="0" i="0" u="none" strike="noStrike" cap="none" normalizeH="0" baseline="0" dirty="0">
                          <a:ln>
                            <a:noFill/>
                          </a:ln>
                          <a:solidFill>
                            <a:schemeClr val="tx1"/>
                          </a:solidFill>
                          <a:effectLst/>
                          <a:latin typeface="Times New Roman" panose="02020603050405020304" pitchFamily="18" charset="0"/>
                        </a:rPr>
                        <a:t>.</a:t>
                      </a: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tc>
                  <a:txBody>
                    <a:bodyPr/>
                    <a:lstStyle>
                      <a:lvl1pPr marL="0" marR="0" algn="l" defTabSz="914400" rtl="0" eaLnBrk="0" latinLnBrk="0" hangingPunct="0">
                        <a:lnSpc>
                          <a:spcPct val="100000"/>
                        </a:lnSpc>
                        <a:spcBef>
                          <a:spcPct val="20000"/>
                        </a:spcBef>
                        <a:spcAft>
                          <a:spcPts val="0"/>
                        </a:spcAft>
                        <a:buClr>
                          <a:srgbClr val="000000"/>
                        </a:buClr>
                        <a:buFont typeface="Arial"/>
                        <a:defRPr sz="4200" b="0" i="0" u="none" strike="noStrike" kern="1200" cap="none">
                          <a:solidFill>
                            <a:schemeClr val="tx1"/>
                          </a:solidFill>
                          <a:latin typeface="Arial" panose="020B0604020202020204" pitchFamily="34" charset="0"/>
                          <a:sym typeface="Arial"/>
                        </a:defRPr>
                      </a:lvl1pPr>
                      <a:lvl2pPr marL="457200" marR="0" algn="l" defTabSz="914400" rtl="0" eaLnBrk="0" latinLnBrk="0" hangingPunct="0">
                        <a:lnSpc>
                          <a:spcPct val="100000"/>
                        </a:lnSpc>
                        <a:spcBef>
                          <a:spcPct val="20000"/>
                        </a:spcBef>
                        <a:spcAft>
                          <a:spcPts val="0"/>
                        </a:spcAft>
                        <a:buClr>
                          <a:srgbClr val="000000"/>
                        </a:buClr>
                        <a:buFont typeface="Arial"/>
                        <a:defRPr sz="3600" b="0" i="0" u="none" strike="noStrike" kern="1200" cap="none">
                          <a:solidFill>
                            <a:schemeClr val="tx1"/>
                          </a:solidFill>
                          <a:latin typeface="Arial" panose="020B0604020202020204" pitchFamily="34" charset="0"/>
                          <a:sym typeface="Arial"/>
                        </a:defRPr>
                      </a:lvl2pPr>
                      <a:lvl3pPr marL="914400" marR="0" algn="l" defTabSz="914400" rtl="0" eaLnBrk="0" latinLnBrk="0" hangingPunct="0">
                        <a:lnSpc>
                          <a:spcPct val="100000"/>
                        </a:lnSpc>
                        <a:spcBef>
                          <a:spcPct val="20000"/>
                        </a:spcBef>
                        <a:spcAft>
                          <a:spcPts val="0"/>
                        </a:spcAft>
                        <a:buClr>
                          <a:srgbClr val="000000"/>
                        </a:buClr>
                        <a:buFont typeface="Arial"/>
                        <a:defRPr sz="3000" b="0" i="0" u="none" strike="noStrike" kern="1200" cap="none">
                          <a:solidFill>
                            <a:schemeClr val="tx1"/>
                          </a:solidFill>
                          <a:latin typeface="Arial" panose="020B0604020202020204" pitchFamily="34" charset="0"/>
                          <a:sym typeface="Arial"/>
                        </a:defRPr>
                      </a:lvl3pPr>
                      <a:lvl4pPr marL="13716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4pPr>
                      <a:lvl5pPr marL="1828800" marR="0" algn="l" defTabSz="914400" rtl="0" eaLnBrk="0" latinLnBrk="0" hangingPunct="0">
                        <a:lnSpc>
                          <a:spcPct val="100000"/>
                        </a:lnSpc>
                        <a:spcBef>
                          <a:spcPct val="20000"/>
                        </a:spcBef>
                        <a:spcAft>
                          <a:spcPts val="0"/>
                        </a:spcAft>
                        <a:buClr>
                          <a:srgbClr val="000000"/>
                        </a:buClr>
                        <a:buFont typeface="Arial"/>
                        <a:defRPr sz="2500" b="0" i="0" u="none" strike="noStrike" kern="1200" cap="none">
                          <a:solidFill>
                            <a:schemeClr val="tx1"/>
                          </a:solidFill>
                          <a:latin typeface="Arial" panose="020B0604020202020204" pitchFamily="34" charset="0"/>
                          <a:sym typeface="Arial"/>
                        </a:defRPr>
                      </a:lvl5pPr>
                      <a:lvl6pPr marL="30686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6pPr>
                      <a:lvl7pPr marL="35258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7pPr>
                      <a:lvl8pPr marL="39830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8pPr>
                      <a:lvl9pPr marL="4440238" marR="0" indent="-782638" algn="l" defTabSz="914400" rtl="0" eaLnBrk="0" fontAlgn="base" latinLnBrk="0" hangingPunct="0">
                        <a:lnSpc>
                          <a:spcPct val="100000"/>
                        </a:lnSpc>
                        <a:spcBef>
                          <a:spcPct val="20000"/>
                        </a:spcBef>
                        <a:spcAft>
                          <a:spcPct val="0"/>
                        </a:spcAft>
                        <a:buClr>
                          <a:srgbClr val="000000"/>
                        </a:buClr>
                        <a:buFont typeface="Arial"/>
                        <a:defRPr sz="2500" b="0" i="0" u="none" strike="noStrike" kern="1200"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2900" b="0" i="0" u="none" strike="noStrike" cap="none" normalizeH="0" baseline="0" dirty="0">
                          <a:ln>
                            <a:noFill/>
                          </a:ln>
                          <a:solidFill>
                            <a:schemeClr val="tx1"/>
                          </a:solidFill>
                          <a:effectLst/>
                          <a:latin typeface="Times New Roman" panose="02020603050405020304" pitchFamily="18" charset="0"/>
                        </a:rPr>
                        <a:t>Ta nằm nghe</a:t>
                      </a:r>
                      <a:r>
                        <a:rPr kumimoji="0" lang="en-US" altLang="en-US" sz="2900" b="0" i="0" u="none" strike="noStrike" cap="none" normalizeH="0" baseline="0" dirty="0">
                          <a:ln>
                            <a:noFill/>
                          </a:ln>
                          <a:solidFill>
                            <a:schemeClr val="tx1"/>
                          </a:solidFill>
                          <a:effectLst/>
                          <a:latin typeface="Times New Roman" panose="02020603050405020304" pitchFamily="18" charset="0"/>
                        </a:rPr>
                        <a:t>, </a:t>
                      </a:r>
                      <a:r>
                        <a:rPr kumimoji="0" lang="vi-VN" altLang="en-US" sz="2900" b="0" i="0" u="none" strike="noStrike" cap="none" normalizeH="0" baseline="0" dirty="0">
                          <a:ln>
                            <a:noFill/>
                          </a:ln>
                          <a:solidFill>
                            <a:schemeClr val="tx1"/>
                          </a:solidFill>
                          <a:effectLst/>
                          <a:latin typeface="Times New Roman" panose="02020603050405020304" pitchFamily="18" charset="0"/>
                        </a:rPr>
                        <a:t>nằm nghe</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Giữa bốn bề ngây ngất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Mùi vôi xây rất say</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Mùi lán cưa ngọt mát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Trong đạn bom đổ nát</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Bừng tươi nụ ngói hồng</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Đồng v</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ng hoe lúa trổ</a:t>
                      </a:r>
                      <a:br>
                        <a:rPr kumimoji="0" lang="vi-VN" altLang="en-US" sz="2900" b="0" i="0" u="none" strike="noStrike" cap="none" normalizeH="0" baseline="0" dirty="0">
                          <a:ln>
                            <a:noFill/>
                          </a:ln>
                          <a:solidFill>
                            <a:schemeClr val="tx1"/>
                          </a:solidFill>
                          <a:effectLst/>
                          <a:latin typeface="Times New Roman" panose="02020603050405020304" pitchFamily="18" charset="0"/>
                        </a:rPr>
                      </a:br>
                      <a:r>
                        <a:rPr kumimoji="0" lang="vi-VN" altLang="en-US" sz="2900" b="0" i="0" u="none" strike="noStrike" cap="none" normalizeH="0" baseline="0" dirty="0">
                          <a:ln>
                            <a:noFill/>
                          </a:ln>
                          <a:solidFill>
                            <a:schemeClr val="tx1"/>
                          </a:solidFill>
                          <a:effectLst/>
                          <a:latin typeface="Times New Roman" panose="02020603050405020304" pitchFamily="18" charset="0"/>
                        </a:rPr>
                        <a:t>Khói nở xo</a:t>
                      </a:r>
                      <a:r>
                        <a:rPr kumimoji="0" lang="vi-VN" altLang="en-US" sz="2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r>
                        <a:rPr kumimoji="0" lang="vi-VN" altLang="en-US" sz="2900" b="0" i="0" u="none" strike="noStrike" cap="none" normalizeH="0" baseline="0" dirty="0">
                          <a:ln>
                            <a:noFill/>
                          </a:ln>
                          <a:solidFill>
                            <a:schemeClr val="tx1"/>
                          </a:solidFill>
                          <a:effectLst/>
                          <a:latin typeface="Times New Roman" panose="02020603050405020304" pitchFamily="18" charset="0"/>
                        </a:rPr>
                        <a:t> như bông</a:t>
                      </a:r>
                      <a:r>
                        <a:rPr kumimoji="0" lang="en-US" altLang="en-US" sz="2900" b="0" i="0" u="none" strike="noStrike" cap="none" normalizeH="0" baseline="0" dirty="0">
                          <a:ln>
                            <a:noFill/>
                          </a:ln>
                          <a:solidFill>
                            <a:schemeClr val="tx1"/>
                          </a:solidFill>
                          <a:effectLst/>
                          <a:latin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900" b="0" i="0"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Vũ</a:t>
                      </a:r>
                      <a:r>
                        <a:rPr kumimoji="0" lang="en-US" altLang="en-US" sz="2800" b="1" i="1"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Duy</a:t>
                      </a:r>
                      <a:r>
                        <a:rPr kumimoji="0" lang="en-US" altLang="en-US" sz="2800" b="1" i="1" u="none" strike="noStrike" cap="none" normalizeH="0" baseline="0" dirty="0">
                          <a:ln>
                            <a:noFill/>
                          </a:ln>
                          <a:solidFill>
                            <a:schemeClr val="tx1"/>
                          </a:solidFill>
                          <a:effectLst/>
                          <a:latin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rPr>
                        <a:t>Thông</a:t>
                      </a:r>
                      <a:endParaRPr kumimoji="0" lang="en-US" altLang="en-US" sz="2800" b="1" i="1"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9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9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1920" marR="121920" marT="54871" marB="5487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 name="Picture 4">
            <a:extLst>
              <a:ext uri="{FF2B5EF4-FFF2-40B4-BE49-F238E27FC236}">
                <a16:creationId xmlns:a16="http://schemas.microsoft.com/office/drawing/2014/main" id="{B0E04AB7-9812-1405-5D85-08395F45C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71" y="3178266"/>
            <a:ext cx="3214688" cy="3652065"/>
          </a:xfrm>
          <a:prstGeom prst="rect">
            <a:avLst/>
          </a:prstGeom>
        </p:spPr>
      </p:pic>
      <p:sp>
        <p:nvSpPr>
          <p:cNvPr id="6" name="Rectangle 5">
            <a:extLst>
              <a:ext uri="{FF2B5EF4-FFF2-40B4-BE49-F238E27FC236}">
                <a16:creationId xmlns:a16="http://schemas.microsoft.com/office/drawing/2014/main" id="{173D7FA9-AEAE-B0FB-A986-56358493FB08}"/>
              </a:ext>
            </a:extLst>
          </p:cNvPr>
          <p:cNvSpPr/>
          <p:nvPr/>
        </p:nvSpPr>
        <p:spPr>
          <a:xfrm>
            <a:off x="3885859" y="316275"/>
            <a:ext cx="3170536" cy="954107"/>
          </a:xfrm>
          <a:prstGeom prst="rect">
            <a:avLst/>
          </a:prstGeom>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Bè</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xuôi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sông</a:t>
            </a:r>
            <a:r>
              <a:rPr lang="en-US" sz="2800" b="1" dirty="0">
                <a:solidFill>
                  <a:srgbClr val="FF0000"/>
                </a:solidFill>
                <a:latin typeface="Times New Roman" panose="02020603050405020304" pitchFamily="18" charset="0"/>
                <a:cs typeface="Times New Roman" panose="02020603050405020304" pitchFamily="18" charset="0"/>
              </a:rPr>
              <a:t> La</a:t>
            </a:r>
          </a:p>
          <a:p>
            <a:pPr algn="ctr">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Trích</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1" name="Oval 10">
            <a:extLst>
              <a:ext uri="{FF2B5EF4-FFF2-40B4-BE49-F238E27FC236}">
                <a16:creationId xmlns:a16="http://schemas.microsoft.com/office/drawing/2014/main" id="{F75842A2-4603-CCA0-652F-CB0451DEC6AC}"/>
              </a:ext>
            </a:extLst>
          </p:cNvPr>
          <p:cNvSpPr/>
          <p:nvPr/>
        </p:nvSpPr>
        <p:spPr>
          <a:xfrm>
            <a:off x="182919" y="1392695"/>
            <a:ext cx="332882" cy="304388"/>
          </a:xfrm>
          <a:prstGeom prst="ellipse">
            <a:avLst/>
          </a:prstGeom>
          <a:solidFill>
            <a:srgbClr val="FF0000"/>
          </a:solidFill>
          <a:ln w="12700" cap="flat" cmpd="sng" algn="ctr">
            <a:noFill/>
            <a:prstDash val="solid"/>
            <a:miter lim="800000"/>
          </a:ln>
          <a:effectLst/>
        </p:spPr>
        <p:txBody>
          <a:bodyPr rtlCol="0" anchor="ctr"/>
          <a:lstStyle/>
          <a:p>
            <a:pPr algn="ctr">
              <a:defRPr/>
            </a:pPr>
            <a:r>
              <a:rPr lang="vi-VN" sz="2800" b="1" kern="0" dirty="0">
                <a:solidFill>
                  <a:prstClr val="white"/>
                </a:solidFill>
                <a:cs typeface="Times New Roman" pitchFamily="18" charset="0"/>
              </a:rPr>
              <a:t>1</a:t>
            </a:r>
          </a:p>
        </p:txBody>
      </p:sp>
      <p:sp>
        <p:nvSpPr>
          <p:cNvPr id="12" name="Oval 11">
            <a:extLst>
              <a:ext uri="{FF2B5EF4-FFF2-40B4-BE49-F238E27FC236}">
                <a16:creationId xmlns:a16="http://schemas.microsoft.com/office/drawing/2014/main" id="{293D8BA4-C0C3-CBD2-6275-C1AAEB201DA9}"/>
              </a:ext>
            </a:extLst>
          </p:cNvPr>
          <p:cNvSpPr/>
          <p:nvPr/>
        </p:nvSpPr>
        <p:spPr>
          <a:xfrm>
            <a:off x="3885859" y="1392695"/>
            <a:ext cx="332882" cy="304388"/>
          </a:xfrm>
          <a:prstGeom prst="ellipse">
            <a:avLst/>
          </a:prstGeom>
          <a:solidFill>
            <a:srgbClr val="FF0000"/>
          </a:solidFill>
          <a:ln w="12700" cap="flat" cmpd="sng" algn="ctr">
            <a:noFill/>
            <a:prstDash val="solid"/>
            <a:miter lim="800000"/>
          </a:ln>
          <a:effectLst/>
        </p:spPr>
        <p:txBody>
          <a:bodyPr rtlCol="0" anchor="ctr"/>
          <a:lstStyle/>
          <a:p>
            <a:pPr algn="ctr">
              <a:defRPr/>
            </a:pPr>
            <a:r>
              <a:rPr lang="en-US" sz="2800" b="1" kern="0" dirty="0">
                <a:solidFill>
                  <a:prstClr val="white"/>
                </a:solidFill>
                <a:cs typeface="Times New Roman" pitchFamily="18" charset="0"/>
              </a:rPr>
              <a:t>2</a:t>
            </a:r>
            <a:endParaRPr lang="vi-VN" sz="2800" b="1" kern="0" dirty="0">
              <a:solidFill>
                <a:prstClr val="white"/>
              </a:solidFill>
              <a:cs typeface="Times New Roman" pitchFamily="18" charset="0"/>
            </a:endParaRPr>
          </a:p>
        </p:txBody>
      </p:sp>
      <p:sp>
        <p:nvSpPr>
          <p:cNvPr id="14" name="Oval 13">
            <a:extLst>
              <a:ext uri="{FF2B5EF4-FFF2-40B4-BE49-F238E27FC236}">
                <a16:creationId xmlns:a16="http://schemas.microsoft.com/office/drawing/2014/main" id="{2FD5B708-E253-A9CF-6D92-0617864BF825}"/>
              </a:ext>
            </a:extLst>
          </p:cNvPr>
          <p:cNvSpPr/>
          <p:nvPr/>
        </p:nvSpPr>
        <p:spPr>
          <a:xfrm>
            <a:off x="7973261" y="1395889"/>
            <a:ext cx="332882" cy="304388"/>
          </a:xfrm>
          <a:prstGeom prst="ellipse">
            <a:avLst/>
          </a:prstGeom>
          <a:solidFill>
            <a:srgbClr val="FF0000"/>
          </a:solidFill>
          <a:ln w="12700" cap="flat" cmpd="sng" algn="ctr">
            <a:noFill/>
            <a:prstDash val="solid"/>
            <a:miter lim="800000"/>
          </a:ln>
          <a:effectLst/>
        </p:spPr>
        <p:txBody>
          <a:bodyPr rtlCol="0" anchor="ctr"/>
          <a:lstStyle/>
          <a:p>
            <a:pPr algn="ctr">
              <a:defRPr/>
            </a:pPr>
            <a:r>
              <a:rPr lang="en-US" sz="2800" b="1" kern="0" dirty="0">
                <a:solidFill>
                  <a:prstClr val="white"/>
                </a:solidFill>
                <a:cs typeface="Times New Roman" pitchFamily="18" charset="0"/>
              </a:rPr>
              <a:t>3</a:t>
            </a:r>
            <a:endParaRPr lang="vi-VN" sz="2800" b="1" kern="0" dirty="0">
              <a:solidFill>
                <a:prstClr val="white"/>
              </a:solidFill>
              <a:cs typeface="Times New Roman" pitchFamily="18" charset="0"/>
            </a:endParaRPr>
          </a:p>
        </p:txBody>
      </p:sp>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animBg="1"/>
      <p:bldP spid="12" grpId="0" animBg="1"/>
      <p:bldP spid="14"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47383A-52EE-4670-BBCF-32741AFB336D}">
  <ds:schemaRefs>
    <ds:schemaRef ds:uri="http://purl.org/dc/elements/1.1/"/>
    <ds:schemaRef ds:uri="http://schemas.microsoft.com/office/2006/documentManagement/types"/>
    <ds:schemaRef ds:uri="http://purl.org/dc/dcmitype/"/>
    <ds:schemaRef ds:uri="ef9fbb00-3a11-451f-a0e3-723ec126c7ed"/>
    <ds:schemaRef ds:uri="http://schemas.microsoft.com/office/2006/metadata/properties"/>
    <ds:schemaRef ds:uri="http://purl.org/dc/terms/"/>
    <ds:schemaRef ds:uri="http://schemas.openxmlformats.org/package/2006/metadata/core-properties"/>
    <ds:schemaRef ds:uri="http://www.w3.org/XML/1998/namespace"/>
    <ds:schemaRef ds:uri="http://schemas.microsoft.com/office/infopath/2007/PartnerControls"/>
    <ds:schemaRef ds:uri="e3474fc8-c587-4375-aa46-28eda414bf22"/>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1083</TotalTime>
  <Words>1433</Words>
  <Application>Microsoft Office PowerPoint</Application>
  <PresentationFormat>Widescreen</PresentationFormat>
  <Paragraphs>97</Paragraphs>
  <Slides>31</Slides>
  <Notes>2</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31</vt:i4>
      </vt:variant>
    </vt:vector>
  </HeadingPairs>
  <TitlesOfParts>
    <vt:vector size="51" baseType="lpstr">
      <vt:lpstr>Aptos</vt:lpstr>
      <vt:lpstr>Aptos Display</vt:lpstr>
      <vt:lpstr>Arial</vt:lpstr>
      <vt:lpstr>Calibri</vt:lpstr>
      <vt:lpstr>Calibri Light</vt:lpstr>
      <vt:lpstr>Cambria</vt:lpstr>
      <vt:lpstr>Coiny</vt:lpstr>
      <vt:lpstr>HP001 4 hàng</vt:lpstr>
      <vt:lpstr>LNTH-LuoLuoNotangYuanTi 1</vt:lpstr>
      <vt:lpstr>Times New Roman</vt:lpstr>
      <vt:lpstr>UTM Mother</vt:lpstr>
      <vt:lpstr>UVN Banh Mi</vt:lpstr>
      <vt:lpstr>Wingdings</vt:lpstr>
      <vt:lpstr>1_Custom Design</vt:lpstr>
      <vt:lpstr>2_Custom Design</vt:lpstr>
      <vt:lpstr>Custom Design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Windows</cp:lastModifiedBy>
  <cp:revision>36</cp:revision>
  <dcterms:created xsi:type="dcterms:W3CDTF">2023-07-30T15:19:28Z</dcterms:created>
  <dcterms:modified xsi:type="dcterms:W3CDTF">2025-02-09T14:19:52Z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