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259" r:id="rId4"/>
    <p:sldId id="260" r:id="rId5"/>
    <p:sldId id="261" r:id="rId6"/>
    <p:sldId id="292" r:id="rId7"/>
    <p:sldId id="290" r:id="rId8"/>
    <p:sldId id="262" r:id="rId9"/>
    <p:sldId id="267" r:id="rId10"/>
    <p:sldId id="266" r:id="rId11"/>
    <p:sldId id="280" r:id="rId12"/>
    <p:sldId id="444" r:id="rId13"/>
    <p:sldId id="300" r:id="rId14"/>
    <p:sldId id="271" r:id="rId15"/>
    <p:sldId id="311" r:id="rId16"/>
    <p:sldId id="291" r:id="rId17"/>
    <p:sldId id="294" r:id="rId18"/>
    <p:sldId id="438" r:id="rId19"/>
    <p:sldId id="287" r:id="rId20"/>
    <p:sldId id="289" r:id="rId21"/>
    <p:sldId id="439" r:id="rId22"/>
    <p:sldId id="440" r:id="rId23"/>
    <p:sldId id="441" r:id="rId24"/>
    <p:sldId id="442" r:id="rId25"/>
    <p:sldId id="272" r:id="rId26"/>
    <p:sldId id="281" r:id="rId27"/>
    <p:sldId id="307" r:id="rId28"/>
    <p:sldId id="44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B08"/>
    <a:srgbClr val="FF3399"/>
    <a:srgbClr val="00B050"/>
    <a:srgbClr val="FFFF99"/>
    <a:srgbClr val="0EAB9B"/>
    <a:srgbClr val="9AD9EF"/>
    <a:srgbClr val="A6CC83"/>
    <a:srgbClr val="0EAB9C"/>
    <a:srgbClr val="11AC9A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357" autoAdjust="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740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E4BB4-341C-4FA0-9D7C-7D90A4871948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47EEC-EDA6-4F0A-9AE2-09041C1F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6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47EEC-EDA6-4F0A-9AE2-09041C1F51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39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47EEC-EDA6-4F0A-9AE2-09041C1F51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43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47EEC-EDA6-4F0A-9AE2-09041C1F51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56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7585-AD20-042E-341F-B9C2CB4D2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8B6B1-6194-7ECB-B326-8DE8F56B0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280C4-5C14-4681-101F-AA45334E0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87711-9BFE-08B2-D743-B4F80362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69ED1-2048-2314-FD0A-5CACD5CC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94BD298-54FE-35C7-B28E-6738838D2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24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441B-FE76-E44C-38BF-E1BB2CDDD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3F903-10CA-F916-59E5-BAF4EED59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B469A-657A-A51C-330B-9FF3D3795B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F183F-6788-6DBF-F94D-A807528A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269BC-A9EA-5905-9C53-8BA3CB05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89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920E63-2581-096D-9B3A-332A18E0B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96DC06-1351-B64E-74B1-EDED880E7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2FF4E-F121-EA86-7C27-B88587DC2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38A87-7495-129E-F048-7DF28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8652F-A5B9-E4CA-48B5-6322059E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47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95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94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80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96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25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29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00B6012-A71B-F64D-CFDE-9C1704D530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1484"/>
            <a:ext cx="12192000" cy="85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65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97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0757E-179F-1C62-5C34-888BEB96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9C5AA-8D87-2DC2-5F77-A33FE2B8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CBB77-A460-8DA1-37C9-774407DE01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C54CE-41D0-0D94-F1D0-E2E3DA2FE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73149-6F51-E98B-FAF7-2B753A0F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55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64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80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15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3E43-6907-024F-CE1A-EF6C7DF93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F4E3BB-A390-E95C-AAD6-87577CAAF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C6AB2-8378-A6C4-022B-D703C8A74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264C2-403F-D78A-739B-847D7AA2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1BC7C-E6B8-7A5C-2CD0-5B81BA9B9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80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5420-7572-8079-3658-D024B2E1C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C97AC-64EB-F384-77F5-5A5DF1744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469B5-C2F0-9E42-2CF4-88037E544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DC9A1-0A15-C1C7-1D0B-5A7FCCD7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91E4C-C08E-055A-F218-8B2927E7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91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63577-D301-2750-EABA-4C1A88AC0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0035E-6FC0-94E7-CFB9-E2E236B68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33EC4-5622-DF57-B19A-C0B484A1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D3A3-2782-4282-8100-BCD019D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FD89D-EA72-B96E-FC3A-C1F43D98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23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6A425-A211-3EB1-276B-BB25DC171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2E3D6-C952-4FE5-22AF-2577D5722E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48642-0420-EA56-3666-3F554292B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90A9D-276B-1097-5B92-EA50A6511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C71FB-07D8-EFD2-525B-850755AD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B0258-8CEA-A5B7-E431-F77DECE5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07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FE298-4F63-FFBF-38F5-C2C254CC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0D542-B060-39A6-BD89-D1EE29039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EBF93-FCB3-158F-47AC-2C8450C74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5BE1F-0C4D-5E76-E8CF-723A83B00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AFEB30-B3B6-A4D7-54ED-5466CF01F8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44B345-4A25-A7E0-B157-D8A54204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83EC5D-FA54-FA78-18E4-8086F6F62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7B7A2F-0A4D-5224-9DB6-335649EC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8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844A5-C9FC-2663-0DD2-3C62A591B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10489-A0CF-02E1-D124-4BF87D77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89005E-98DD-5396-2BDF-2A36BB841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E7ABE-7CE2-D84D-0FEC-7B1F5B2B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98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3F6E84-0A06-6FDE-9BE5-E644B99D7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48A74-434C-5AB0-02CF-18C23057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1240A-F19C-26E2-66E5-B2B630B2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0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EB64-2A92-0958-FB7E-F6A56DF7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9FEF5-69A1-52D9-F1A7-E1025F568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4C002-49BF-4A52-B696-E45DB8BBC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71302-2D00-F9FC-1E7D-B21C5699A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FE93-3758-8090-45DC-07310FCB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decorated, painted&#10;&#10;Description automatically generated">
            <a:extLst>
              <a:ext uri="{FF2B5EF4-FFF2-40B4-BE49-F238E27FC236}">
                <a16:creationId xmlns:a16="http://schemas.microsoft.com/office/drawing/2014/main" id="{9BB3248A-57EC-9A79-2C31-62AFF8E6C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91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D11E-4FFF-A359-242C-8F7C62426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2B6D4-8A58-D01B-7E69-AAD56257A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DF701-EBEB-4EFA-A792-73A820877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06459-B825-6121-0433-7E2AD2536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381F0-8481-38F1-0F4D-1E9FADE4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2A2B7-1E1F-28B9-0DF5-1FC4D5989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93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E1324-E655-77C7-DA06-6CAE2E271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5254F-2718-3C9B-D766-9FAC0BFB6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E4528-0C43-8642-A80B-842C344ED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53CE7-BF62-86E9-C820-397406105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22EAA-B8E7-83AA-C0AA-6A3E0C7B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558A9-215A-5F30-D3C5-C23762D4E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25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598B6-9358-7C8E-0434-921D0E5D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2923EE-D84F-3B19-E4EB-787E98E6A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C7D4F-A50E-99E3-DB97-BBE702813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62203-EE48-8106-56C9-BA281178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92C07-BE2C-FECA-73A7-14D2DCEE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95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2B1E39-77A5-0CCF-464A-567725EFF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DB88F-8416-E524-11B4-37AA52833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B3579-1E02-916B-F0CD-DD3A852DE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AE5CD-2D5D-CE0F-D517-A878F63C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6D9B7-8461-9A53-932E-2C49A8B31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098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02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71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327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359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6D0BF-CAC1-A051-5B7D-31FEDF7C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8A2FD-1F10-09B2-C570-398CE818D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2C37A-5859-9F75-A088-A81E75C53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1554F-88CB-8BF6-89DF-ED51391E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64FBD-66C3-15BD-F9C6-743C26BC6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0973C-140A-59C2-0697-E3D08869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2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AE2D2-8341-693E-4734-627C4C911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D307D-2E0C-E181-C173-54177B6CD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B8528-53DB-2E06-67AB-84FA3553C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EEE038-5239-5C68-C2BD-DC097C929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E48C99-820F-E3CA-03AF-759CD4EC3D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E77119-2643-4C9F-D541-590731489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4E8270-5156-EE89-3D44-DD730AB9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CB66D8-F3B6-90F4-1096-F6379F28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7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B6254-4999-8A70-AB8A-5F991DBB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5FED90-9BD4-700E-81A8-DC24DC2C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A0E71A-710A-C764-1414-0785BFCE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1A93C-1201-1852-926E-2056B151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artoon of a castle&#10;&#10;Description automatically generated with low confidence">
            <a:extLst>
              <a:ext uri="{FF2B5EF4-FFF2-40B4-BE49-F238E27FC236}">
                <a16:creationId xmlns:a16="http://schemas.microsoft.com/office/drawing/2014/main" id="{DFA15AE5-F7B1-032A-2F74-765F45944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26B59-CC09-B147-5301-3F2CB1F6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2A0CA4-12EF-89EB-5FEB-9584ED9D4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33322-BD87-4DAB-F3DE-AA7EA0476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EE78D4-FD45-6E0C-EECF-4D6CA368C6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0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A9329-69DB-166E-4C13-2D25BA87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288CA-E26C-42CD-439F-43856D8A9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E28098-1CB1-6A20-A386-684E80AFC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E109D-C3C9-4C0D-245E-8547D8DB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D6A3E-E406-D6B2-AAA4-79CB6866C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D1772-7F79-FD2C-D9BD-39E7EFA81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6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76C82-A4D9-53BB-60AB-82C374BE4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5DC2F6-91CF-A9B8-245E-EA440D6786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D31AA-E741-1CB8-94CD-462C9A9E1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C47953-BFF3-6CFD-DA3D-1BEEF6F956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194DB-3022-EF9A-BE91-43DB080B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B8431-897C-D778-9F26-99DCD551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69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7609594-1BBE-186E-2C79-A8050F7E5B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3751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C905056-2802-B220-6EA7-393FA807D9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765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071D2F9-FA6D-9F7D-D140-A8473999F5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446494-ED22-B641-049E-D6B4D519A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46807-118B-5B04-E581-0FA61BB54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DDF1C-89C3-567D-A48F-B7D4191DE6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963DC-BABD-44D7-89F6-6F9D22093DB3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85A3D-FAD4-C3F7-12BB-52C035688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454ED-B1A9-62A5-41F4-58774B17E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7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sv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4.png"/><Relationship Id="rId7" Type="http://schemas.openxmlformats.org/officeDocument/2006/relationships/image" Target="../media/image5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5.svg"/><Relationship Id="rId9" Type="http://schemas.openxmlformats.org/officeDocument/2006/relationships/image" Target="../media/image5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6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0.png"/><Relationship Id="rId10" Type="http://schemas.openxmlformats.org/officeDocument/2006/relationships/audio" Target="../media/audio1.wav"/><Relationship Id="rId4" Type="http://schemas.openxmlformats.org/officeDocument/2006/relationships/image" Target="../media/image60.png"/><Relationship Id="rId9" Type="http://schemas.openxmlformats.org/officeDocument/2006/relationships/image" Target="../media/image6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27.png"/><Relationship Id="rId7" Type="http://schemas.openxmlformats.org/officeDocument/2006/relationships/image" Target="../media/image6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8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2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27.png"/><Relationship Id="rId1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image" Target="../media/image33.svg"/><Relationship Id="rId9" Type="http://schemas.openxmlformats.org/officeDocument/2006/relationships/image" Target="../media/image37.sv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knight boy">
            <a:extLst>
              <a:ext uri="{FF2B5EF4-FFF2-40B4-BE49-F238E27FC236}">
                <a16:creationId xmlns:a16="http://schemas.microsoft.com/office/drawing/2014/main" id="{8D3A7F8F-9A87-ADF6-9472-A87EA9988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91453" y="1939121"/>
            <a:ext cx="5140241" cy="473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748FFF-B2D7-CEA9-5B89-0DF19C7DD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88" y="183902"/>
            <a:ext cx="9187468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5752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F1654-5066-EAAE-43CF-E080FF0A6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FAA47FB3-13B5-6D5D-1F09-1AF37A28F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7D878F3D-323C-220F-41AC-E4CA9951A837}"/>
              </a:ext>
            </a:extLst>
          </p:cNvPr>
          <p:cNvSpPr/>
          <p:nvPr/>
        </p:nvSpPr>
        <p:spPr>
          <a:xfrm>
            <a:off x="326175" y="361128"/>
            <a:ext cx="11702211" cy="6203540"/>
          </a:xfrm>
          <a:custGeom>
            <a:avLst/>
            <a:gdLst>
              <a:gd name="connsiteX0" fmla="*/ 0 w 11702211"/>
              <a:gd name="connsiteY0" fmla="*/ 616818 h 6203540"/>
              <a:gd name="connsiteX1" fmla="*/ 616818 w 11702211"/>
              <a:gd name="connsiteY1" fmla="*/ 0 h 6203540"/>
              <a:gd name="connsiteX2" fmla="*/ 11085393 w 11702211"/>
              <a:gd name="connsiteY2" fmla="*/ 0 h 6203540"/>
              <a:gd name="connsiteX3" fmla="*/ 11702211 w 11702211"/>
              <a:gd name="connsiteY3" fmla="*/ 616818 h 6203540"/>
              <a:gd name="connsiteX4" fmla="*/ 11702211 w 11702211"/>
              <a:gd name="connsiteY4" fmla="*/ 5586722 h 6203540"/>
              <a:gd name="connsiteX5" fmla="*/ 11085393 w 11702211"/>
              <a:gd name="connsiteY5" fmla="*/ 6203540 h 6203540"/>
              <a:gd name="connsiteX6" fmla="*/ 616818 w 11702211"/>
              <a:gd name="connsiteY6" fmla="*/ 6203540 h 6203540"/>
              <a:gd name="connsiteX7" fmla="*/ 0 w 11702211"/>
              <a:gd name="connsiteY7" fmla="*/ 5586722 h 6203540"/>
              <a:gd name="connsiteX8" fmla="*/ 0 w 11702211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5143597" y="130954"/>
                  <a:pt x="7002374" y="43574"/>
                  <a:pt x="11085393" y="0"/>
                </a:cubicBezTo>
                <a:cubicBezTo>
                  <a:pt x="11455109" y="44758"/>
                  <a:pt x="11731718" y="312303"/>
                  <a:pt x="11702211" y="616818"/>
                </a:cubicBezTo>
                <a:cubicBezTo>
                  <a:pt x="11551772" y="2928461"/>
                  <a:pt x="11788090" y="4922702"/>
                  <a:pt x="11702211" y="5586722"/>
                </a:cubicBezTo>
                <a:cubicBezTo>
                  <a:pt x="11667927" y="5933011"/>
                  <a:pt x="11376817" y="6169569"/>
                  <a:pt x="11085393" y="6203540"/>
                </a:cubicBezTo>
                <a:cubicBezTo>
                  <a:pt x="6727380" y="6358737"/>
                  <a:pt x="5740022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02211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331067" y="132882"/>
                  <a:pt x="7517365" y="-84951"/>
                  <a:pt x="11085393" y="0"/>
                </a:cubicBezTo>
                <a:cubicBezTo>
                  <a:pt x="11412327" y="13403"/>
                  <a:pt x="11700073" y="287977"/>
                  <a:pt x="11702211" y="616818"/>
                </a:cubicBezTo>
                <a:cubicBezTo>
                  <a:pt x="11722398" y="1487812"/>
                  <a:pt x="11854691" y="3978929"/>
                  <a:pt x="11702211" y="5586722"/>
                </a:cubicBezTo>
                <a:cubicBezTo>
                  <a:pt x="11747824" y="5932792"/>
                  <a:pt x="11446412" y="6161639"/>
                  <a:pt x="11085393" y="6203540"/>
                </a:cubicBezTo>
                <a:cubicBezTo>
                  <a:pt x="7900622" y="6291179"/>
                  <a:pt x="5558683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chemeClr val="accent6">
                <a:lumMod val="75000"/>
              </a:schemeClr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Hình ảnh 3" descr="Ảnh có chứa bản phác thảo, hình vẽ, minh họa, hình mẫu&#10;&#10;Mô tả được tạo tự động">
            <a:extLst>
              <a:ext uri="{FF2B5EF4-FFF2-40B4-BE49-F238E27FC236}">
                <a16:creationId xmlns:a16="http://schemas.microsoft.com/office/drawing/2014/main" id="{CD33DCAF-6224-10A3-6160-B7A316654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2730" l="9976" r="89984">
                        <a14:foregroundMark x1="45557" y1="51817" x2="49394" y2="63288"/>
                        <a14:foregroundMark x1="52302" y1="47052" x2="54281" y2="58239"/>
                        <a14:foregroundMark x1="57956" y1="45961" x2="60582" y2="57027"/>
                        <a14:foregroundMark x1="46931" y1="47496" x2="48465" y2="57633"/>
                        <a14:foregroundMark x1="44467" y1="45679" x2="39742" y2="54725"/>
                        <a14:foregroundMark x1="43417" y1="50283" x2="42044" y2="57027"/>
                        <a14:foregroundMark x1="51979" y1="31704" x2="50606" y2="40630"/>
                        <a14:foregroundMark x1="52746" y1="91357" x2="52746" y2="92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59" r="27259"/>
          <a:stretch/>
        </p:blipFill>
        <p:spPr>
          <a:xfrm>
            <a:off x="9349905" y="1266567"/>
            <a:ext cx="2913505" cy="5659229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D9B3B001-6189-9D51-57DD-2F3C76113D9D}"/>
              </a:ext>
            </a:extLst>
          </p:cNvPr>
          <p:cNvGrpSpPr/>
          <p:nvPr/>
        </p:nvGrpSpPr>
        <p:grpSpPr>
          <a:xfrm>
            <a:off x="3707991" y="728652"/>
            <a:ext cx="6195449" cy="2042160"/>
            <a:chOff x="-6437112" y="-1923631"/>
            <a:chExt cx="6195449" cy="2042160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A38A90D3-D1BF-A320-7431-806DB662127D}"/>
                </a:ext>
              </a:extLst>
            </p:cNvPr>
            <p:cNvSpPr/>
            <p:nvPr/>
          </p:nvSpPr>
          <p:spPr>
            <a:xfrm>
              <a:off x="-6437112" y="-1923631"/>
              <a:ext cx="6195449" cy="204216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D996C07C-3878-1016-0CF5-E37CF52A8614}"/>
                </a:ext>
              </a:extLst>
            </p:cNvPr>
            <p:cNvSpPr txBox="1"/>
            <p:nvPr/>
          </p:nvSpPr>
          <p:spPr>
            <a:xfrm>
              <a:off x="-6135787" y="-1810492"/>
              <a:ext cx="57513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/>
                <a:t> Giả sử mảnh đất hình chữ nhật được chia thành 5 phần bằng nhau, các bạn dự định trồng rau trên mấy phần? </a:t>
              </a:r>
            </a:p>
          </p:txBody>
        </p:sp>
      </p:grpSp>
      <p:grpSp>
        <p:nvGrpSpPr>
          <p:cNvPr id="12" name="Nhóm 7">
            <a:extLst>
              <a:ext uri="{FF2B5EF4-FFF2-40B4-BE49-F238E27FC236}">
                <a16:creationId xmlns:a16="http://schemas.microsoft.com/office/drawing/2014/main" id="{C9C8B0FF-B8CE-29D0-44F7-98724C33068B}"/>
              </a:ext>
            </a:extLst>
          </p:cNvPr>
          <p:cNvGrpSpPr/>
          <p:nvPr/>
        </p:nvGrpSpPr>
        <p:grpSpPr>
          <a:xfrm>
            <a:off x="3896717" y="882320"/>
            <a:ext cx="6195449" cy="2042160"/>
            <a:chOff x="-6437112" y="-1923631"/>
            <a:chExt cx="6195449" cy="2042160"/>
          </a:xfrm>
        </p:grpSpPr>
        <p:sp>
          <p:nvSpPr>
            <p:cNvPr id="14" name="Hình chữ nhật: Góc Tròn 6">
              <a:extLst>
                <a:ext uri="{FF2B5EF4-FFF2-40B4-BE49-F238E27FC236}">
                  <a16:creationId xmlns:a16="http://schemas.microsoft.com/office/drawing/2014/main" id="{963F7B6A-1090-66AE-4457-2891CCFC2D81}"/>
                </a:ext>
              </a:extLst>
            </p:cNvPr>
            <p:cNvSpPr/>
            <p:nvPr/>
          </p:nvSpPr>
          <p:spPr>
            <a:xfrm>
              <a:off x="-6437112" y="-1923631"/>
              <a:ext cx="6195449" cy="204216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Hộp Văn bản 4">
              <a:extLst>
                <a:ext uri="{FF2B5EF4-FFF2-40B4-BE49-F238E27FC236}">
                  <a16:creationId xmlns:a16="http://schemas.microsoft.com/office/drawing/2014/main" id="{F338B89B-22EA-27D6-E829-C6B190D3ADBE}"/>
                </a:ext>
              </a:extLst>
            </p:cNvPr>
            <p:cNvSpPr txBox="1"/>
            <p:nvPr/>
          </p:nvSpPr>
          <p:spPr>
            <a:xfrm>
              <a:off x="-6165136" y="-1429609"/>
              <a:ext cx="57513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/>
                <a:t>Chia hình chữ nhật thành 5 phần bằng nhau, tô màu 3 phần.</a:t>
              </a:r>
            </a:p>
          </p:txBody>
        </p:sp>
      </p:grpSp>
      <p:grpSp>
        <p:nvGrpSpPr>
          <p:cNvPr id="17" name="Nhóm 7">
            <a:extLst>
              <a:ext uri="{FF2B5EF4-FFF2-40B4-BE49-F238E27FC236}">
                <a16:creationId xmlns:a16="http://schemas.microsoft.com/office/drawing/2014/main" id="{92FD5D0C-CBF6-BC33-52EE-73FC97026C6E}"/>
              </a:ext>
            </a:extLst>
          </p:cNvPr>
          <p:cNvGrpSpPr/>
          <p:nvPr/>
        </p:nvGrpSpPr>
        <p:grpSpPr>
          <a:xfrm>
            <a:off x="3716269" y="832315"/>
            <a:ext cx="6195449" cy="2042160"/>
            <a:chOff x="-6437112" y="-1923631"/>
            <a:chExt cx="6195449" cy="2042160"/>
          </a:xfrm>
        </p:grpSpPr>
        <p:sp>
          <p:nvSpPr>
            <p:cNvPr id="18" name="Hình chữ nhật: Góc Tròn 6">
              <a:extLst>
                <a:ext uri="{FF2B5EF4-FFF2-40B4-BE49-F238E27FC236}">
                  <a16:creationId xmlns:a16="http://schemas.microsoft.com/office/drawing/2014/main" id="{D320BB08-E7FE-9C52-0C3A-C1E3FD107B38}"/>
                </a:ext>
              </a:extLst>
            </p:cNvPr>
            <p:cNvSpPr/>
            <p:nvPr/>
          </p:nvSpPr>
          <p:spPr>
            <a:xfrm>
              <a:off x="-6437112" y="-1923631"/>
              <a:ext cx="6195449" cy="204216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Hộp Văn bản 4">
              <a:extLst>
                <a:ext uri="{FF2B5EF4-FFF2-40B4-BE49-F238E27FC236}">
                  <a16:creationId xmlns:a16="http://schemas.microsoft.com/office/drawing/2014/main" id="{270A272A-BBF1-5B64-3034-4E17ABD41485}"/>
                </a:ext>
              </a:extLst>
            </p:cNvPr>
            <p:cNvSpPr txBox="1"/>
            <p:nvPr/>
          </p:nvSpPr>
          <p:spPr>
            <a:xfrm>
              <a:off x="-6165136" y="-1429609"/>
              <a:ext cx="57513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/>
                <a:t>Ta nói: Đã tô màu vào ba phần năm hình chữ nhật.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94BBAE-380E-6C01-EEC3-1EA70C1DC032}"/>
                  </a:ext>
                </a:extLst>
              </p:cNvPr>
              <p:cNvSpPr txBox="1"/>
              <p:nvPr/>
            </p:nvSpPr>
            <p:spPr>
              <a:xfrm>
                <a:off x="921759" y="839423"/>
                <a:ext cx="3006529" cy="1534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94BBAE-380E-6C01-EEC3-1EA70C1DC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759" y="839423"/>
                <a:ext cx="3006529" cy="1534972"/>
              </a:xfrm>
              <a:prstGeom prst="rect">
                <a:avLst/>
              </a:prstGeom>
              <a:blipFill>
                <a:blip r:embed="rId5"/>
                <a:stretch>
                  <a:fillRect l="-8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7032E25C-A8C1-98CF-0DCF-394007EDDCF6}"/>
              </a:ext>
            </a:extLst>
          </p:cNvPr>
          <p:cNvSpPr txBox="1"/>
          <p:nvPr/>
        </p:nvSpPr>
        <p:spPr>
          <a:xfrm>
            <a:off x="701914" y="2780163"/>
            <a:ext cx="6729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4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1557D0-D229-CE44-8DB7-251C26716540}"/>
                  </a:ext>
                </a:extLst>
              </p:cNvPr>
              <p:cNvSpPr txBox="1"/>
              <p:nvPr/>
            </p:nvSpPr>
            <p:spPr>
              <a:xfrm>
                <a:off x="1592464" y="5100948"/>
                <a:ext cx="6164902" cy="1210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4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1557D0-D229-CE44-8DB7-251C26716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464" y="5100948"/>
                <a:ext cx="6164902" cy="1210203"/>
              </a:xfrm>
              <a:prstGeom prst="rect">
                <a:avLst/>
              </a:prstGeom>
              <a:blipFill>
                <a:blip r:embed="rId6"/>
                <a:stretch>
                  <a:fillRect l="-3953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0D8DF0E-6799-1A4E-E2AC-D98BDF74434B}"/>
              </a:ext>
            </a:extLst>
          </p:cNvPr>
          <p:cNvSpPr txBox="1"/>
          <p:nvPr/>
        </p:nvSpPr>
        <p:spPr>
          <a:xfrm>
            <a:off x="14259190" y="3689272"/>
            <a:ext cx="36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509EF6-6B84-D674-40CB-759C32EFEE3B}"/>
              </a:ext>
            </a:extLst>
          </p:cNvPr>
          <p:cNvSpPr/>
          <p:nvPr/>
        </p:nvSpPr>
        <p:spPr>
          <a:xfrm>
            <a:off x="5509966" y="3473456"/>
            <a:ext cx="4107311" cy="1748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062B23-F81B-FDB2-58CC-DBB687156146}"/>
              </a:ext>
            </a:extLst>
          </p:cNvPr>
          <p:cNvSpPr/>
          <p:nvPr/>
        </p:nvSpPr>
        <p:spPr>
          <a:xfrm>
            <a:off x="5499339" y="3471459"/>
            <a:ext cx="824482" cy="17486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EEC517-5BAA-0C56-0A96-5521EE1504DD}"/>
              </a:ext>
            </a:extLst>
          </p:cNvPr>
          <p:cNvSpPr/>
          <p:nvPr/>
        </p:nvSpPr>
        <p:spPr>
          <a:xfrm>
            <a:off x="7146067" y="3471459"/>
            <a:ext cx="824482" cy="17486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19222B-21AE-EDB8-75B8-BAC763F56F98}"/>
              </a:ext>
            </a:extLst>
          </p:cNvPr>
          <p:cNvSpPr/>
          <p:nvPr/>
        </p:nvSpPr>
        <p:spPr>
          <a:xfrm>
            <a:off x="8792795" y="3471459"/>
            <a:ext cx="824482" cy="17486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47B137-AB24-3F3B-353D-F7F43C6B560F}"/>
              </a:ext>
            </a:extLst>
          </p:cNvPr>
          <p:cNvSpPr/>
          <p:nvPr/>
        </p:nvSpPr>
        <p:spPr>
          <a:xfrm>
            <a:off x="7976688" y="3471459"/>
            <a:ext cx="824482" cy="17486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F66D12-8999-2C53-6738-B19CE00FCBE6}"/>
              </a:ext>
            </a:extLst>
          </p:cNvPr>
          <p:cNvSpPr/>
          <p:nvPr/>
        </p:nvSpPr>
        <p:spPr>
          <a:xfrm>
            <a:off x="6331120" y="3471459"/>
            <a:ext cx="824482" cy="17486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0A7004-BF11-3319-7DBD-26A0C0017899}"/>
              </a:ext>
            </a:extLst>
          </p:cNvPr>
          <p:cNvSpPr/>
          <p:nvPr/>
        </p:nvSpPr>
        <p:spPr>
          <a:xfrm>
            <a:off x="5499339" y="3471459"/>
            <a:ext cx="833479" cy="17486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75AA929-0F4C-9FBD-C74C-D64FCAA83A7D}"/>
              </a:ext>
            </a:extLst>
          </p:cNvPr>
          <p:cNvSpPr/>
          <p:nvPr/>
        </p:nvSpPr>
        <p:spPr>
          <a:xfrm>
            <a:off x="7153904" y="3472458"/>
            <a:ext cx="824482" cy="17486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5FC26E-D4DB-19DD-0801-65E3086C2C3B}"/>
              </a:ext>
            </a:extLst>
          </p:cNvPr>
          <p:cNvSpPr/>
          <p:nvPr/>
        </p:nvSpPr>
        <p:spPr>
          <a:xfrm>
            <a:off x="8799472" y="3471459"/>
            <a:ext cx="824482" cy="17486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89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" grpId="0" animBg="1"/>
      <p:bldP spid="6" grpId="0" animBg="1"/>
      <p:bldP spid="19" grpId="0" animBg="1"/>
      <p:bldP spid="21" grpId="0" animBg="1"/>
      <p:bldP spid="22" grpId="0" animBg="1"/>
      <p:bldP spid="25" grpId="0" animBg="1"/>
      <p:bldP spid="26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87238C-84B9-3160-28D8-E84F7FF6C26E}"/>
              </a:ext>
            </a:extLst>
          </p:cNvPr>
          <p:cNvSpPr/>
          <p:nvPr/>
        </p:nvSpPr>
        <p:spPr>
          <a:xfrm>
            <a:off x="245806" y="235974"/>
            <a:ext cx="11669485" cy="6449961"/>
          </a:xfrm>
          <a:custGeom>
            <a:avLst/>
            <a:gdLst>
              <a:gd name="connsiteX0" fmla="*/ 0 w 11669485"/>
              <a:gd name="connsiteY0" fmla="*/ 643190 h 6449961"/>
              <a:gd name="connsiteX1" fmla="*/ 643190 w 11669485"/>
              <a:gd name="connsiteY1" fmla="*/ 0 h 6449961"/>
              <a:gd name="connsiteX2" fmla="*/ 11026295 w 11669485"/>
              <a:gd name="connsiteY2" fmla="*/ 0 h 6449961"/>
              <a:gd name="connsiteX3" fmla="*/ 11669485 w 11669485"/>
              <a:gd name="connsiteY3" fmla="*/ 643190 h 6449961"/>
              <a:gd name="connsiteX4" fmla="*/ 11669485 w 11669485"/>
              <a:gd name="connsiteY4" fmla="*/ 5806771 h 6449961"/>
              <a:gd name="connsiteX5" fmla="*/ 11026295 w 11669485"/>
              <a:gd name="connsiteY5" fmla="*/ 6449961 h 6449961"/>
              <a:gd name="connsiteX6" fmla="*/ 643190 w 11669485"/>
              <a:gd name="connsiteY6" fmla="*/ 6449961 h 6449961"/>
              <a:gd name="connsiteX7" fmla="*/ 0 w 11669485"/>
              <a:gd name="connsiteY7" fmla="*/ 5806771 h 6449961"/>
              <a:gd name="connsiteX8" fmla="*/ 0 w 11669485"/>
              <a:gd name="connsiteY8" fmla="*/ 643190 h 644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9485" h="6449961" fill="none" extrusionOk="0">
                <a:moveTo>
                  <a:pt x="0" y="643190"/>
                </a:moveTo>
                <a:cubicBezTo>
                  <a:pt x="2297" y="350144"/>
                  <a:pt x="295652" y="12900"/>
                  <a:pt x="643190" y="0"/>
                </a:cubicBezTo>
                <a:cubicBezTo>
                  <a:pt x="5176504" y="72427"/>
                  <a:pt x="9755444" y="61419"/>
                  <a:pt x="11026295" y="0"/>
                </a:cubicBezTo>
                <a:cubicBezTo>
                  <a:pt x="11378214" y="-22749"/>
                  <a:pt x="11632938" y="276911"/>
                  <a:pt x="11669485" y="643190"/>
                </a:cubicBezTo>
                <a:cubicBezTo>
                  <a:pt x="11770361" y="1174587"/>
                  <a:pt x="11562172" y="4811698"/>
                  <a:pt x="11669485" y="5806771"/>
                </a:cubicBezTo>
                <a:cubicBezTo>
                  <a:pt x="11682512" y="6095882"/>
                  <a:pt x="11372969" y="6440377"/>
                  <a:pt x="11026295" y="6449961"/>
                </a:cubicBezTo>
                <a:cubicBezTo>
                  <a:pt x="8536820" y="6479788"/>
                  <a:pt x="5271727" y="6370655"/>
                  <a:pt x="643190" y="6449961"/>
                </a:cubicBezTo>
                <a:cubicBezTo>
                  <a:pt x="341849" y="6443870"/>
                  <a:pt x="-26797" y="6167294"/>
                  <a:pt x="0" y="5806771"/>
                </a:cubicBezTo>
                <a:cubicBezTo>
                  <a:pt x="50037" y="3365218"/>
                  <a:pt x="770" y="1420718"/>
                  <a:pt x="0" y="643190"/>
                </a:cubicBezTo>
                <a:close/>
              </a:path>
              <a:path w="11669485" h="6449961" stroke="0" extrusionOk="0">
                <a:moveTo>
                  <a:pt x="0" y="643190"/>
                </a:moveTo>
                <a:cubicBezTo>
                  <a:pt x="21450" y="293813"/>
                  <a:pt x="292260" y="8947"/>
                  <a:pt x="643190" y="0"/>
                </a:cubicBezTo>
                <a:cubicBezTo>
                  <a:pt x="4187272" y="123000"/>
                  <a:pt x="5953247" y="-96860"/>
                  <a:pt x="11026295" y="0"/>
                </a:cubicBezTo>
                <a:cubicBezTo>
                  <a:pt x="11358716" y="-17379"/>
                  <a:pt x="11683351" y="260012"/>
                  <a:pt x="11669485" y="643190"/>
                </a:cubicBezTo>
                <a:cubicBezTo>
                  <a:pt x="11672658" y="2687857"/>
                  <a:pt x="11763752" y="4694969"/>
                  <a:pt x="11669485" y="5806771"/>
                </a:cubicBezTo>
                <a:cubicBezTo>
                  <a:pt x="11656663" y="6166640"/>
                  <a:pt x="11329506" y="6441449"/>
                  <a:pt x="11026295" y="6449961"/>
                </a:cubicBezTo>
                <a:cubicBezTo>
                  <a:pt x="9386561" y="6289254"/>
                  <a:pt x="2970112" y="6489628"/>
                  <a:pt x="643190" y="6449961"/>
                </a:cubicBezTo>
                <a:cubicBezTo>
                  <a:pt x="261928" y="6444702"/>
                  <a:pt x="-19084" y="6153349"/>
                  <a:pt x="0" y="5806771"/>
                </a:cubicBezTo>
                <a:cubicBezTo>
                  <a:pt x="32216" y="4333002"/>
                  <a:pt x="57206" y="1354730"/>
                  <a:pt x="0" y="643190"/>
                </a:cubicBezTo>
                <a:close/>
              </a:path>
            </a:pathLst>
          </a:custGeom>
          <a:solidFill>
            <a:sysClr val="window" lastClr="FFFFFF">
              <a:alpha val="83000"/>
            </a:sysClr>
          </a:solidFill>
          <a:ln w="38100" cap="flat" cmpd="sng" algn="ctr">
            <a:noFill/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C9912274-87C7-A124-E70A-23F317C44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86912"/>
            <a:ext cx="7437141" cy="5670820"/>
          </a:xfrm>
          <a:prstGeom prst="rect">
            <a:avLst/>
          </a:prstGeom>
        </p:spPr>
      </p:pic>
      <p:pic>
        <p:nvPicPr>
          <p:cNvPr id="2" name="Picture 2" descr="Cartoon knight boy">
            <a:extLst>
              <a:ext uri="{FF2B5EF4-FFF2-40B4-BE49-F238E27FC236}">
                <a16:creationId xmlns:a16="http://schemas.microsoft.com/office/drawing/2014/main" id="{47B415E4-FFAF-9825-0E84-86AF92E33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7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  <a14:foregroundMark x1="53355" y1="1917" x2="52077" y2="1917"/>
                        <a14:foregroundMark x1="32268" y1="20607" x2="31310" y2="31470"/>
                        <a14:foregroundMark x1="32907" y1="30511" x2="32907" y2="35942"/>
                        <a14:foregroundMark x1="32109" y1="18371" x2="32268" y2="24441"/>
                        <a14:foregroundMark x1="32748" y1="19808" x2="32109" y2="2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9306" y="375116"/>
            <a:ext cx="6630528" cy="610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4770AD9-9B63-F23F-E7A7-F4D1EE2985CB}"/>
              </a:ext>
            </a:extLst>
          </p:cNvPr>
          <p:cNvSpPr txBox="1"/>
          <p:nvPr/>
        </p:nvSpPr>
        <p:spPr>
          <a:xfrm>
            <a:off x="1044574" y="2575647"/>
            <a:ext cx="49259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 </a:t>
            </a:r>
            <a:r>
              <a:rPr lang="en-US" sz="4800" b="1" dirty="0" err="1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Giới</a:t>
            </a:r>
            <a:r>
              <a:rPr lang="en-US" sz="4800" b="1" dirty="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 </a:t>
            </a:r>
            <a:r>
              <a:rPr lang="en-US" sz="4800" b="1" dirty="0" err="1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thiệu</a:t>
            </a:r>
            <a:r>
              <a:rPr lang="en-US" sz="4800" b="1" dirty="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 </a:t>
            </a:r>
            <a:r>
              <a:rPr lang="en-US" sz="4800" b="1" dirty="0" err="1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tử</a:t>
            </a:r>
            <a:r>
              <a:rPr lang="en-US" sz="4800" b="1" dirty="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 </a:t>
            </a:r>
            <a:r>
              <a:rPr lang="en-US" sz="4800" b="1" dirty="0" err="1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số</a:t>
            </a:r>
            <a:r>
              <a:rPr lang="en-US" sz="4800" b="1" dirty="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, </a:t>
            </a:r>
            <a:r>
              <a:rPr lang="en-US" sz="4800" b="1" dirty="0" err="1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mẫu</a:t>
            </a:r>
            <a:r>
              <a:rPr lang="en-US" sz="4800" b="1" dirty="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 </a:t>
            </a:r>
            <a:r>
              <a:rPr lang="en-US" sz="4800" b="1" dirty="0" err="1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số</a:t>
            </a:r>
            <a:r>
              <a:rPr lang="en-US" sz="4800" b="1" dirty="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; </a:t>
            </a:r>
            <a:r>
              <a:rPr lang="en-US" sz="4800" b="1" dirty="0" err="1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cách</a:t>
            </a:r>
            <a:r>
              <a:rPr lang="en-US" sz="4800" b="1" dirty="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 </a:t>
            </a:r>
            <a:r>
              <a:rPr lang="en-US" sz="4800" b="1" dirty="0" err="1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đọc</a:t>
            </a:r>
            <a:r>
              <a:rPr lang="en-US" sz="4800" b="1" dirty="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, </a:t>
            </a:r>
            <a:r>
              <a:rPr lang="en-US" sz="4800" b="1" dirty="0" err="1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viết</a:t>
            </a:r>
            <a:r>
              <a:rPr lang="en-US" sz="4800" b="1" dirty="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 </a:t>
            </a:r>
            <a:r>
              <a:rPr lang="en-US" sz="4800" b="1" dirty="0" err="1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phân</a:t>
            </a:r>
            <a:r>
              <a:rPr lang="en-US" sz="4800" b="1" dirty="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 </a:t>
            </a:r>
            <a:r>
              <a:rPr lang="en-US" sz="4800" b="1" dirty="0" err="1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số</a:t>
            </a:r>
            <a:endParaRPr lang="en-US" sz="4800" b="1" dirty="0">
              <a:ln w="114300"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UTM Mother" panose="02040603050506020204" pitchFamily="18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404328B-1714-E897-FCAA-1973EF10B856}"/>
              </a:ext>
            </a:extLst>
          </p:cNvPr>
          <p:cNvSpPr txBox="1"/>
          <p:nvPr/>
        </p:nvSpPr>
        <p:spPr>
          <a:xfrm>
            <a:off x="845426" y="2574296"/>
            <a:ext cx="5333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UTM Mother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Mother" panose="02040603050506020204" pitchFamily="18" charset="0"/>
              </a:rPr>
              <a:t>Giới</a:t>
            </a:r>
            <a:r>
              <a:rPr lang="en-US" sz="4800" b="1" dirty="0">
                <a:solidFill>
                  <a:srgbClr val="FF0000"/>
                </a:solidFill>
                <a:latin typeface="UTM Mother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Mother" panose="02040603050506020204" pitchFamily="18" charset="0"/>
              </a:rPr>
              <a:t>thiệu</a:t>
            </a:r>
            <a:r>
              <a:rPr lang="en-US" sz="4800" b="1" dirty="0">
                <a:solidFill>
                  <a:srgbClr val="FF0000"/>
                </a:solidFill>
                <a:latin typeface="UTM Mother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Mother" panose="02040603050506020204" pitchFamily="18" charset="0"/>
              </a:rPr>
              <a:t>tử</a:t>
            </a:r>
            <a:r>
              <a:rPr lang="en-US" sz="4800" b="1" dirty="0">
                <a:solidFill>
                  <a:srgbClr val="FF0000"/>
                </a:solidFill>
                <a:latin typeface="UTM Mother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Mother" panose="020406030505060202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UTM Mother" panose="020406030505060202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UTM Mother" panose="02040603050506020204" pitchFamily="18" charset="0"/>
              </a:rPr>
              <a:t>mẫu</a:t>
            </a:r>
            <a:r>
              <a:rPr lang="en-US" sz="4800" b="1" dirty="0">
                <a:solidFill>
                  <a:srgbClr val="FF0000"/>
                </a:solidFill>
                <a:latin typeface="UTM Mother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Mother" panose="020406030505060202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UTM Mother" panose="02040603050506020204" pitchFamily="18" charset="0"/>
              </a:rPr>
              <a:t>; </a:t>
            </a:r>
            <a:r>
              <a:rPr lang="en-US" sz="4800" b="1" dirty="0" err="1">
                <a:solidFill>
                  <a:srgbClr val="FF0000"/>
                </a:solidFill>
                <a:latin typeface="UTM Mother" panose="02040603050506020204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UTM Mother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Mother" panose="020406030505060202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UTM Mother" panose="020406030505060202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UTM Mother" panose="02040603050506020204" pitchFamily="18" charset="0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UTM Mother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Mother" panose="02040603050506020204" pitchFamily="18" charset="0"/>
              </a:rPr>
              <a:t>phân</a:t>
            </a:r>
            <a:r>
              <a:rPr lang="en-US" sz="4800" b="1" dirty="0">
                <a:solidFill>
                  <a:srgbClr val="FF0000"/>
                </a:solidFill>
                <a:latin typeface="UTM Mother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Mother" panose="02040603050506020204" pitchFamily="18" charset="0"/>
              </a:rPr>
              <a:t>số</a:t>
            </a:r>
            <a:endParaRPr lang="en-US" sz="4800" b="1" dirty="0">
              <a:solidFill>
                <a:srgbClr val="FF0000"/>
              </a:solidFill>
              <a:effectLst/>
              <a:latin typeface="UTM Mother" panose="02040603050506020204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03B7117-51DC-678F-90AC-EA10061C9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13979" y="292688"/>
            <a:ext cx="2430164" cy="219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78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982CBD92-2FFF-FFDE-4129-72209DA94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7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DED8F2E9-A812-A51D-50D8-CFB37ABB5B07}"/>
              </a:ext>
            </a:extLst>
          </p:cNvPr>
          <p:cNvSpPr/>
          <p:nvPr/>
        </p:nvSpPr>
        <p:spPr>
          <a:xfrm>
            <a:off x="6483689" y="327230"/>
            <a:ext cx="5189176" cy="6203540"/>
          </a:xfrm>
          <a:custGeom>
            <a:avLst/>
            <a:gdLst>
              <a:gd name="connsiteX0" fmla="*/ 0 w 5189176"/>
              <a:gd name="connsiteY0" fmla="*/ 515960 h 6203540"/>
              <a:gd name="connsiteX1" fmla="*/ 515960 w 5189176"/>
              <a:gd name="connsiteY1" fmla="*/ 0 h 6203540"/>
              <a:gd name="connsiteX2" fmla="*/ 4673216 w 5189176"/>
              <a:gd name="connsiteY2" fmla="*/ 0 h 6203540"/>
              <a:gd name="connsiteX3" fmla="*/ 5189176 w 5189176"/>
              <a:gd name="connsiteY3" fmla="*/ 515960 h 6203540"/>
              <a:gd name="connsiteX4" fmla="*/ 5189176 w 5189176"/>
              <a:gd name="connsiteY4" fmla="*/ 5687580 h 6203540"/>
              <a:gd name="connsiteX5" fmla="*/ 4673216 w 5189176"/>
              <a:gd name="connsiteY5" fmla="*/ 6203540 h 6203540"/>
              <a:gd name="connsiteX6" fmla="*/ 515960 w 5189176"/>
              <a:gd name="connsiteY6" fmla="*/ 6203540 h 6203540"/>
              <a:gd name="connsiteX7" fmla="*/ 0 w 5189176"/>
              <a:gd name="connsiteY7" fmla="*/ 5687580 h 6203540"/>
              <a:gd name="connsiteX8" fmla="*/ 0 w 5189176"/>
              <a:gd name="connsiteY8" fmla="*/ 515960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9176" h="6203540" fill="none" extrusionOk="0">
                <a:moveTo>
                  <a:pt x="0" y="515960"/>
                </a:moveTo>
                <a:cubicBezTo>
                  <a:pt x="-45943" y="223572"/>
                  <a:pt x="238348" y="6007"/>
                  <a:pt x="515960" y="0"/>
                </a:cubicBezTo>
                <a:cubicBezTo>
                  <a:pt x="2124758" y="130954"/>
                  <a:pt x="3752117" y="43574"/>
                  <a:pt x="4673216" y="0"/>
                </a:cubicBezTo>
                <a:cubicBezTo>
                  <a:pt x="4960519" y="3613"/>
                  <a:pt x="5201749" y="246404"/>
                  <a:pt x="5189176" y="515960"/>
                </a:cubicBezTo>
                <a:cubicBezTo>
                  <a:pt x="5038737" y="1046625"/>
                  <a:pt x="5275055" y="5088188"/>
                  <a:pt x="5189176" y="5687580"/>
                </a:cubicBezTo>
                <a:cubicBezTo>
                  <a:pt x="5163650" y="5976729"/>
                  <a:pt x="4947665" y="6196290"/>
                  <a:pt x="4673216" y="6203540"/>
                </a:cubicBezTo>
                <a:cubicBezTo>
                  <a:pt x="4206106" y="6358737"/>
                  <a:pt x="1964025" y="6366560"/>
                  <a:pt x="515960" y="6203540"/>
                </a:cubicBezTo>
                <a:cubicBezTo>
                  <a:pt x="233478" y="6170060"/>
                  <a:pt x="-9938" y="5978340"/>
                  <a:pt x="0" y="5687580"/>
                </a:cubicBezTo>
                <a:cubicBezTo>
                  <a:pt x="64656" y="4998206"/>
                  <a:pt x="-17807" y="3027726"/>
                  <a:pt x="0" y="515960"/>
                </a:cubicBezTo>
                <a:close/>
              </a:path>
              <a:path w="5189176" h="6203540" stroke="0" extrusionOk="0">
                <a:moveTo>
                  <a:pt x="0" y="515960"/>
                </a:moveTo>
                <a:cubicBezTo>
                  <a:pt x="-27257" y="214190"/>
                  <a:pt x="186542" y="16687"/>
                  <a:pt x="515960" y="0"/>
                </a:cubicBezTo>
                <a:cubicBezTo>
                  <a:pt x="2171042" y="132882"/>
                  <a:pt x="4031989" y="-84951"/>
                  <a:pt x="4673216" y="0"/>
                </a:cubicBezTo>
                <a:cubicBezTo>
                  <a:pt x="4939428" y="18306"/>
                  <a:pt x="5179926" y="282129"/>
                  <a:pt x="5189176" y="515960"/>
                </a:cubicBezTo>
                <a:cubicBezTo>
                  <a:pt x="5209363" y="1073717"/>
                  <a:pt x="5341656" y="3104581"/>
                  <a:pt x="5189176" y="5687580"/>
                </a:cubicBezTo>
                <a:cubicBezTo>
                  <a:pt x="5213802" y="5975458"/>
                  <a:pt x="4976095" y="6166657"/>
                  <a:pt x="4673216" y="6203540"/>
                </a:cubicBezTo>
                <a:cubicBezTo>
                  <a:pt x="4229091" y="6291179"/>
                  <a:pt x="2047692" y="6130861"/>
                  <a:pt x="515960" y="6203540"/>
                </a:cubicBezTo>
                <a:cubicBezTo>
                  <a:pt x="225427" y="6150363"/>
                  <a:pt x="-19255" y="5999296"/>
                  <a:pt x="0" y="5687580"/>
                </a:cubicBezTo>
                <a:cubicBezTo>
                  <a:pt x="-38581" y="3105858"/>
                  <a:pt x="63341" y="1567409"/>
                  <a:pt x="0" y="51596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chemeClr val="accent6">
                <a:lumMod val="75000"/>
              </a:schemeClr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167DF26F-1B49-07D1-2B73-C0FA01781D53}"/>
              </a:ext>
            </a:extLst>
          </p:cNvPr>
          <p:cNvSpPr/>
          <p:nvPr/>
        </p:nvSpPr>
        <p:spPr>
          <a:xfrm>
            <a:off x="244857" y="327230"/>
            <a:ext cx="5993898" cy="6203540"/>
          </a:xfrm>
          <a:custGeom>
            <a:avLst/>
            <a:gdLst>
              <a:gd name="connsiteX0" fmla="*/ 0 w 5993898"/>
              <a:gd name="connsiteY0" fmla="*/ 595973 h 6203540"/>
              <a:gd name="connsiteX1" fmla="*/ 595973 w 5993898"/>
              <a:gd name="connsiteY1" fmla="*/ 0 h 6203540"/>
              <a:gd name="connsiteX2" fmla="*/ 5397925 w 5993898"/>
              <a:gd name="connsiteY2" fmla="*/ 0 h 6203540"/>
              <a:gd name="connsiteX3" fmla="*/ 5993898 w 5993898"/>
              <a:gd name="connsiteY3" fmla="*/ 595973 h 6203540"/>
              <a:gd name="connsiteX4" fmla="*/ 5993898 w 5993898"/>
              <a:gd name="connsiteY4" fmla="*/ 5607567 h 6203540"/>
              <a:gd name="connsiteX5" fmla="*/ 5397925 w 5993898"/>
              <a:gd name="connsiteY5" fmla="*/ 6203540 h 6203540"/>
              <a:gd name="connsiteX6" fmla="*/ 595973 w 5993898"/>
              <a:gd name="connsiteY6" fmla="*/ 6203540 h 6203540"/>
              <a:gd name="connsiteX7" fmla="*/ 0 w 5993898"/>
              <a:gd name="connsiteY7" fmla="*/ 5607567 h 6203540"/>
              <a:gd name="connsiteX8" fmla="*/ 0 w 5993898"/>
              <a:gd name="connsiteY8" fmla="*/ 595973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3898" h="6203540" fill="none" extrusionOk="0">
                <a:moveTo>
                  <a:pt x="0" y="595973"/>
                </a:moveTo>
                <a:cubicBezTo>
                  <a:pt x="-33878" y="261346"/>
                  <a:pt x="293499" y="21813"/>
                  <a:pt x="595973" y="0"/>
                </a:cubicBezTo>
                <a:cubicBezTo>
                  <a:pt x="2290421" y="130954"/>
                  <a:pt x="3198307" y="43574"/>
                  <a:pt x="5397925" y="0"/>
                </a:cubicBezTo>
                <a:cubicBezTo>
                  <a:pt x="5761976" y="53764"/>
                  <a:pt x="6000588" y="275021"/>
                  <a:pt x="5993898" y="595973"/>
                </a:cubicBezTo>
                <a:cubicBezTo>
                  <a:pt x="5843459" y="2729266"/>
                  <a:pt x="6079777" y="4832434"/>
                  <a:pt x="5993898" y="5607567"/>
                </a:cubicBezTo>
                <a:cubicBezTo>
                  <a:pt x="5950828" y="5943787"/>
                  <a:pt x="5712981" y="6193818"/>
                  <a:pt x="5397925" y="6203540"/>
                </a:cubicBezTo>
                <a:cubicBezTo>
                  <a:pt x="3184880" y="6358737"/>
                  <a:pt x="1137527" y="6366560"/>
                  <a:pt x="595973" y="6203540"/>
                </a:cubicBezTo>
                <a:cubicBezTo>
                  <a:pt x="270068" y="6159685"/>
                  <a:pt x="-50706" y="5966322"/>
                  <a:pt x="0" y="5607567"/>
                </a:cubicBezTo>
                <a:cubicBezTo>
                  <a:pt x="64656" y="3567428"/>
                  <a:pt x="-17807" y="2630300"/>
                  <a:pt x="0" y="595973"/>
                </a:cubicBezTo>
                <a:close/>
              </a:path>
              <a:path w="5993898" h="6203540" stroke="0" extrusionOk="0">
                <a:moveTo>
                  <a:pt x="0" y="595973"/>
                </a:moveTo>
                <a:cubicBezTo>
                  <a:pt x="-31374" y="247474"/>
                  <a:pt x="218955" y="17967"/>
                  <a:pt x="595973" y="0"/>
                </a:cubicBezTo>
                <a:cubicBezTo>
                  <a:pt x="1904537" y="132882"/>
                  <a:pt x="3838013" y="-84951"/>
                  <a:pt x="5397925" y="0"/>
                </a:cubicBezTo>
                <a:cubicBezTo>
                  <a:pt x="5718775" y="8102"/>
                  <a:pt x="5992059" y="276991"/>
                  <a:pt x="5993898" y="595973"/>
                </a:cubicBezTo>
                <a:cubicBezTo>
                  <a:pt x="6014085" y="1458896"/>
                  <a:pt x="6146378" y="4310764"/>
                  <a:pt x="5993898" y="5607567"/>
                </a:cubicBezTo>
                <a:cubicBezTo>
                  <a:pt x="6054984" y="5943961"/>
                  <a:pt x="5747867" y="6160745"/>
                  <a:pt x="5397925" y="6203540"/>
                </a:cubicBezTo>
                <a:cubicBezTo>
                  <a:pt x="3815457" y="6291179"/>
                  <a:pt x="2438056" y="6130861"/>
                  <a:pt x="595973" y="6203540"/>
                </a:cubicBezTo>
                <a:cubicBezTo>
                  <a:pt x="260204" y="6140390"/>
                  <a:pt x="-34642" y="5984856"/>
                  <a:pt x="0" y="5607567"/>
                </a:cubicBezTo>
                <a:cubicBezTo>
                  <a:pt x="-38581" y="3690021"/>
                  <a:pt x="63341" y="2231720"/>
                  <a:pt x="0" y="59597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chemeClr val="accent6">
                <a:lumMod val="75000"/>
              </a:schemeClr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979A0AE9-F6BF-089E-3629-90903321D2B6}"/>
              </a:ext>
            </a:extLst>
          </p:cNvPr>
          <p:cNvSpPr txBox="1"/>
          <p:nvPr/>
        </p:nvSpPr>
        <p:spPr>
          <a:xfrm>
            <a:off x="519135" y="652813"/>
            <a:ext cx="55768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gồm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tử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mẫu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, </a:t>
            </a:r>
            <a:r>
              <a:rPr lang="en-US" sz="3200" b="1" dirty="0" err="1"/>
              <a:t>tử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ở </a:t>
            </a:r>
            <a:r>
              <a:rPr lang="en-US" sz="3200" b="1" dirty="0" err="1"/>
              <a:t>trên</a:t>
            </a:r>
            <a:r>
              <a:rPr lang="en-US" sz="3200" b="1" dirty="0"/>
              <a:t> </a:t>
            </a:r>
            <a:r>
              <a:rPr lang="en-US" sz="3200" b="1" dirty="0" err="1"/>
              <a:t>dấu</a:t>
            </a:r>
            <a:r>
              <a:rPr lang="en-US" sz="3200" b="1" dirty="0"/>
              <a:t> </a:t>
            </a:r>
            <a:r>
              <a:rPr lang="en-US" sz="3200" b="1" dirty="0" err="1"/>
              <a:t>gạch</a:t>
            </a:r>
            <a:r>
              <a:rPr lang="en-US" sz="3200" b="1" dirty="0"/>
              <a:t> </a:t>
            </a:r>
            <a:r>
              <a:rPr lang="en-US" sz="3200" b="1" dirty="0" err="1"/>
              <a:t>ngang</a:t>
            </a:r>
            <a:r>
              <a:rPr lang="en-US" sz="3200" b="1" dirty="0"/>
              <a:t>, </a:t>
            </a:r>
            <a:r>
              <a:rPr lang="en-US" sz="3200" b="1" dirty="0" err="1"/>
              <a:t>mẫu</a:t>
            </a:r>
            <a:r>
              <a:rPr lang="en-US" sz="3200" b="1" dirty="0"/>
              <a:t> </a:t>
            </a:r>
            <a:r>
              <a:rPr lang="vi-VN" sz="3200" b="1" dirty="0"/>
              <a:t>số ở dưới dấu gạch ngang.</a:t>
            </a:r>
          </a:p>
        </p:txBody>
      </p:sp>
      <p:pic>
        <p:nvPicPr>
          <p:cNvPr id="2" name="Hình ảnh 1" descr="Ảnh có chứa bản phác thảo, hình vẽ, minh họa, hình mẫu&#10;&#10;Mô tả được tạo tự động">
            <a:extLst>
              <a:ext uri="{FF2B5EF4-FFF2-40B4-BE49-F238E27FC236}">
                <a16:creationId xmlns:a16="http://schemas.microsoft.com/office/drawing/2014/main" id="{8E71F4D5-A00F-C65D-D22C-ADA8EFB3B0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2730" l="9976" r="89984">
                        <a14:foregroundMark x1="45557" y1="51817" x2="49394" y2="63288"/>
                        <a14:foregroundMark x1="52302" y1="47052" x2="54281" y2="58239"/>
                        <a14:foregroundMark x1="57956" y1="45961" x2="60582" y2="57027"/>
                        <a14:foregroundMark x1="46931" y1="47496" x2="48465" y2="57633"/>
                        <a14:foregroundMark x1="44467" y1="45679" x2="39742" y2="54725"/>
                        <a14:foregroundMark x1="43417" y1="50283" x2="42044" y2="57027"/>
                        <a14:foregroundMark x1="51979" y1="31704" x2="50606" y2="40630"/>
                        <a14:foregroundMark x1="52746" y1="91357" x2="52746" y2="92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59" r="27259"/>
          <a:stretch/>
        </p:blipFill>
        <p:spPr>
          <a:xfrm flipH="1">
            <a:off x="2200855" y="2681810"/>
            <a:ext cx="2255397" cy="4380912"/>
          </a:xfrm>
          <a:prstGeom prst="rect">
            <a:avLst/>
          </a:prstGeom>
        </p:spPr>
      </p:pic>
      <p:pic>
        <p:nvPicPr>
          <p:cNvPr id="6" name="Hình ảnh 5" descr="Ảnh có chứa phim hoạt hình, hình mẫu, Phim hoạt hình, cười&#10;&#10;Mô tả được tạo tự động">
            <a:extLst>
              <a:ext uri="{FF2B5EF4-FFF2-40B4-BE49-F238E27FC236}">
                <a16:creationId xmlns:a16="http://schemas.microsoft.com/office/drawing/2014/main" id="{CDAB03A1-2690-E474-1997-8EAD552DD5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68" y="3518213"/>
            <a:ext cx="2357276" cy="3661788"/>
          </a:xfrm>
          <a:prstGeom prst="rect">
            <a:avLst/>
          </a:prstGeom>
        </p:spPr>
      </p:pic>
      <p:pic>
        <p:nvPicPr>
          <p:cNvPr id="3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EBF740C9-F9DC-6EFE-0F11-8A9E5EA77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6227" y="2681810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5ACEC8-C1FB-87EE-A06D-97F8BA4DF6A6}"/>
              </a:ext>
            </a:extLst>
          </p:cNvPr>
          <p:cNvGrpSpPr/>
          <p:nvPr/>
        </p:nvGrpSpPr>
        <p:grpSpPr>
          <a:xfrm>
            <a:off x="7479166" y="2081645"/>
            <a:ext cx="960521" cy="2150291"/>
            <a:chOff x="9612631" y="3136160"/>
            <a:chExt cx="960521" cy="21502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130599-0FC5-6BB2-6025-056F136E09D3}"/>
                </a:ext>
              </a:extLst>
            </p:cNvPr>
            <p:cNvSpPr/>
            <p:nvPr/>
          </p:nvSpPr>
          <p:spPr>
            <a:xfrm>
              <a:off x="9763541" y="3136160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06D0CF-3998-76DC-963A-2F82F60967D1}"/>
                </a:ext>
              </a:extLst>
            </p:cNvPr>
            <p:cNvSpPr/>
            <p:nvPr/>
          </p:nvSpPr>
          <p:spPr>
            <a:xfrm>
              <a:off x="9763541" y="4086122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FDDFE2-F578-B2DA-8941-774D0D9C3AA6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F7D977-DB89-2D96-AB8E-113413F7C64C}"/>
              </a:ext>
            </a:extLst>
          </p:cNvPr>
          <p:cNvCxnSpPr>
            <a:cxnSpLocks/>
          </p:cNvCxnSpPr>
          <p:nvPr/>
        </p:nvCxnSpPr>
        <p:spPr>
          <a:xfrm flipV="1">
            <a:off x="8182858" y="1818546"/>
            <a:ext cx="1096294" cy="688913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8CC2DC-8167-16AF-0EFA-FA29409003A5}"/>
              </a:ext>
            </a:extLst>
          </p:cNvPr>
          <p:cNvCxnSpPr>
            <a:cxnSpLocks/>
          </p:cNvCxnSpPr>
          <p:nvPr/>
        </p:nvCxnSpPr>
        <p:spPr>
          <a:xfrm>
            <a:off x="8019144" y="4074356"/>
            <a:ext cx="979509" cy="934078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1C2E45-9232-0077-B12F-21C5A460D073}"/>
              </a:ext>
            </a:extLst>
          </p:cNvPr>
          <p:cNvGrpSpPr/>
          <p:nvPr/>
        </p:nvGrpSpPr>
        <p:grpSpPr>
          <a:xfrm>
            <a:off x="9279152" y="1069172"/>
            <a:ext cx="1894159" cy="815464"/>
            <a:chOff x="2679831" y="2100456"/>
            <a:chExt cx="3215541" cy="815464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14" name="组合 40">
              <a:extLst>
                <a:ext uri="{FF2B5EF4-FFF2-40B4-BE49-F238E27FC236}">
                  <a16:creationId xmlns:a16="http://schemas.microsoft.com/office/drawing/2014/main" id="{380355A8-F70F-6C4F-3EEA-4D94F0281ED0}"/>
                </a:ext>
              </a:extLst>
            </p:cNvPr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16" name="矩形 45">
                <a:extLst>
                  <a:ext uri="{FF2B5EF4-FFF2-40B4-BE49-F238E27FC236}">
                    <a16:creationId xmlns:a16="http://schemas.microsoft.com/office/drawing/2014/main" id="{BAE9E7C7-CED3-11E7-1614-42D1A2CD0546}"/>
                  </a:ext>
                </a:extLst>
              </p:cNvPr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17" name="矩形 46">
                <a:extLst>
                  <a:ext uri="{FF2B5EF4-FFF2-40B4-BE49-F238E27FC236}">
                    <a16:creationId xmlns:a16="http://schemas.microsoft.com/office/drawing/2014/main" id="{B0514A97-94AF-41B6-B74F-5E9C8C9C5DFB}"/>
                  </a:ext>
                </a:extLst>
              </p:cNvPr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45D9408-D688-4402-8FDE-18ED7289B69E}"/>
                </a:ext>
              </a:extLst>
            </p:cNvPr>
            <p:cNvSpPr/>
            <p:nvPr/>
          </p:nvSpPr>
          <p:spPr>
            <a:xfrm>
              <a:off x="2688428" y="2100456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8C82A6-2D65-C1F0-6212-A928038DE560}"/>
              </a:ext>
            </a:extLst>
          </p:cNvPr>
          <p:cNvGrpSpPr/>
          <p:nvPr/>
        </p:nvGrpSpPr>
        <p:grpSpPr>
          <a:xfrm>
            <a:off x="8998653" y="4568235"/>
            <a:ext cx="2252378" cy="873638"/>
            <a:chOff x="2679830" y="2100457"/>
            <a:chExt cx="2438031" cy="87363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19" name="组合 40">
              <a:extLst>
                <a:ext uri="{FF2B5EF4-FFF2-40B4-BE49-F238E27FC236}">
                  <a16:creationId xmlns:a16="http://schemas.microsoft.com/office/drawing/2014/main" id="{78EC8258-BF12-620D-106E-7B828806F96F}"/>
                </a:ext>
              </a:extLst>
            </p:cNvPr>
            <p:cNvGrpSpPr/>
            <p:nvPr/>
          </p:nvGrpSpPr>
          <p:grpSpPr>
            <a:xfrm>
              <a:off x="2679830" y="2100457"/>
              <a:ext cx="2438031" cy="815463"/>
              <a:chOff x="1360229" y="-894320"/>
              <a:chExt cx="1099233" cy="455360"/>
            </a:xfrm>
            <a:grpFill/>
          </p:grpSpPr>
          <p:sp>
            <p:nvSpPr>
              <p:cNvPr id="21" name="矩形 45">
                <a:extLst>
                  <a:ext uri="{FF2B5EF4-FFF2-40B4-BE49-F238E27FC236}">
                    <a16:creationId xmlns:a16="http://schemas.microsoft.com/office/drawing/2014/main" id="{D074C616-1996-0F27-24B3-4BD205CC9F6E}"/>
                  </a:ext>
                </a:extLst>
              </p:cNvPr>
              <p:cNvSpPr/>
              <p:nvPr/>
            </p:nvSpPr>
            <p:spPr>
              <a:xfrm>
                <a:off x="1381268" y="-858060"/>
                <a:ext cx="1009137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2" name="矩形 46">
                <a:extLst>
                  <a:ext uri="{FF2B5EF4-FFF2-40B4-BE49-F238E27FC236}">
                    <a16:creationId xmlns:a16="http://schemas.microsoft.com/office/drawing/2014/main" id="{DBE68D1E-FD2C-44BA-CBD1-3672E179DFEB}"/>
                  </a:ext>
                </a:extLst>
              </p:cNvPr>
              <p:cNvSpPr/>
              <p:nvPr/>
            </p:nvSpPr>
            <p:spPr>
              <a:xfrm>
                <a:off x="1360229" y="-894320"/>
                <a:ext cx="1099233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63CE72-F5DC-337B-E135-38C0B8615A8F}"/>
                </a:ext>
              </a:extLst>
            </p:cNvPr>
            <p:cNvSpPr/>
            <p:nvPr/>
          </p:nvSpPr>
          <p:spPr>
            <a:xfrm>
              <a:off x="2814339" y="2204654"/>
              <a:ext cx="2238204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56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3" grpId="0" animBg="1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982CBD92-2FFF-FFDE-4129-72209DA94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7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167DF26F-1B49-07D1-2B73-C0FA01781D53}"/>
              </a:ext>
            </a:extLst>
          </p:cNvPr>
          <p:cNvSpPr/>
          <p:nvPr/>
        </p:nvSpPr>
        <p:spPr>
          <a:xfrm>
            <a:off x="244857" y="327230"/>
            <a:ext cx="11428008" cy="6203540"/>
          </a:xfrm>
          <a:custGeom>
            <a:avLst/>
            <a:gdLst>
              <a:gd name="connsiteX0" fmla="*/ 0 w 11428008"/>
              <a:gd name="connsiteY0" fmla="*/ 616818 h 6203540"/>
              <a:gd name="connsiteX1" fmla="*/ 616818 w 11428008"/>
              <a:gd name="connsiteY1" fmla="*/ 0 h 6203540"/>
              <a:gd name="connsiteX2" fmla="*/ 10811190 w 11428008"/>
              <a:gd name="connsiteY2" fmla="*/ 0 h 6203540"/>
              <a:gd name="connsiteX3" fmla="*/ 11428008 w 11428008"/>
              <a:gd name="connsiteY3" fmla="*/ 616818 h 6203540"/>
              <a:gd name="connsiteX4" fmla="*/ 11428008 w 11428008"/>
              <a:gd name="connsiteY4" fmla="*/ 5586722 h 6203540"/>
              <a:gd name="connsiteX5" fmla="*/ 10811190 w 11428008"/>
              <a:gd name="connsiteY5" fmla="*/ 6203540 h 6203540"/>
              <a:gd name="connsiteX6" fmla="*/ 616818 w 11428008"/>
              <a:gd name="connsiteY6" fmla="*/ 6203540 h 6203540"/>
              <a:gd name="connsiteX7" fmla="*/ 0 w 11428008"/>
              <a:gd name="connsiteY7" fmla="*/ 5586722 h 6203540"/>
              <a:gd name="connsiteX8" fmla="*/ 0 w 11428008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8008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2417600" y="130954"/>
                  <a:pt x="8424717" y="43574"/>
                  <a:pt x="10811190" y="0"/>
                </a:cubicBezTo>
                <a:cubicBezTo>
                  <a:pt x="11180906" y="44758"/>
                  <a:pt x="11457515" y="312303"/>
                  <a:pt x="11428008" y="616818"/>
                </a:cubicBezTo>
                <a:cubicBezTo>
                  <a:pt x="11277569" y="2928461"/>
                  <a:pt x="11513887" y="4922702"/>
                  <a:pt x="11428008" y="5586722"/>
                </a:cubicBezTo>
                <a:cubicBezTo>
                  <a:pt x="11393724" y="5933011"/>
                  <a:pt x="11102614" y="6169569"/>
                  <a:pt x="10811190" y="6203540"/>
                </a:cubicBezTo>
                <a:cubicBezTo>
                  <a:pt x="7388411" y="6358737"/>
                  <a:pt x="4913333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428008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1661393" y="132882"/>
                  <a:pt x="9621704" y="-84951"/>
                  <a:pt x="10811190" y="0"/>
                </a:cubicBezTo>
                <a:cubicBezTo>
                  <a:pt x="11138124" y="13403"/>
                  <a:pt x="11425870" y="287977"/>
                  <a:pt x="11428008" y="616818"/>
                </a:cubicBezTo>
                <a:cubicBezTo>
                  <a:pt x="11448195" y="1487812"/>
                  <a:pt x="11580488" y="3978929"/>
                  <a:pt x="11428008" y="5586722"/>
                </a:cubicBezTo>
                <a:cubicBezTo>
                  <a:pt x="11473621" y="5932792"/>
                  <a:pt x="11172209" y="6161639"/>
                  <a:pt x="10811190" y="6203540"/>
                </a:cubicBezTo>
                <a:cubicBezTo>
                  <a:pt x="9082923" y="6291179"/>
                  <a:pt x="2816369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chemeClr val="accent6">
                <a:lumMod val="75000"/>
              </a:schemeClr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srgbClr val="F79646">
                    <a:lumMod val="75000"/>
                  </a:srgbClr>
                </a:solidFill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Hình ảnh 1" descr="Ảnh có chứa bản phác thảo, hình vẽ, minh họa, hình mẫu&#10;&#10;Mô tả được tạo tự động">
            <a:extLst>
              <a:ext uri="{FF2B5EF4-FFF2-40B4-BE49-F238E27FC236}">
                <a16:creationId xmlns:a16="http://schemas.microsoft.com/office/drawing/2014/main" id="{8E71F4D5-A00F-C65D-D22C-ADA8EFB3B0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2730" l="9976" r="89984">
                        <a14:foregroundMark x1="45557" y1="51817" x2="49394" y2="63288"/>
                        <a14:foregroundMark x1="52302" y1="47052" x2="54281" y2="58239"/>
                        <a14:foregroundMark x1="57956" y1="45961" x2="60582" y2="57027"/>
                        <a14:foregroundMark x1="46931" y1="47496" x2="48465" y2="57633"/>
                        <a14:foregroundMark x1="44467" y1="45679" x2="39742" y2="54725"/>
                        <a14:foregroundMark x1="43417" y1="50283" x2="42044" y2="57027"/>
                        <a14:foregroundMark x1="51979" y1="31704" x2="50606" y2="40630"/>
                        <a14:foregroundMark x1="52746" y1="91357" x2="52746" y2="92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59" r="27259"/>
          <a:stretch/>
        </p:blipFill>
        <p:spPr>
          <a:xfrm flipH="1">
            <a:off x="-108057" y="2909056"/>
            <a:ext cx="2255397" cy="4380912"/>
          </a:xfrm>
          <a:prstGeom prst="rect">
            <a:avLst/>
          </a:prstGeom>
        </p:spPr>
      </p:pic>
      <p:pic>
        <p:nvPicPr>
          <p:cNvPr id="6" name="Hình ảnh 5" descr="Ảnh có chứa phim hoạt hình, hình mẫu, Phim hoạt hình, cười&#10;&#10;Mô tả được tạo tự động">
            <a:extLst>
              <a:ext uri="{FF2B5EF4-FFF2-40B4-BE49-F238E27FC236}">
                <a16:creationId xmlns:a16="http://schemas.microsoft.com/office/drawing/2014/main" id="{CDAB03A1-2690-E474-1997-8EAD552DD5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27" y="3565645"/>
            <a:ext cx="2357276" cy="3661788"/>
          </a:xfrm>
          <a:prstGeom prst="rect">
            <a:avLst/>
          </a:prstGeom>
        </p:spPr>
      </p:pic>
      <p:pic>
        <p:nvPicPr>
          <p:cNvPr id="3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EBF740C9-F9DC-6EFE-0F11-8A9E5EA77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6227" y="2681810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5ACEC8-C1FB-87EE-A06D-97F8BA4DF6A6}"/>
              </a:ext>
            </a:extLst>
          </p:cNvPr>
          <p:cNvGrpSpPr/>
          <p:nvPr/>
        </p:nvGrpSpPr>
        <p:grpSpPr>
          <a:xfrm>
            <a:off x="1775833" y="1809206"/>
            <a:ext cx="960521" cy="2243802"/>
            <a:chOff x="9612631" y="3042649"/>
            <a:chExt cx="960521" cy="22438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130599-0FC5-6BB2-6025-056F136E09D3}"/>
                </a:ext>
              </a:extLst>
            </p:cNvPr>
            <p:cNvSpPr/>
            <p:nvPr/>
          </p:nvSpPr>
          <p:spPr>
            <a:xfrm>
              <a:off x="9765625" y="3042649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/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06D0CF-3998-76DC-963A-2F82F60967D1}"/>
                </a:ext>
              </a:extLst>
            </p:cNvPr>
            <p:cNvSpPr/>
            <p:nvPr/>
          </p:nvSpPr>
          <p:spPr>
            <a:xfrm>
              <a:off x="9737588" y="4086122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FDDFE2-F578-B2DA-8941-774D0D9C3AA6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chemeClr val="tx1">
                  <a:alpha val="7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F7D977-DB89-2D96-AB8E-113413F7C64C}"/>
              </a:ext>
            </a:extLst>
          </p:cNvPr>
          <p:cNvCxnSpPr>
            <a:cxnSpLocks/>
          </p:cNvCxnSpPr>
          <p:nvPr/>
        </p:nvCxnSpPr>
        <p:spPr>
          <a:xfrm>
            <a:off x="2606127" y="3727713"/>
            <a:ext cx="1357335" cy="913583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8CC2DC-8167-16AF-0EFA-FA29409003A5}"/>
              </a:ext>
            </a:extLst>
          </p:cNvPr>
          <p:cNvCxnSpPr>
            <a:cxnSpLocks/>
          </p:cNvCxnSpPr>
          <p:nvPr/>
        </p:nvCxnSpPr>
        <p:spPr>
          <a:xfrm flipV="1">
            <a:off x="2549508" y="2075543"/>
            <a:ext cx="1794579" cy="333828"/>
          </a:xfrm>
          <a:prstGeom prst="straightConnector1">
            <a:avLst/>
          </a:prstGeom>
          <a:ln w="101600" cmpd="sng">
            <a:solidFill>
              <a:srgbClr val="00B05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45D9408-D688-4402-8FDE-18ED7289B69E}"/>
              </a:ext>
            </a:extLst>
          </p:cNvPr>
          <p:cNvSpPr/>
          <p:nvPr/>
        </p:nvSpPr>
        <p:spPr>
          <a:xfrm>
            <a:off x="3963463" y="4319321"/>
            <a:ext cx="677916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 số cho biết mảnh đất được chia thành 5 phần bằng nhau.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63CE72-F5DC-337B-E135-38C0B8615A8F}"/>
              </a:ext>
            </a:extLst>
          </p:cNvPr>
          <p:cNvSpPr/>
          <p:nvPr/>
        </p:nvSpPr>
        <p:spPr>
          <a:xfrm>
            <a:off x="4344087" y="1413411"/>
            <a:ext cx="6962542" cy="144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Tử số chỉ 3 phần bằng nhau như vậy.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210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B5C551F9-FE11-8FDF-74FC-95BEA0735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D29555C9-2DE3-5C9B-E2E1-D9CD301BEE62}"/>
              </a:ext>
            </a:extLst>
          </p:cNvPr>
          <p:cNvSpPr/>
          <p:nvPr/>
        </p:nvSpPr>
        <p:spPr>
          <a:xfrm>
            <a:off x="196770" y="361128"/>
            <a:ext cx="11609408" cy="6203540"/>
          </a:xfrm>
          <a:custGeom>
            <a:avLst/>
            <a:gdLst>
              <a:gd name="connsiteX0" fmla="*/ 0 w 11609408"/>
              <a:gd name="connsiteY0" fmla="*/ 616818 h 6203540"/>
              <a:gd name="connsiteX1" fmla="*/ 616818 w 11609408"/>
              <a:gd name="connsiteY1" fmla="*/ 0 h 6203540"/>
              <a:gd name="connsiteX2" fmla="*/ 10992590 w 11609408"/>
              <a:gd name="connsiteY2" fmla="*/ 0 h 6203540"/>
              <a:gd name="connsiteX3" fmla="*/ 11609408 w 11609408"/>
              <a:gd name="connsiteY3" fmla="*/ 616818 h 6203540"/>
              <a:gd name="connsiteX4" fmla="*/ 11609408 w 11609408"/>
              <a:gd name="connsiteY4" fmla="*/ 5586722 h 6203540"/>
              <a:gd name="connsiteX5" fmla="*/ 10992590 w 11609408"/>
              <a:gd name="connsiteY5" fmla="*/ 6203540 h 6203540"/>
              <a:gd name="connsiteX6" fmla="*/ 616818 w 11609408"/>
              <a:gd name="connsiteY6" fmla="*/ 6203540 h 6203540"/>
              <a:gd name="connsiteX7" fmla="*/ 0 w 11609408"/>
              <a:gd name="connsiteY7" fmla="*/ 5586722 h 6203540"/>
              <a:gd name="connsiteX8" fmla="*/ 0 w 11609408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9408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4190959" y="130954"/>
                  <a:pt x="8833826" y="43574"/>
                  <a:pt x="10992590" y="0"/>
                </a:cubicBezTo>
                <a:cubicBezTo>
                  <a:pt x="11362306" y="44758"/>
                  <a:pt x="11638915" y="312303"/>
                  <a:pt x="11609408" y="616818"/>
                </a:cubicBezTo>
                <a:cubicBezTo>
                  <a:pt x="11458969" y="2928461"/>
                  <a:pt x="11695287" y="4922702"/>
                  <a:pt x="11609408" y="5586722"/>
                </a:cubicBezTo>
                <a:cubicBezTo>
                  <a:pt x="11575124" y="5933011"/>
                  <a:pt x="11284014" y="6169569"/>
                  <a:pt x="10992590" y="6203540"/>
                </a:cubicBezTo>
                <a:cubicBezTo>
                  <a:pt x="7031194" y="6358737"/>
                  <a:pt x="4090144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609408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4029011" y="132882"/>
                  <a:pt x="6779391" y="-84951"/>
                  <a:pt x="10992590" y="0"/>
                </a:cubicBezTo>
                <a:cubicBezTo>
                  <a:pt x="11319524" y="13403"/>
                  <a:pt x="11607270" y="287977"/>
                  <a:pt x="11609408" y="616818"/>
                </a:cubicBezTo>
                <a:cubicBezTo>
                  <a:pt x="11629595" y="1487812"/>
                  <a:pt x="11761888" y="3978929"/>
                  <a:pt x="11609408" y="5586722"/>
                </a:cubicBezTo>
                <a:cubicBezTo>
                  <a:pt x="11655021" y="5932792"/>
                  <a:pt x="11353609" y="6161639"/>
                  <a:pt x="10992590" y="6203540"/>
                </a:cubicBezTo>
                <a:cubicBezTo>
                  <a:pt x="9740935" y="6291179"/>
                  <a:pt x="3270480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chemeClr val="accent6">
                <a:lumMod val="75000"/>
              </a:schemeClr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DC6E636-5A7B-12E7-AE66-D35B30C050BF}"/>
              </a:ext>
            </a:extLst>
          </p:cNvPr>
          <p:cNvSpPr/>
          <p:nvPr/>
        </p:nvSpPr>
        <p:spPr>
          <a:xfrm>
            <a:off x="540671" y="885701"/>
            <a:ext cx="4725854" cy="51970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Hình ảnh 4" descr="Ảnh có chứa Đồ họa, thiết kế, tác phẩm nghệ thuật&#10;&#10;Mô tả được tạo tự động">
            <a:extLst>
              <a:ext uri="{FF2B5EF4-FFF2-40B4-BE49-F238E27FC236}">
                <a16:creationId xmlns:a16="http://schemas.microsoft.com/office/drawing/2014/main" id="{02E7DF25-03C0-6379-A01C-DEFF752F23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1567" r="11211" b="17603"/>
          <a:stretch/>
        </p:blipFill>
        <p:spPr>
          <a:xfrm>
            <a:off x="5015951" y="293332"/>
            <a:ext cx="5933164" cy="4710181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4E80C7F-6E9E-ECCE-AAB7-489092438D18}"/>
              </a:ext>
            </a:extLst>
          </p:cNvPr>
          <p:cNvSpPr txBox="1"/>
          <p:nvPr/>
        </p:nvSpPr>
        <p:spPr>
          <a:xfrm>
            <a:off x="5877205" y="1087528"/>
            <a:ext cx="396955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>
                <a:latin typeface="Calibri" panose="020F0502020204030204" pitchFamily="34" charset="0"/>
                <a:cs typeface="Calibri" panose="020F0502020204030204" pitchFamily="34" charset="0"/>
              </a:rPr>
              <a:t>Khi viết (hay đọc) phân số, ta viết (hay đọc) tử số trước, kẻ gạch ngang rồi viết (hay đọc) mẫu số.</a:t>
            </a:r>
          </a:p>
        </p:txBody>
      </p:sp>
      <p:pic>
        <p:nvPicPr>
          <p:cNvPr id="17" name="Hình ảnh 16" descr="Ảnh có chứa hình vẽ, minh họa, phim hoạt hình, tác phẩm nghệ thuật&#10;&#10;Mô tả được tạo tự động">
            <a:extLst>
              <a:ext uri="{FF2B5EF4-FFF2-40B4-BE49-F238E27FC236}">
                <a16:creationId xmlns:a16="http://schemas.microsoft.com/office/drawing/2014/main" id="{5243F92D-FAD6-83E6-0E55-398BDD9C1B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8" r="22550"/>
          <a:stretch/>
        </p:blipFill>
        <p:spPr>
          <a:xfrm>
            <a:off x="9829426" y="3416623"/>
            <a:ext cx="1809194" cy="34671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9141128-9790-A0F7-8A75-E569F3EF0FD5}"/>
              </a:ext>
            </a:extLst>
          </p:cNvPr>
          <p:cNvGrpSpPr/>
          <p:nvPr/>
        </p:nvGrpSpPr>
        <p:grpSpPr>
          <a:xfrm>
            <a:off x="2254240" y="2053172"/>
            <a:ext cx="960521" cy="2279300"/>
            <a:chOff x="9612631" y="3007151"/>
            <a:chExt cx="960521" cy="22793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A40273-CF5C-9F7B-3E3E-E361C2BEEB0E}"/>
                </a:ext>
              </a:extLst>
            </p:cNvPr>
            <p:cNvSpPr/>
            <p:nvPr/>
          </p:nvSpPr>
          <p:spPr>
            <a:xfrm>
              <a:off x="9737588" y="3007151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C83783-9460-F3A2-2DBD-93F9E47F020A}"/>
                </a:ext>
              </a:extLst>
            </p:cNvPr>
            <p:cNvSpPr/>
            <p:nvPr/>
          </p:nvSpPr>
          <p:spPr>
            <a:xfrm>
              <a:off x="9737588" y="4086122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6CE4E65-0177-76E6-F8C4-8C0B478CDB14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4825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401F695E-7889-1173-3325-06D2D74B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EB859E55-ECE2-0BFF-CACA-32DD24C887DF}"/>
              </a:ext>
            </a:extLst>
          </p:cNvPr>
          <p:cNvSpPr/>
          <p:nvPr/>
        </p:nvSpPr>
        <p:spPr>
          <a:xfrm>
            <a:off x="277793" y="361128"/>
            <a:ext cx="11750594" cy="6203540"/>
          </a:xfrm>
          <a:custGeom>
            <a:avLst/>
            <a:gdLst>
              <a:gd name="connsiteX0" fmla="*/ 0 w 11750594"/>
              <a:gd name="connsiteY0" fmla="*/ 616818 h 6203540"/>
              <a:gd name="connsiteX1" fmla="*/ 616818 w 11750594"/>
              <a:gd name="connsiteY1" fmla="*/ 0 h 6203540"/>
              <a:gd name="connsiteX2" fmla="*/ 11133776 w 11750594"/>
              <a:gd name="connsiteY2" fmla="*/ 0 h 6203540"/>
              <a:gd name="connsiteX3" fmla="*/ 11750594 w 11750594"/>
              <a:gd name="connsiteY3" fmla="*/ 616818 h 6203540"/>
              <a:gd name="connsiteX4" fmla="*/ 11750594 w 11750594"/>
              <a:gd name="connsiteY4" fmla="*/ 5586722 h 6203540"/>
              <a:gd name="connsiteX5" fmla="*/ 11133776 w 11750594"/>
              <a:gd name="connsiteY5" fmla="*/ 6203540 h 6203540"/>
              <a:gd name="connsiteX6" fmla="*/ 616818 w 11750594"/>
              <a:gd name="connsiteY6" fmla="*/ 6203540 h 6203540"/>
              <a:gd name="connsiteX7" fmla="*/ 0 w 11750594"/>
              <a:gd name="connsiteY7" fmla="*/ 5586722 h 6203540"/>
              <a:gd name="connsiteX8" fmla="*/ 0 w 11750594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0594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3355727" y="130954"/>
                  <a:pt x="7969798" y="43574"/>
                  <a:pt x="11133776" y="0"/>
                </a:cubicBezTo>
                <a:cubicBezTo>
                  <a:pt x="11503492" y="44758"/>
                  <a:pt x="11780101" y="312303"/>
                  <a:pt x="11750594" y="616818"/>
                </a:cubicBezTo>
                <a:cubicBezTo>
                  <a:pt x="11600155" y="2928461"/>
                  <a:pt x="11836473" y="4922702"/>
                  <a:pt x="11750594" y="5586722"/>
                </a:cubicBezTo>
                <a:cubicBezTo>
                  <a:pt x="11716310" y="5933011"/>
                  <a:pt x="11425200" y="6169569"/>
                  <a:pt x="11133776" y="6203540"/>
                </a:cubicBezTo>
                <a:cubicBezTo>
                  <a:pt x="7052016" y="6358737"/>
                  <a:pt x="4557175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50594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647622" y="132882"/>
                  <a:pt x="9582848" y="-84951"/>
                  <a:pt x="11133776" y="0"/>
                </a:cubicBezTo>
                <a:cubicBezTo>
                  <a:pt x="11460710" y="13403"/>
                  <a:pt x="11748456" y="287977"/>
                  <a:pt x="11750594" y="616818"/>
                </a:cubicBezTo>
                <a:cubicBezTo>
                  <a:pt x="11770781" y="1487812"/>
                  <a:pt x="11903074" y="3978929"/>
                  <a:pt x="11750594" y="5586722"/>
                </a:cubicBezTo>
                <a:cubicBezTo>
                  <a:pt x="11796207" y="5932792"/>
                  <a:pt x="11494795" y="6161639"/>
                  <a:pt x="11133776" y="6203540"/>
                </a:cubicBezTo>
                <a:cubicBezTo>
                  <a:pt x="7303444" y="6291179"/>
                  <a:pt x="2665614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chemeClr val="accent6">
                <a:lumMod val="75000"/>
              </a:schemeClr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8B313603-6412-6108-11DC-29111EBB9F52}"/>
              </a:ext>
            </a:extLst>
          </p:cNvPr>
          <p:cNvSpPr/>
          <p:nvPr/>
        </p:nvSpPr>
        <p:spPr>
          <a:xfrm>
            <a:off x="625033" y="1061251"/>
            <a:ext cx="4402908" cy="51970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18392D5A-28DC-9B84-F644-01C4A8AB6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6227" y="2681810"/>
            <a:ext cx="487363" cy="487363"/>
          </a:xfrm>
          <a:prstGeom prst="rect">
            <a:avLst/>
          </a:prstGeom>
        </p:spPr>
      </p:pic>
      <p:sp>
        <p:nvSpPr>
          <p:cNvPr id="3" name="Hình chữ nhật: Góc Tròn 19">
            <a:extLst>
              <a:ext uri="{FF2B5EF4-FFF2-40B4-BE49-F238E27FC236}">
                <a16:creationId xmlns:a16="http://schemas.microsoft.com/office/drawing/2014/main" id="{85F059AC-F1E2-7E1A-5F4B-51954D4BDB07}"/>
              </a:ext>
            </a:extLst>
          </p:cNvPr>
          <p:cNvSpPr/>
          <p:nvPr/>
        </p:nvSpPr>
        <p:spPr>
          <a:xfrm>
            <a:off x="6726030" y="1061251"/>
            <a:ext cx="4402908" cy="51970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ộp Văn bản 17">
            <a:extLst>
              <a:ext uri="{FF2B5EF4-FFF2-40B4-BE49-F238E27FC236}">
                <a16:creationId xmlns:a16="http://schemas.microsoft.com/office/drawing/2014/main" id="{AF2E0373-DE24-99D7-9621-E35C425903CD}"/>
              </a:ext>
            </a:extLst>
          </p:cNvPr>
          <p:cNvSpPr txBox="1"/>
          <p:nvPr/>
        </p:nvSpPr>
        <p:spPr>
          <a:xfrm>
            <a:off x="1014194" y="4716089"/>
            <a:ext cx="3608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 Hai phầ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endParaRPr lang="vi-VN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Hộp Văn bản 17">
            <a:extLst>
              <a:ext uri="{FF2B5EF4-FFF2-40B4-BE49-F238E27FC236}">
                <a16:creationId xmlns:a16="http://schemas.microsoft.com/office/drawing/2014/main" id="{160BA534-095D-4847-2E01-F9E7A21DB44B}"/>
              </a:ext>
            </a:extLst>
          </p:cNvPr>
          <p:cNvSpPr txBox="1"/>
          <p:nvPr/>
        </p:nvSpPr>
        <p:spPr>
          <a:xfrm>
            <a:off x="7241155" y="5190128"/>
            <a:ext cx="3969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 phầ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endParaRPr lang="vi-VN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0C8163-8D7F-8A3A-1BE4-C10769C6C4A4}"/>
              </a:ext>
            </a:extLst>
          </p:cNvPr>
          <p:cNvSpPr/>
          <p:nvPr/>
        </p:nvSpPr>
        <p:spPr>
          <a:xfrm>
            <a:off x="873464" y="1673756"/>
            <a:ext cx="3748781" cy="170047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65F787-7A56-11A7-C294-4F3726BFD29B}"/>
              </a:ext>
            </a:extLst>
          </p:cNvPr>
          <p:cNvSpPr/>
          <p:nvPr/>
        </p:nvSpPr>
        <p:spPr>
          <a:xfrm>
            <a:off x="860491" y="1670458"/>
            <a:ext cx="747996" cy="17164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1D1CAC-61FA-93E7-C41F-3CA55D82E0ED}"/>
              </a:ext>
            </a:extLst>
          </p:cNvPr>
          <p:cNvSpPr/>
          <p:nvPr/>
        </p:nvSpPr>
        <p:spPr>
          <a:xfrm>
            <a:off x="1594840" y="1670458"/>
            <a:ext cx="768020" cy="17164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FCA676-1F66-37EC-9B06-9582B9776FC6}"/>
              </a:ext>
            </a:extLst>
          </p:cNvPr>
          <p:cNvSpPr/>
          <p:nvPr/>
        </p:nvSpPr>
        <p:spPr>
          <a:xfrm>
            <a:off x="2369237" y="1670458"/>
            <a:ext cx="747996" cy="17164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DB5BA9-2BD1-8218-CC70-1132FFCDB60D}"/>
              </a:ext>
            </a:extLst>
          </p:cNvPr>
          <p:cNvSpPr/>
          <p:nvPr/>
        </p:nvSpPr>
        <p:spPr>
          <a:xfrm>
            <a:off x="3123610" y="1670458"/>
            <a:ext cx="747996" cy="17164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47EA0B-9B75-0A8B-4D99-D97732890E6F}"/>
              </a:ext>
            </a:extLst>
          </p:cNvPr>
          <p:cNvSpPr/>
          <p:nvPr/>
        </p:nvSpPr>
        <p:spPr>
          <a:xfrm>
            <a:off x="3871606" y="1670458"/>
            <a:ext cx="754371" cy="17164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33D198-7F45-9879-79DD-73A0704E2FA1}"/>
              </a:ext>
            </a:extLst>
          </p:cNvPr>
          <p:cNvSpPr/>
          <p:nvPr/>
        </p:nvSpPr>
        <p:spPr>
          <a:xfrm>
            <a:off x="1588463" y="1670431"/>
            <a:ext cx="774288" cy="171641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06A2EB-4413-BD73-EB92-F3204C6F380B}"/>
              </a:ext>
            </a:extLst>
          </p:cNvPr>
          <p:cNvSpPr/>
          <p:nvPr/>
        </p:nvSpPr>
        <p:spPr>
          <a:xfrm>
            <a:off x="3126534" y="1670430"/>
            <a:ext cx="747996" cy="171641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D25FBEA-0632-5EEA-A016-35AAC092C88A}"/>
              </a:ext>
            </a:extLst>
          </p:cNvPr>
          <p:cNvGrpSpPr/>
          <p:nvPr/>
        </p:nvGrpSpPr>
        <p:grpSpPr>
          <a:xfrm>
            <a:off x="2348221" y="3462898"/>
            <a:ext cx="768020" cy="1323439"/>
            <a:chOff x="5282682" y="3659767"/>
            <a:chExt cx="768020" cy="132343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18D4EA-F809-1B15-97CD-CDE1EE1B23C6}"/>
                </a:ext>
              </a:extLst>
            </p:cNvPr>
            <p:cNvSpPr txBox="1"/>
            <p:nvPr/>
          </p:nvSpPr>
          <p:spPr>
            <a:xfrm>
              <a:off x="5440992" y="3659767"/>
              <a:ext cx="451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2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74B9C6-70ED-BAF2-5045-C77975CC0F4E}"/>
                </a:ext>
              </a:extLst>
            </p:cNvPr>
            <p:cNvCxnSpPr/>
            <p:nvPr/>
          </p:nvCxnSpPr>
          <p:spPr>
            <a:xfrm>
              <a:off x="5282682" y="4324130"/>
              <a:ext cx="76802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56DE988-1EE8-0978-D666-708F2B79196E}"/>
                </a:ext>
              </a:extLst>
            </p:cNvPr>
            <p:cNvSpPr txBox="1"/>
            <p:nvPr/>
          </p:nvSpPr>
          <p:spPr>
            <a:xfrm>
              <a:off x="5440992" y="4213765"/>
              <a:ext cx="451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5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0DB4EA65-D5FC-D529-9A05-6289E7997FB6}"/>
              </a:ext>
            </a:extLst>
          </p:cNvPr>
          <p:cNvSpPr/>
          <p:nvPr/>
        </p:nvSpPr>
        <p:spPr>
          <a:xfrm>
            <a:off x="7871980" y="1471145"/>
            <a:ext cx="822960" cy="82296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2333A85-31F1-817D-745D-D9DEA9729C6F}"/>
              </a:ext>
            </a:extLst>
          </p:cNvPr>
          <p:cNvGrpSpPr/>
          <p:nvPr/>
        </p:nvGrpSpPr>
        <p:grpSpPr>
          <a:xfrm>
            <a:off x="8693742" y="4016896"/>
            <a:ext cx="768020" cy="1323439"/>
            <a:chOff x="5282682" y="3659767"/>
            <a:chExt cx="768020" cy="1323439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E56FA28-923B-C7F9-69D9-452E6E31D230}"/>
                </a:ext>
              </a:extLst>
            </p:cNvPr>
            <p:cNvSpPr txBox="1"/>
            <p:nvPr/>
          </p:nvSpPr>
          <p:spPr>
            <a:xfrm>
              <a:off x="5440992" y="3659767"/>
              <a:ext cx="451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5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9F091AE-569E-5D2B-094A-9BAFFB6CA145}"/>
                </a:ext>
              </a:extLst>
            </p:cNvPr>
            <p:cNvCxnSpPr/>
            <p:nvPr/>
          </p:nvCxnSpPr>
          <p:spPr>
            <a:xfrm>
              <a:off x="5282682" y="4324130"/>
              <a:ext cx="76802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7D75561-0EA9-3DE5-E00A-A84D62E4E73F}"/>
                </a:ext>
              </a:extLst>
            </p:cNvPr>
            <p:cNvSpPr txBox="1"/>
            <p:nvPr/>
          </p:nvSpPr>
          <p:spPr>
            <a:xfrm>
              <a:off x="5440992" y="4213765"/>
              <a:ext cx="451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9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53A2EC8D-F45D-73EE-EBA9-4BE3E47433AD}"/>
              </a:ext>
            </a:extLst>
          </p:cNvPr>
          <p:cNvSpPr/>
          <p:nvPr/>
        </p:nvSpPr>
        <p:spPr>
          <a:xfrm>
            <a:off x="8693742" y="1471145"/>
            <a:ext cx="822960" cy="82296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9FD3D53-D6BE-C665-EF76-4D53FB7EB7A4}"/>
              </a:ext>
            </a:extLst>
          </p:cNvPr>
          <p:cNvSpPr/>
          <p:nvPr/>
        </p:nvSpPr>
        <p:spPr>
          <a:xfrm>
            <a:off x="9516702" y="1471145"/>
            <a:ext cx="822960" cy="82296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603891E-DC3B-6A08-5DF0-2A0AE021DED6}"/>
              </a:ext>
            </a:extLst>
          </p:cNvPr>
          <p:cNvSpPr/>
          <p:nvPr/>
        </p:nvSpPr>
        <p:spPr>
          <a:xfrm>
            <a:off x="7871980" y="2294105"/>
            <a:ext cx="822960" cy="82296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D9D97B2-64D4-C17D-42F3-58D0C61956A1}"/>
              </a:ext>
            </a:extLst>
          </p:cNvPr>
          <p:cNvSpPr/>
          <p:nvPr/>
        </p:nvSpPr>
        <p:spPr>
          <a:xfrm>
            <a:off x="8693742" y="2294105"/>
            <a:ext cx="822960" cy="82296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5030B52-8350-C22C-AC2A-AA27BA90086F}"/>
              </a:ext>
            </a:extLst>
          </p:cNvPr>
          <p:cNvSpPr/>
          <p:nvPr/>
        </p:nvSpPr>
        <p:spPr>
          <a:xfrm>
            <a:off x="9516702" y="2294105"/>
            <a:ext cx="822960" cy="82296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6663BF0-257D-A3C3-6ED7-3DB609AB6B00}"/>
              </a:ext>
            </a:extLst>
          </p:cNvPr>
          <p:cNvSpPr/>
          <p:nvPr/>
        </p:nvSpPr>
        <p:spPr>
          <a:xfrm>
            <a:off x="7871980" y="3115447"/>
            <a:ext cx="822960" cy="82296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92ED7E1-217C-3207-BCA4-F7183C5BD175}"/>
              </a:ext>
            </a:extLst>
          </p:cNvPr>
          <p:cNvSpPr/>
          <p:nvPr/>
        </p:nvSpPr>
        <p:spPr>
          <a:xfrm>
            <a:off x="8693742" y="3115447"/>
            <a:ext cx="822960" cy="82296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71E616-F093-B534-8CAD-698F3BFF91C2}"/>
              </a:ext>
            </a:extLst>
          </p:cNvPr>
          <p:cNvSpPr/>
          <p:nvPr/>
        </p:nvSpPr>
        <p:spPr>
          <a:xfrm>
            <a:off x="9516702" y="3115447"/>
            <a:ext cx="822960" cy="82296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CBB90F6-C4B0-AA3C-0F75-834DB447AEAE}"/>
              </a:ext>
            </a:extLst>
          </p:cNvPr>
          <p:cNvSpPr/>
          <p:nvPr/>
        </p:nvSpPr>
        <p:spPr>
          <a:xfrm>
            <a:off x="7871980" y="1471145"/>
            <a:ext cx="822960" cy="82296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E219F18-D022-89B5-5C85-CEFE88325B02}"/>
              </a:ext>
            </a:extLst>
          </p:cNvPr>
          <p:cNvSpPr/>
          <p:nvPr/>
        </p:nvSpPr>
        <p:spPr>
          <a:xfrm>
            <a:off x="9516702" y="1471145"/>
            <a:ext cx="822960" cy="82296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29C10E4-6242-5B8E-DE73-9B74F5067512}"/>
              </a:ext>
            </a:extLst>
          </p:cNvPr>
          <p:cNvSpPr/>
          <p:nvPr/>
        </p:nvSpPr>
        <p:spPr>
          <a:xfrm>
            <a:off x="8693742" y="2294105"/>
            <a:ext cx="822960" cy="82296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7904DB5-E9F2-8106-6517-8BD82434D24D}"/>
              </a:ext>
            </a:extLst>
          </p:cNvPr>
          <p:cNvSpPr/>
          <p:nvPr/>
        </p:nvSpPr>
        <p:spPr>
          <a:xfrm>
            <a:off x="7871980" y="3115447"/>
            <a:ext cx="822960" cy="82296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BE58449-8935-9D08-2A9B-C8E3FE271B3D}"/>
              </a:ext>
            </a:extLst>
          </p:cNvPr>
          <p:cNvSpPr/>
          <p:nvPr/>
        </p:nvSpPr>
        <p:spPr>
          <a:xfrm>
            <a:off x="9516702" y="3115447"/>
            <a:ext cx="822960" cy="82296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09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  <p:bldP spid="4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50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C61C6754-DBA8-1AFB-F6E9-C6C03BFA4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8EAD7887-BF2E-276D-8E37-6F8D6349E932}"/>
              </a:ext>
            </a:extLst>
          </p:cNvPr>
          <p:cNvSpPr/>
          <p:nvPr/>
        </p:nvSpPr>
        <p:spPr>
          <a:xfrm>
            <a:off x="277793" y="361128"/>
            <a:ext cx="11750594" cy="6203540"/>
          </a:xfrm>
          <a:custGeom>
            <a:avLst/>
            <a:gdLst>
              <a:gd name="connsiteX0" fmla="*/ 0 w 11750594"/>
              <a:gd name="connsiteY0" fmla="*/ 616818 h 6203540"/>
              <a:gd name="connsiteX1" fmla="*/ 616818 w 11750594"/>
              <a:gd name="connsiteY1" fmla="*/ 0 h 6203540"/>
              <a:gd name="connsiteX2" fmla="*/ 11133776 w 11750594"/>
              <a:gd name="connsiteY2" fmla="*/ 0 h 6203540"/>
              <a:gd name="connsiteX3" fmla="*/ 11750594 w 11750594"/>
              <a:gd name="connsiteY3" fmla="*/ 616818 h 6203540"/>
              <a:gd name="connsiteX4" fmla="*/ 11750594 w 11750594"/>
              <a:gd name="connsiteY4" fmla="*/ 5586722 h 6203540"/>
              <a:gd name="connsiteX5" fmla="*/ 11133776 w 11750594"/>
              <a:gd name="connsiteY5" fmla="*/ 6203540 h 6203540"/>
              <a:gd name="connsiteX6" fmla="*/ 616818 w 11750594"/>
              <a:gd name="connsiteY6" fmla="*/ 6203540 h 6203540"/>
              <a:gd name="connsiteX7" fmla="*/ 0 w 11750594"/>
              <a:gd name="connsiteY7" fmla="*/ 5586722 h 6203540"/>
              <a:gd name="connsiteX8" fmla="*/ 0 w 11750594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0594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3355727" y="130954"/>
                  <a:pt x="7969798" y="43574"/>
                  <a:pt x="11133776" y="0"/>
                </a:cubicBezTo>
                <a:cubicBezTo>
                  <a:pt x="11503492" y="44758"/>
                  <a:pt x="11780101" y="312303"/>
                  <a:pt x="11750594" y="616818"/>
                </a:cubicBezTo>
                <a:cubicBezTo>
                  <a:pt x="11600155" y="2928461"/>
                  <a:pt x="11836473" y="4922702"/>
                  <a:pt x="11750594" y="5586722"/>
                </a:cubicBezTo>
                <a:cubicBezTo>
                  <a:pt x="11716310" y="5933011"/>
                  <a:pt x="11425200" y="6169569"/>
                  <a:pt x="11133776" y="6203540"/>
                </a:cubicBezTo>
                <a:cubicBezTo>
                  <a:pt x="7052016" y="6358737"/>
                  <a:pt x="4557175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50594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647622" y="132882"/>
                  <a:pt x="9582848" y="-84951"/>
                  <a:pt x="11133776" y="0"/>
                </a:cubicBezTo>
                <a:cubicBezTo>
                  <a:pt x="11460710" y="13403"/>
                  <a:pt x="11748456" y="287977"/>
                  <a:pt x="11750594" y="616818"/>
                </a:cubicBezTo>
                <a:cubicBezTo>
                  <a:pt x="11770781" y="1487812"/>
                  <a:pt x="11903074" y="3978929"/>
                  <a:pt x="11750594" y="5586722"/>
                </a:cubicBezTo>
                <a:cubicBezTo>
                  <a:pt x="11796207" y="5932792"/>
                  <a:pt x="11494795" y="6161639"/>
                  <a:pt x="11133776" y="6203540"/>
                </a:cubicBezTo>
                <a:cubicBezTo>
                  <a:pt x="7303444" y="6291179"/>
                  <a:pt x="2665614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chemeClr val="accent6">
                <a:lumMod val="75000"/>
              </a:schemeClr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3818C22-C9CA-CBA2-32E2-EA1CF6C0C0AE}"/>
              </a:ext>
            </a:extLst>
          </p:cNvPr>
          <p:cNvSpPr/>
          <p:nvPr/>
        </p:nvSpPr>
        <p:spPr>
          <a:xfrm>
            <a:off x="333376" y="247650"/>
            <a:ext cx="11695012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E30A10-9226-D797-CF29-678867BC3DC2}"/>
              </a:ext>
            </a:extLst>
          </p:cNvPr>
          <p:cNvSpPr/>
          <p:nvPr/>
        </p:nvSpPr>
        <p:spPr>
          <a:xfrm>
            <a:off x="781050" y="1123949"/>
            <a:ext cx="10915650" cy="4391025"/>
          </a:xfrm>
          <a:prstGeom prst="roundRect">
            <a:avLst/>
          </a:prstGeom>
          <a:solidFill>
            <a:srgbClr val="FBD5F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Tử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5314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6A609845-3FD2-EC92-A8CD-1A44058DF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96" r="1" b="24995"/>
          <a:stretch/>
        </p:blipFill>
        <p:spPr>
          <a:xfrm flipH="1">
            <a:off x="432619" y="0"/>
            <a:ext cx="12968749" cy="6858000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3D659FA5-E70B-E0A7-40D6-F11C6174D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9292" y="-1139937"/>
            <a:ext cx="4360111" cy="5965617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44B7ADA-B45B-8EC4-DBBD-249E61A18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40499" y="139170"/>
            <a:ext cx="2038904" cy="2269653"/>
          </a:xfrm>
          <a:prstGeom prst="rect">
            <a:avLst/>
          </a:prstGeom>
        </p:spPr>
      </p:pic>
      <p:pic>
        <p:nvPicPr>
          <p:cNvPr id="3" name="Picture 2" descr="Cartoon knight boy">
            <a:extLst>
              <a:ext uri="{FF2B5EF4-FFF2-40B4-BE49-F238E27FC236}">
                <a16:creationId xmlns:a16="http://schemas.microsoft.com/office/drawing/2014/main" id="{76EC8FB9-2749-A3D1-2E80-3117B4BCC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4197" y="3736429"/>
            <a:ext cx="4274081" cy="39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549D4C6-1DC5-4917-16F2-79E02E88EEF4}"/>
              </a:ext>
            </a:extLst>
          </p:cNvPr>
          <p:cNvSpPr txBox="1"/>
          <p:nvPr/>
        </p:nvSpPr>
        <p:spPr>
          <a:xfrm>
            <a:off x="432619" y="1713320"/>
            <a:ext cx="3741829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96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Thực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96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hành</a:t>
            </a:r>
            <a:endParaRPr lang="sv-SE" sz="13800" b="1" dirty="0">
              <a:ln w="101600">
                <a:solidFill>
                  <a:schemeClr val="bg1"/>
                </a:solidFill>
              </a:ln>
              <a:solidFill>
                <a:schemeClr val="bg1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6F57464-4C00-DB43-3CFC-E0BA493A1792}"/>
              </a:ext>
            </a:extLst>
          </p:cNvPr>
          <p:cNvSpPr txBox="1"/>
          <p:nvPr/>
        </p:nvSpPr>
        <p:spPr>
          <a:xfrm>
            <a:off x="436438" y="1713320"/>
            <a:ext cx="3741829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9600" b="1" dirty="0">
                <a:solidFill>
                  <a:srgbClr val="C0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Thực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9600" b="1" dirty="0">
                <a:solidFill>
                  <a:srgbClr val="C0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hành</a:t>
            </a:r>
            <a:endParaRPr lang="sv-SE" sz="13800" b="1" dirty="0">
              <a:solidFill>
                <a:srgbClr val="C00000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886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29284B30-4830-9E73-50F7-AF3B50DAB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AC2DFC-8547-C0EA-965B-893D18A4C3E6}"/>
              </a:ext>
            </a:extLst>
          </p:cNvPr>
          <p:cNvSpPr/>
          <p:nvPr/>
        </p:nvSpPr>
        <p:spPr>
          <a:xfrm>
            <a:off x="233964" y="274067"/>
            <a:ext cx="11695012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Rectangle: Rounded Corners 3">
            <a:extLst>
              <a:ext uri="{FF2B5EF4-FFF2-40B4-BE49-F238E27FC236}">
                <a16:creationId xmlns:a16="http://schemas.microsoft.com/office/drawing/2014/main" id="{353D8073-A855-5676-D8E8-AAE87111A17E}"/>
              </a:ext>
            </a:extLst>
          </p:cNvPr>
          <p:cNvSpPr/>
          <p:nvPr/>
        </p:nvSpPr>
        <p:spPr>
          <a:xfrm>
            <a:off x="1615210" y="535899"/>
            <a:ext cx="9399854" cy="1144151"/>
          </a:xfrm>
          <a:custGeom>
            <a:avLst/>
            <a:gdLst>
              <a:gd name="connsiteX0" fmla="*/ 0 w 9399854"/>
              <a:gd name="connsiteY0" fmla="*/ 190696 h 1144151"/>
              <a:gd name="connsiteX1" fmla="*/ 190696 w 9399854"/>
              <a:gd name="connsiteY1" fmla="*/ 0 h 1144151"/>
              <a:gd name="connsiteX2" fmla="*/ 794239 w 9399854"/>
              <a:gd name="connsiteY2" fmla="*/ 0 h 1144151"/>
              <a:gd name="connsiteX3" fmla="*/ 1668336 w 9399854"/>
              <a:gd name="connsiteY3" fmla="*/ 0 h 1144151"/>
              <a:gd name="connsiteX4" fmla="*/ 2091510 w 9399854"/>
              <a:gd name="connsiteY4" fmla="*/ 0 h 1144151"/>
              <a:gd name="connsiteX5" fmla="*/ 2875423 w 9399854"/>
              <a:gd name="connsiteY5" fmla="*/ 0 h 1144151"/>
              <a:gd name="connsiteX6" fmla="*/ 3659335 w 9399854"/>
              <a:gd name="connsiteY6" fmla="*/ 0 h 1144151"/>
              <a:gd name="connsiteX7" fmla="*/ 4443248 w 9399854"/>
              <a:gd name="connsiteY7" fmla="*/ 0 h 1144151"/>
              <a:gd name="connsiteX8" fmla="*/ 4956606 w 9399854"/>
              <a:gd name="connsiteY8" fmla="*/ 0 h 1144151"/>
              <a:gd name="connsiteX9" fmla="*/ 5469965 w 9399854"/>
              <a:gd name="connsiteY9" fmla="*/ 0 h 1144151"/>
              <a:gd name="connsiteX10" fmla="*/ 6344062 w 9399854"/>
              <a:gd name="connsiteY10" fmla="*/ 0 h 1144151"/>
              <a:gd name="connsiteX11" fmla="*/ 7037790 w 9399854"/>
              <a:gd name="connsiteY11" fmla="*/ 0 h 1144151"/>
              <a:gd name="connsiteX12" fmla="*/ 7731518 w 9399854"/>
              <a:gd name="connsiteY12" fmla="*/ 0 h 1144151"/>
              <a:gd name="connsiteX13" fmla="*/ 8605615 w 9399854"/>
              <a:gd name="connsiteY13" fmla="*/ 0 h 1144151"/>
              <a:gd name="connsiteX14" fmla="*/ 9209158 w 9399854"/>
              <a:gd name="connsiteY14" fmla="*/ 0 h 1144151"/>
              <a:gd name="connsiteX15" fmla="*/ 9399854 w 9399854"/>
              <a:gd name="connsiteY15" fmla="*/ 190696 h 1144151"/>
              <a:gd name="connsiteX16" fmla="*/ 9399854 w 9399854"/>
              <a:gd name="connsiteY16" fmla="*/ 572076 h 1144151"/>
              <a:gd name="connsiteX17" fmla="*/ 9399854 w 9399854"/>
              <a:gd name="connsiteY17" fmla="*/ 953455 h 1144151"/>
              <a:gd name="connsiteX18" fmla="*/ 9209158 w 9399854"/>
              <a:gd name="connsiteY18" fmla="*/ 1144151 h 1144151"/>
              <a:gd name="connsiteX19" fmla="*/ 8335061 w 9399854"/>
              <a:gd name="connsiteY19" fmla="*/ 1144151 h 1144151"/>
              <a:gd name="connsiteX20" fmla="*/ 7821702 w 9399854"/>
              <a:gd name="connsiteY20" fmla="*/ 1144151 h 1144151"/>
              <a:gd name="connsiteX21" fmla="*/ 6947605 w 9399854"/>
              <a:gd name="connsiteY21" fmla="*/ 1144151 h 1144151"/>
              <a:gd name="connsiteX22" fmla="*/ 6163693 w 9399854"/>
              <a:gd name="connsiteY22" fmla="*/ 1144151 h 1144151"/>
              <a:gd name="connsiteX23" fmla="*/ 5650334 w 9399854"/>
              <a:gd name="connsiteY23" fmla="*/ 1144151 h 1144151"/>
              <a:gd name="connsiteX24" fmla="*/ 5136976 w 9399854"/>
              <a:gd name="connsiteY24" fmla="*/ 1144151 h 1144151"/>
              <a:gd name="connsiteX25" fmla="*/ 4353063 w 9399854"/>
              <a:gd name="connsiteY25" fmla="*/ 1144151 h 1144151"/>
              <a:gd name="connsiteX26" fmla="*/ 3929889 w 9399854"/>
              <a:gd name="connsiteY26" fmla="*/ 1144151 h 1144151"/>
              <a:gd name="connsiteX27" fmla="*/ 3326346 w 9399854"/>
              <a:gd name="connsiteY27" fmla="*/ 1144151 h 1144151"/>
              <a:gd name="connsiteX28" fmla="*/ 2632618 w 9399854"/>
              <a:gd name="connsiteY28" fmla="*/ 1144151 h 1144151"/>
              <a:gd name="connsiteX29" fmla="*/ 2209444 w 9399854"/>
              <a:gd name="connsiteY29" fmla="*/ 1144151 h 1144151"/>
              <a:gd name="connsiteX30" fmla="*/ 1696085 w 9399854"/>
              <a:gd name="connsiteY30" fmla="*/ 1144151 h 1144151"/>
              <a:gd name="connsiteX31" fmla="*/ 1272911 w 9399854"/>
              <a:gd name="connsiteY31" fmla="*/ 1144151 h 1144151"/>
              <a:gd name="connsiteX32" fmla="*/ 190696 w 9399854"/>
              <a:gd name="connsiteY32" fmla="*/ 1144151 h 1144151"/>
              <a:gd name="connsiteX33" fmla="*/ 0 w 9399854"/>
              <a:gd name="connsiteY33" fmla="*/ 953455 h 1144151"/>
              <a:gd name="connsiteX34" fmla="*/ 0 w 9399854"/>
              <a:gd name="connsiteY34" fmla="*/ 594958 h 1144151"/>
              <a:gd name="connsiteX35" fmla="*/ 0 w 9399854"/>
              <a:gd name="connsiteY35" fmla="*/ 190696 h 114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399854" h="1144151" fill="none" extrusionOk="0">
                <a:moveTo>
                  <a:pt x="0" y="190696"/>
                </a:moveTo>
                <a:cubicBezTo>
                  <a:pt x="25401" y="88983"/>
                  <a:pt x="105020" y="8941"/>
                  <a:pt x="190696" y="0"/>
                </a:cubicBezTo>
                <a:cubicBezTo>
                  <a:pt x="365438" y="28897"/>
                  <a:pt x="601104" y="24346"/>
                  <a:pt x="794239" y="0"/>
                </a:cubicBezTo>
                <a:cubicBezTo>
                  <a:pt x="987374" y="-24346"/>
                  <a:pt x="1446332" y="-18842"/>
                  <a:pt x="1668336" y="0"/>
                </a:cubicBezTo>
                <a:cubicBezTo>
                  <a:pt x="1890340" y="18842"/>
                  <a:pt x="1960143" y="4413"/>
                  <a:pt x="2091510" y="0"/>
                </a:cubicBezTo>
                <a:cubicBezTo>
                  <a:pt x="2222877" y="-4413"/>
                  <a:pt x="2527379" y="-30438"/>
                  <a:pt x="2875423" y="0"/>
                </a:cubicBezTo>
                <a:cubicBezTo>
                  <a:pt x="3223467" y="30438"/>
                  <a:pt x="3377713" y="1157"/>
                  <a:pt x="3659335" y="0"/>
                </a:cubicBezTo>
                <a:cubicBezTo>
                  <a:pt x="3940957" y="-1157"/>
                  <a:pt x="4284324" y="9084"/>
                  <a:pt x="4443248" y="0"/>
                </a:cubicBezTo>
                <a:cubicBezTo>
                  <a:pt x="4602172" y="-9084"/>
                  <a:pt x="4841418" y="-20057"/>
                  <a:pt x="4956606" y="0"/>
                </a:cubicBezTo>
                <a:cubicBezTo>
                  <a:pt x="5071794" y="20057"/>
                  <a:pt x="5347669" y="23739"/>
                  <a:pt x="5469965" y="0"/>
                </a:cubicBezTo>
                <a:cubicBezTo>
                  <a:pt x="5592261" y="-23739"/>
                  <a:pt x="6110959" y="-40698"/>
                  <a:pt x="6344062" y="0"/>
                </a:cubicBezTo>
                <a:cubicBezTo>
                  <a:pt x="6577165" y="40698"/>
                  <a:pt x="6807787" y="-27902"/>
                  <a:pt x="7037790" y="0"/>
                </a:cubicBezTo>
                <a:cubicBezTo>
                  <a:pt x="7267793" y="27902"/>
                  <a:pt x="7493170" y="14805"/>
                  <a:pt x="7731518" y="0"/>
                </a:cubicBezTo>
                <a:cubicBezTo>
                  <a:pt x="7969866" y="-14805"/>
                  <a:pt x="8354773" y="36004"/>
                  <a:pt x="8605615" y="0"/>
                </a:cubicBezTo>
                <a:cubicBezTo>
                  <a:pt x="8856457" y="-36004"/>
                  <a:pt x="8948500" y="-25109"/>
                  <a:pt x="9209158" y="0"/>
                </a:cubicBezTo>
                <a:cubicBezTo>
                  <a:pt x="9309793" y="-866"/>
                  <a:pt x="9396430" y="85915"/>
                  <a:pt x="9399854" y="190696"/>
                </a:cubicBezTo>
                <a:cubicBezTo>
                  <a:pt x="9398988" y="303948"/>
                  <a:pt x="9396857" y="405596"/>
                  <a:pt x="9399854" y="572076"/>
                </a:cubicBezTo>
                <a:cubicBezTo>
                  <a:pt x="9402851" y="738556"/>
                  <a:pt x="9393959" y="807428"/>
                  <a:pt x="9399854" y="953455"/>
                </a:cubicBezTo>
                <a:cubicBezTo>
                  <a:pt x="9423716" y="1056222"/>
                  <a:pt x="9321179" y="1144115"/>
                  <a:pt x="9209158" y="1144151"/>
                </a:cubicBezTo>
                <a:cubicBezTo>
                  <a:pt x="8943912" y="1123352"/>
                  <a:pt x="8552697" y="1156110"/>
                  <a:pt x="8335061" y="1144151"/>
                </a:cubicBezTo>
                <a:cubicBezTo>
                  <a:pt x="8117425" y="1132192"/>
                  <a:pt x="8019113" y="1128797"/>
                  <a:pt x="7821702" y="1144151"/>
                </a:cubicBezTo>
                <a:cubicBezTo>
                  <a:pt x="7624291" y="1159505"/>
                  <a:pt x="7209664" y="1112365"/>
                  <a:pt x="6947605" y="1144151"/>
                </a:cubicBezTo>
                <a:cubicBezTo>
                  <a:pt x="6685546" y="1175937"/>
                  <a:pt x="6358110" y="1110347"/>
                  <a:pt x="6163693" y="1144151"/>
                </a:cubicBezTo>
                <a:cubicBezTo>
                  <a:pt x="5969276" y="1177955"/>
                  <a:pt x="5758820" y="1154892"/>
                  <a:pt x="5650334" y="1144151"/>
                </a:cubicBezTo>
                <a:cubicBezTo>
                  <a:pt x="5541848" y="1133410"/>
                  <a:pt x="5261722" y="1165893"/>
                  <a:pt x="5136976" y="1144151"/>
                </a:cubicBezTo>
                <a:cubicBezTo>
                  <a:pt x="5012230" y="1122409"/>
                  <a:pt x="4549231" y="1145133"/>
                  <a:pt x="4353063" y="1144151"/>
                </a:cubicBezTo>
                <a:cubicBezTo>
                  <a:pt x="4156895" y="1143169"/>
                  <a:pt x="4123208" y="1145438"/>
                  <a:pt x="3929889" y="1144151"/>
                </a:cubicBezTo>
                <a:cubicBezTo>
                  <a:pt x="3736570" y="1142864"/>
                  <a:pt x="3577686" y="1114480"/>
                  <a:pt x="3326346" y="1144151"/>
                </a:cubicBezTo>
                <a:cubicBezTo>
                  <a:pt x="3075006" y="1173822"/>
                  <a:pt x="2965297" y="1132220"/>
                  <a:pt x="2632618" y="1144151"/>
                </a:cubicBezTo>
                <a:cubicBezTo>
                  <a:pt x="2299939" y="1156082"/>
                  <a:pt x="2314483" y="1132046"/>
                  <a:pt x="2209444" y="1144151"/>
                </a:cubicBezTo>
                <a:cubicBezTo>
                  <a:pt x="2104405" y="1156256"/>
                  <a:pt x="1877127" y="1156747"/>
                  <a:pt x="1696085" y="1144151"/>
                </a:cubicBezTo>
                <a:cubicBezTo>
                  <a:pt x="1515043" y="1131555"/>
                  <a:pt x="1422852" y="1160115"/>
                  <a:pt x="1272911" y="1144151"/>
                </a:cubicBezTo>
                <a:cubicBezTo>
                  <a:pt x="1122970" y="1128187"/>
                  <a:pt x="454357" y="1160654"/>
                  <a:pt x="190696" y="1144151"/>
                </a:cubicBezTo>
                <a:cubicBezTo>
                  <a:pt x="101726" y="1139304"/>
                  <a:pt x="-14056" y="1076651"/>
                  <a:pt x="0" y="953455"/>
                </a:cubicBezTo>
                <a:cubicBezTo>
                  <a:pt x="11356" y="858895"/>
                  <a:pt x="-11672" y="765447"/>
                  <a:pt x="0" y="594958"/>
                </a:cubicBezTo>
                <a:cubicBezTo>
                  <a:pt x="11672" y="424469"/>
                  <a:pt x="-1276" y="343300"/>
                  <a:pt x="0" y="190696"/>
                </a:cubicBezTo>
                <a:close/>
              </a:path>
              <a:path w="9399854" h="1144151" stroke="0" extrusionOk="0">
                <a:moveTo>
                  <a:pt x="0" y="190696"/>
                </a:moveTo>
                <a:cubicBezTo>
                  <a:pt x="-4080" y="88868"/>
                  <a:pt x="70271" y="-20819"/>
                  <a:pt x="190696" y="0"/>
                </a:cubicBezTo>
                <a:cubicBezTo>
                  <a:pt x="536372" y="-30672"/>
                  <a:pt x="651451" y="11190"/>
                  <a:pt x="884424" y="0"/>
                </a:cubicBezTo>
                <a:cubicBezTo>
                  <a:pt x="1117397" y="-11190"/>
                  <a:pt x="1355042" y="-6946"/>
                  <a:pt x="1487967" y="0"/>
                </a:cubicBezTo>
                <a:cubicBezTo>
                  <a:pt x="1620892" y="6946"/>
                  <a:pt x="1749778" y="21515"/>
                  <a:pt x="2001326" y="0"/>
                </a:cubicBezTo>
                <a:cubicBezTo>
                  <a:pt x="2252874" y="-21515"/>
                  <a:pt x="2309669" y="-3435"/>
                  <a:pt x="2514684" y="0"/>
                </a:cubicBezTo>
                <a:cubicBezTo>
                  <a:pt x="2719699" y="3435"/>
                  <a:pt x="2926762" y="26105"/>
                  <a:pt x="3118228" y="0"/>
                </a:cubicBezTo>
                <a:cubicBezTo>
                  <a:pt x="3309694" y="-26105"/>
                  <a:pt x="3513451" y="-8548"/>
                  <a:pt x="3631586" y="0"/>
                </a:cubicBezTo>
                <a:cubicBezTo>
                  <a:pt x="3749721" y="8548"/>
                  <a:pt x="4062905" y="38324"/>
                  <a:pt x="4415499" y="0"/>
                </a:cubicBezTo>
                <a:cubicBezTo>
                  <a:pt x="4768093" y="-38324"/>
                  <a:pt x="4726643" y="6829"/>
                  <a:pt x="5019042" y="0"/>
                </a:cubicBezTo>
                <a:cubicBezTo>
                  <a:pt x="5311441" y="-6829"/>
                  <a:pt x="5295272" y="-14562"/>
                  <a:pt x="5532400" y="0"/>
                </a:cubicBezTo>
                <a:cubicBezTo>
                  <a:pt x="5769528" y="14562"/>
                  <a:pt x="6161386" y="-12420"/>
                  <a:pt x="6406498" y="0"/>
                </a:cubicBezTo>
                <a:cubicBezTo>
                  <a:pt x="6651610" y="12420"/>
                  <a:pt x="6706507" y="-11421"/>
                  <a:pt x="6829671" y="0"/>
                </a:cubicBezTo>
                <a:cubicBezTo>
                  <a:pt x="6952835" y="11421"/>
                  <a:pt x="7221169" y="-861"/>
                  <a:pt x="7523399" y="0"/>
                </a:cubicBezTo>
                <a:cubicBezTo>
                  <a:pt x="7825629" y="861"/>
                  <a:pt x="7902831" y="16426"/>
                  <a:pt x="8036758" y="0"/>
                </a:cubicBezTo>
                <a:cubicBezTo>
                  <a:pt x="8170685" y="-16426"/>
                  <a:pt x="8849105" y="-28736"/>
                  <a:pt x="9209158" y="0"/>
                </a:cubicBezTo>
                <a:cubicBezTo>
                  <a:pt x="9300355" y="9761"/>
                  <a:pt x="9396426" y="83719"/>
                  <a:pt x="9399854" y="190696"/>
                </a:cubicBezTo>
                <a:cubicBezTo>
                  <a:pt x="9408575" y="355933"/>
                  <a:pt x="9407712" y="468661"/>
                  <a:pt x="9399854" y="549193"/>
                </a:cubicBezTo>
                <a:cubicBezTo>
                  <a:pt x="9391996" y="629725"/>
                  <a:pt x="9383355" y="839634"/>
                  <a:pt x="9399854" y="953455"/>
                </a:cubicBezTo>
                <a:cubicBezTo>
                  <a:pt x="9405428" y="1057589"/>
                  <a:pt x="9299409" y="1132148"/>
                  <a:pt x="9209158" y="1144151"/>
                </a:cubicBezTo>
                <a:cubicBezTo>
                  <a:pt x="9000392" y="1143233"/>
                  <a:pt x="8912331" y="1134675"/>
                  <a:pt x="8695799" y="1144151"/>
                </a:cubicBezTo>
                <a:cubicBezTo>
                  <a:pt x="8479267" y="1153627"/>
                  <a:pt x="8024830" y="1171768"/>
                  <a:pt x="7821702" y="1144151"/>
                </a:cubicBezTo>
                <a:cubicBezTo>
                  <a:pt x="7618574" y="1116534"/>
                  <a:pt x="7296501" y="1186157"/>
                  <a:pt x="6947605" y="1144151"/>
                </a:cubicBezTo>
                <a:cubicBezTo>
                  <a:pt x="6598709" y="1102145"/>
                  <a:pt x="6540653" y="1172983"/>
                  <a:pt x="6253877" y="1144151"/>
                </a:cubicBezTo>
                <a:cubicBezTo>
                  <a:pt x="5967101" y="1115319"/>
                  <a:pt x="6010165" y="1127260"/>
                  <a:pt x="5830703" y="1144151"/>
                </a:cubicBezTo>
                <a:cubicBezTo>
                  <a:pt x="5651241" y="1161042"/>
                  <a:pt x="5495153" y="1165086"/>
                  <a:pt x="5407529" y="1144151"/>
                </a:cubicBezTo>
                <a:cubicBezTo>
                  <a:pt x="5319905" y="1123216"/>
                  <a:pt x="4815101" y="1133020"/>
                  <a:pt x="4623617" y="1144151"/>
                </a:cubicBezTo>
                <a:cubicBezTo>
                  <a:pt x="4432133" y="1155282"/>
                  <a:pt x="4299256" y="1127161"/>
                  <a:pt x="4020074" y="1144151"/>
                </a:cubicBezTo>
                <a:cubicBezTo>
                  <a:pt x="3740892" y="1161141"/>
                  <a:pt x="3342141" y="1126409"/>
                  <a:pt x="3145977" y="1144151"/>
                </a:cubicBezTo>
                <a:cubicBezTo>
                  <a:pt x="2949813" y="1161893"/>
                  <a:pt x="2766514" y="1151633"/>
                  <a:pt x="2632618" y="1144151"/>
                </a:cubicBezTo>
                <a:cubicBezTo>
                  <a:pt x="2498722" y="1136669"/>
                  <a:pt x="2290783" y="1160880"/>
                  <a:pt x="2119259" y="1144151"/>
                </a:cubicBezTo>
                <a:cubicBezTo>
                  <a:pt x="1947735" y="1127422"/>
                  <a:pt x="1798244" y="1129640"/>
                  <a:pt x="1696085" y="1144151"/>
                </a:cubicBezTo>
                <a:cubicBezTo>
                  <a:pt x="1593926" y="1158662"/>
                  <a:pt x="1298332" y="1135932"/>
                  <a:pt x="1182727" y="1144151"/>
                </a:cubicBezTo>
                <a:cubicBezTo>
                  <a:pt x="1067122" y="1152370"/>
                  <a:pt x="512291" y="1178269"/>
                  <a:pt x="190696" y="1144151"/>
                </a:cubicBezTo>
                <a:cubicBezTo>
                  <a:pt x="89631" y="1120745"/>
                  <a:pt x="-3480" y="1054146"/>
                  <a:pt x="0" y="953455"/>
                </a:cubicBezTo>
                <a:cubicBezTo>
                  <a:pt x="-3862" y="765123"/>
                  <a:pt x="1141" y="671943"/>
                  <a:pt x="0" y="564448"/>
                </a:cubicBezTo>
                <a:cubicBezTo>
                  <a:pt x="-1141" y="456953"/>
                  <a:pt x="-17316" y="334237"/>
                  <a:pt x="0" y="1906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6B25EE-B9C6-BDAE-7D58-AD4F2257D0C4}"/>
              </a:ext>
            </a:extLst>
          </p:cNvPr>
          <p:cNvSpPr txBox="1"/>
          <p:nvPr/>
        </p:nvSpPr>
        <p:spPr>
          <a:xfrm>
            <a:off x="2027336" y="622532"/>
            <a:ext cx="8987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Viết rồi đọc phân số chỉ phần đã tô màu trong mỗi hình dưới đây. Với mỗi phân số, mẫu số cho biết gì, tử số chỉ gì?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A20C7266-DB15-1C65-A2AD-B759A5914465}"/>
              </a:ext>
            </a:extLst>
          </p:cNvPr>
          <p:cNvSpPr/>
          <p:nvPr/>
        </p:nvSpPr>
        <p:spPr>
          <a:xfrm>
            <a:off x="689704" y="647656"/>
            <a:ext cx="1011382" cy="789710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21E33-8F40-2670-47A8-B9A71853F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6" y="2131453"/>
            <a:ext cx="10410707" cy="18789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E46FC9-C5F8-1CA6-28B3-CF4F2F742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293" y="3937993"/>
            <a:ext cx="2424895" cy="23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34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29284B30-4830-9E73-50F7-AF3B50DAB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AC2DFC-8547-C0EA-965B-893D18A4C3E6}"/>
              </a:ext>
            </a:extLst>
          </p:cNvPr>
          <p:cNvSpPr/>
          <p:nvPr/>
        </p:nvSpPr>
        <p:spPr>
          <a:xfrm>
            <a:off x="233964" y="274067"/>
            <a:ext cx="11695012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931711-43B7-34AD-5DAC-9A9D1C51B3F0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4623419" y="1604774"/>
            <a:ext cx="1301238" cy="446863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6C5761-A8A7-B9DC-11C3-7D2EA6A45537}"/>
              </a:ext>
            </a:extLst>
          </p:cNvPr>
          <p:cNvCxnSpPr>
            <a:cxnSpLocks/>
          </p:cNvCxnSpPr>
          <p:nvPr/>
        </p:nvCxnSpPr>
        <p:spPr>
          <a:xfrm>
            <a:off x="4591167" y="3535645"/>
            <a:ext cx="1490303" cy="315051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EA130BC-6E53-FB90-2C98-6EEFD1130FD3}"/>
              </a:ext>
            </a:extLst>
          </p:cNvPr>
          <p:cNvSpPr/>
          <p:nvPr/>
        </p:nvSpPr>
        <p:spPr>
          <a:xfrm>
            <a:off x="6095962" y="2973533"/>
            <a:ext cx="5244276" cy="1754326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số 2 cho biết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 tròn được chia làm 2 phần bằng nhau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EE34E7-4E21-52B2-C5AD-35DDA0F254D6}"/>
              </a:ext>
            </a:extLst>
          </p:cNvPr>
          <p:cNvSpPr/>
          <p:nvPr/>
        </p:nvSpPr>
        <p:spPr>
          <a:xfrm>
            <a:off x="5924657" y="1004609"/>
            <a:ext cx="5783037" cy="1200329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Tử số 1 cho biết có 1 phần như thế được tô màu.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0ABCCA-DF3A-52FB-FE31-71EF0A121E1F}"/>
              </a:ext>
            </a:extLst>
          </p:cNvPr>
          <p:cNvSpPr txBox="1"/>
          <p:nvPr/>
        </p:nvSpPr>
        <p:spPr>
          <a:xfrm>
            <a:off x="1121273" y="4258073"/>
            <a:ext cx="4152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Một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phần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hai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710925-60FC-EE63-CF6D-A054B01D57F6}"/>
              </a:ext>
            </a:extLst>
          </p:cNvPr>
          <p:cNvSpPr/>
          <p:nvPr/>
        </p:nvSpPr>
        <p:spPr>
          <a:xfrm>
            <a:off x="694040" y="1600464"/>
            <a:ext cx="1036952" cy="2119513"/>
          </a:xfrm>
          <a:custGeom>
            <a:avLst/>
            <a:gdLst>
              <a:gd name="connsiteX0" fmla="*/ 1036952 w 1036952"/>
              <a:gd name="connsiteY0" fmla="*/ 0 h 2119513"/>
              <a:gd name="connsiteX1" fmla="*/ 1036952 w 1036952"/>
              <a:gd name="connsiteY1" fmla="*/ 2119513 h 2119513"/>
              <a:gd name="connsiteX2" fmla="*/ 848220 w 1036952"/>
              <a:gd name="connsiteY2" fmla="*/ 2100487 h 2119513"/>
              <a:gd name="connsiteX3" fmla="*/ 0 w 1036952"/>
              <a:gd name="connsiteY3" fmla="*/ 1059756 h 2119513"/>
              <a:gd name="connsiteX4" fmla="*/ 848220 w 1036952"/>
              <a:gd name="connsiteY4" fmla="*/ 19026 h 2119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952" h="2119513">
                <a:moveTo>
                  <a:pt x="1036952" y="0"/>
                </a:moveTo>
                <a:lnTo>
                  <a:pt x="1036952" y="2119513"/>
                </a:lnTo>
                <a:lnTo>
                  <a:pt x="848220" y="2100487"/>
                </a:lnTo>
                <a:cubicBezTo>
                  <a:pt x="364142" y="2001430"/>
                  <a:pt x="0" y="1573118"/>
                  <a:pt x="0" y="1059756"/>
                </a:cubicBezTo>
                <a:cubicBezTo>
                  <a:pt x="0" y="546395"/>
                  <a:pt x="364142" y="118082"/>
                  <a:pt x="848220" y="19026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737193C-E61B-A1EB-14E6-588B749C696C}"/>
              </a:ext>
            </a:extLst>
          </p:cNvPr>
          <p:cNvSpPr/>
          <p:nvPr/>
        </p:nvSpPr>
        <p:spPr>
          <a:xfrm flipH="1">
            <a:off x="1737470" y="1600464"/>
            <a:ext cx="1036952" cy="2119513"/>
          </a:xfrm>
          <a:custGeom>
            <a:avLst/>
            <a:gdLst>
              <a:gd name="connsiteX0" fmla="*/ 1036952 w 1036952"/>
              <a:gd name="connsiteY0" fmla="*/ 0 h 2119513"/>
              <a:gd name="connsiteX1" fmla="*/ 1036952 w 1036952"/>
              <a:gd name="connsiteY1" fmla="*/ 2119513 h 2119513"/>
              <a:gd name="connsiteX2" fmla="*/ 848220 w 1036952"/>
              <a:gd name="connsiteY2" fmla="*/ 2100487 h 2119513"/>
              <a:gd name="connsiteX3" fmla="*/ 0 w 1036952"/>
              <a:gd name="connsiteY3" fmla="*/ 1059756 h 2119513"/>
              <a:gd name="connsiteX4" fmla="*/ 848220 w 1036952"/>
              <a:gd name="connsiteY4" fmla="*/ 19026 h 2119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952" h="2119513">
                <a:moveTo>
                  <a:pt x="1036952" y="0"/>
                </a:moveTo>
                <a:lnTo>
                  <a:pt x="1036952" y="2119513"/>
                </a:lnTo>
                <a:lnTo>
                  <a:pt x="848220" y="2100487"/>
                </a:lnTo>
                <a:cubicBezTo>
                  <a:pt x="364142" y="2001430"/>
                  <a:pt x="0" y="1573118"/>
                  <a:pt x="0" y="1059756"/>
                </a:cubicBezTo>
                <a:cubicBezTo>
                  <a:pt x="0" y="546395"/>
                  <a:pt x="364142" y="118082"/>
                  <a:pt x="848220" y="19026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64A0652-0A11-63F7-D94A-057760671E0F}"/>
              </a:ext>
            </a:extLst>
          </p:cNvPr>
          <p:cNvSpPr/>
          <p:nvPr/>
        </p:nvSpPr>
        <p:spPr>
          <a:xfrm>
            <a:off x="705065" y="1600464"/>
            <a:ext cx="1036952" cy="2119513"/>
          </a:xfrm>
          <a:custGeom>
            <a:avLst/>
            <a:gdLst>
              <a:gd name="connsiteX0" fmla="*/ 1036952 w 1036952"/>
              <a:gd name="connsiteY0" fmla="*/ 0 h 2119513"/>
              <a:gd name="connsiteX1" fmla="*/ 1036952 w 1036952"/>
              <a:gd name="connsiteY1" fmla="*/ 2119513 h 2119513"/>
              <a:gd name="connsiteX2" fmla="*/ 848220 w 1036952"/>
              <a:gd name="connsiteY2" fmla="*/ 2100487 h 2119513"/>
              <a:gd name="connsiteX3" fmla="*/ 0 w 1036952"/>
              <a:gd name="connsiteY3" fmla="*/ 1059756 h 2119513"/>
              <a:gd name="connsiteX4" fmla="*/ 848220 w 1036952"/>
              <a:gd name="connsiteY4" fmla="*/ 19026 h 2119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952" h="2119513">
                <a:moveTo>
                  <a:pt x="1036952" y="0"/>
                </a:moveTo>
                <a:lnTo>
                  <a:pt x="1036952" y="2119513"/>
                </a:lnTo>
                <a:lnTo>
                  <a:pt x="848220" y="2100487"/>
                </a:lnTo>
                <a:cubicBezTo>
                  <a:pt x="364142" y="2001430"/>
                  <a:pt x="0" y="1573118"/>
                  <a:pt x="0" y="1059756"/>
                </a:cubicBezTo>
                <a:cubicBezTo>
                  <a:pt x="0" y="546395"/>
                  <a:pt x="364142" y="118082"/>
                  <a:pt x="848220" y="19026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21E6E5-9170-0EA1-EB79-F6FEAF53FA8E}"/>
              </a:ext>
            </a:extLst>
          </p:cNvPr>
          <p:cNvSpPr/>
          <p:nvPr/>
        </p:nvSpPr>
        <p:spPr>
          <a:xfrm>
            <a:off x="3547737" y="1712312"/>
            <a:ext cx="923330" cy="9233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08E6E8B-0416-33C2-07B7-A8006527A0CE}"/>
              </a:ext>
            </a:extLst>
          </p:cNvPr>
          <p:cNvCxnSpPr>
            <a:cxnSpLocks/>
          </p:cNvCxnSpPr>
          <p:nvPr/>
        </p:nvCxnSpPr>
        <p:spPr>
          <a:xfrm>
            <a:off x="3163196" y="2805414"/>
            <a:ext cx="16345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F1AB6E4-46C0-A55A-F9A1-27C523F1100A}"/>
              </a:ext>
            </a:extLst>
          </p:cNvPr>
          <p:cNvSpPr/>
          <p:nvPr/>
        </p:nvSpPr>
        <p:spPr>
          <a:xfrm>
            <a:off x="3547737" y="2967335"/>
            <a:ext cx="923330" cy="9233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EF18C2-9B5E-DB27-2CB8-5BF397F55CCB}"/>
              </a:ext>
            </a:extLst>
          </p:cNvPr>
          <p:cNvSpPr txBox="1"/>
          <p:nvPr/>
        </p:nvSpPr>
        <p:spPr>
          <a:xfrm>
            <a:off x="3703849" y="2867585"/>
            <a:ext cx="657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A953BF-7E89-EF57-4164-B0F29A71B42C}"/>
              </a:ext>
            </a:extLst>
          </p:cNvPr>
          <p:cNvSpPr txBox="1"/>
          <p:nvPr/>
        </p:nvSpPr>
        <p:spPr>
          <a:xfrm>
            <a:off x="3711984" y="1600464"/>
            <a:ext cx="657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9724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6" grpId="0"/>
      <p:bldP spid="15" grpId="0" animBg="1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>
            <a:extLst>
              <a:ext uri="{FF2B5EF4-FFF2-40B4-BE49-F238E27FC236}">
                <a16:creationId xmlns:a16="http://schemas.microsoft.com/office/drawing/2014/main" id="{92172006-CC93-9285-CDFA-261F312C5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50591">
            <a:off x="-2478" y="258883"/>
            <a:ext cx="4156289" cy="1480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58E925-8337-108B-2C1D-D2B83A3EB3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8338"/>
          <a:stretch>
            <a:fillRect/>
          </a:stretch>
        </p:blipFill>
        <p:spPr>
          <a:xfrm>
            <a:off x="2804830" y="416094"/>
            <a:ext cx="9387170" cy="6187263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1E39FB22-1770-F99F-F664-1D7EE32782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-650161" y="1037820"/>
            <a:ext cx="5673573" cy="6194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107831-E160-9E84-B221-8915EDB70503}"/>
              </a:ext>
            </a:extLst>
          </p:cNvPr>
          <p:cNvSpPr txBox="1"/>
          <p:nvPr/>
        </p:nvSpPr>
        <p:spPr>
          <a:xfrm>
            <a:off x="6289857" y="2607198"/>
            <a:ext cx="3285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err="1">
                <a:solidFill>
                  <a:schemeClr val="accent1">
                    <a:lumMod val="75000"/>
                  </a:schemeClr>
                </a:solidFill>
                <a:latin typeface="UVN Banh Mi" pitchFamily="2" charset="0"/>
              </a:rPr>
              <a:t>Bài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UVN Banh Mi" pitchFamily="2" charset="0"/>
              </a:rPr>
              <a:t> 60 – Tiết 1</a:t>
            </a:r>
          </a:p>
        </p:txBody>
      </p:sp>
      <p:pic>
        <p:nvPicPr>
          <p:cNvPr id="3" name="Picture 2" descr="Cartoon knight boy">
            <a:extLst>
              <a:ext uri="{FF2B5EF4-FFF2-40B4-BE49-F238E27FC236}">
                <a16:creationId xmlns:a16="http://schemas.microsoft.com/office/drawing/2014/main" id="{1BBF2CEE-3C65-1613-537F-3768C2E03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424" y="4323993"/>
            <a:ext cx="2474453" cy="227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FF9F054-585F-6A93-9B0F-10BF8DA0D4BB}"/>
              </a:ext>
            </a:extLst>
          </p:cNvPr>
          <p:cNvSpPr txBox="1"/>
          <p:nvPr/>
        </p:nvSpPr>
        <p:spPr>
          <a:xfrm>
            <a:off x="4255866" y="3255358"/>
            <a:ext cx="76869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0">
                <a:ln w="12065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Phân số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50CC4D4-1413-A774-A567-2C4885442163}"/>
              </a:ext>
            </a:extLst>
          </p:cNvPr>
          <p:cNvSpPr txBox="1"/>
          <p:nvPr/>
        </p:nvSpPr>
        <p:spPr>
          <a:xfrm>
            <a:off x="4255866" y="3236642"/>
            <a:ext cx="76869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60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 số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777BC8E-0EF5-5830-BA76-C146B22278E5}"/>
              </a:ext>
            </a:extLst>
          </p:cNvPr>
          <p:cNvSpPr txBox="1"/>
          <p:nvPr/>
        </p:nvSpPr>
        <p:spPr>
          <a:xfrm rot="20520827">
            <a:off x="989369" y="411968"/>
            <a:ext cx="21172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4800">
                <a:solidFill>
                  <a:srgbClr val="FFFF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Toán</a:t>
            </a:r>
            <a:endParaRPr lang="sv-SE" sz="4800" dirty="0">
              <a:solidFill>
                <a:srgbClr val="FFFF00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AB9C44-78B2-3FD7-1610-F75B576797A3}"/>
              </a:ext>
            </a:extLst>
          </p:cNvPr>
          <p:cNvSpPr txBox="1"/>
          <p:nvPr/>
        </p:nvSpPr>
        <p:spPr>
          <a:xfrm>
            <a:off x="141424" y="254643"/>
            <a:ext cx="36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70112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29284B30-4830-9E73-50F7-AF3B50DAB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AC2DFC-8547-C0EA-965B-893D18A4C3E6}"/>
              </a:ext>
            </a:extLst>
          </p:cNvPr>
          <p:cNvSpPr/>
          <p:nvPr/>
        </p:nvSpPr>
        <p:spPr>
          <a:xfrm>
            <a:off x="248456" y="265043"/>
            <a:ext cx="11695012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A130BC-6E53-FB90-2C98-6EEFD1130FD3}"/>
              </a:ext>
            </a:extLst>
          </p:cNvPr>
          <p:cNvSpPr/>
          <p:nvPr/>
        </p:nvSpPr>
        <p:spPr>
          <a:xfrm>
            <a:off x="5971037" y="2920034"/>
            <a:ext cx="5613326" cy="1754326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 số 4 cho biết hình tam giác được chia làm 4 phần bằng nhau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EE34E7-4E21-52B2-C5AD-35DDA0F254D6}"/>
              </a:ext>
            </a:extLst>
          </p:cNvPr>
          <p:cNvSpPr/>
          <p:nvPr/>
        </p:nvSpPr>
        <p:spPr>
          <a:xfrm>
            <a:off x="5840536" y="894240"/>
            <a:ext cx="5743827" cy="1200329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Tử số 1 cho biết có 1 phần như thế được tô màu.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0ABCCA-DF3A-52FB-FE31-71EF0A121E1F}"/>
              </a:ext>
            </a:extLst>
          </p:cNvPr>
          <p:cNvSpPr txBox="1"/>
          <p:nvPr/>
        </p:nvSpPr>
        <p:spPr>
          <a:xfrm>
            <a:off x="2218268" y="4601857"/>
            <a:ext cx="6216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CC7F738-8BF2-2F4E-AE35-2A07B3F683C8}"/>
              </a:ext>
            </a:extLst>
          </p:cNvPr>
          <p:cNvCxnSpPr>
            <a:cxnSpLocks/>
          </p:cNvCxnSpPr>
          <p:nvPr/>
        </p:nvCxnSpPr>
        <p:spPr>
          <a:xfrm flipV="1">
            <a:off x="4623419" y="1494404"/>
            <a:ext cx="1214279" cy="557233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90CA37-7720-1CC9-1FC7-003009CAAA3D}"/>
              </a:ext>
            </a:extLst>
          </p:cNvPr>
          <p:cNvCxnSpPr>
            <a:cxnSpLocks/>
          </p:cNvCxnSpPr>
          <p:nvPr/>
        </p:nvCxnSpPr>
        <p:spPr>
          <a:xfrm>
            <a:off x="4591167" y="3535645"/>
            <a:ext cx="1379870" cy="243925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2E006F9-5ADF-16F8-5BC4-EC6B020C7846}"/>
              </a:ext>
            </a:extLst>
          </p:cNvPr>
          <p:cNvSpPr/>
          <p:nvPr/>
        </p:nvSpPr>
        <p:spPr>
          <a:xfrm>
            <a:off x="3547737" y="1712312"/>
            <a:ext cx="923330" cy="9233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7DC2F5-966A-E67B-E74F-E83AA581B897}"/>
              </a:ext>
            </a:extLst>
          </p:cNvPr>
          <p:cNvCxnSpPr>
            <a:cxnSpLocks/>
          </p:cNvCxnSpPr>
          <p:nvPr/>
        </p:nvCxnSpPr>
        <p:spPr>
          <a:xfrm>
            <a:off x="3163196" y="2805414"/>
            <a:ext cx="16345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7FE87C2-2635-4AEF-CB21-3C065BAB6093}"/>
              </a:ext>
            </a:extLst>
          </p:cNvPr>
          <p:cNvSpPr/>
          <p:nvPr/>
        </p:nvSpPr>
        <p:spPr>
          <a:xfrm>
            <a:off x="3547737" y="2967335"/>
            <a:ext cx="923330" cy="9233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0B873-EBB6-C2F8-0DEC-49B23E3267EE}"/>
              </a:ext>
            </a:extLst>
          </p:cNvPr>
          <p:cNvSpPr txBox="1"/>
          <p:nvPr/>
        </p:nvSpPr>
        <p:spPr>
          <a:xfrm>
            <a:off x="3703849" y="2867585"/>
            <a:ext cx="657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2100F8-5AEE-20CE-B0B6-0058BDAC9CAA}"/>
              </a:ext>
            </a:extLst>
          </p:cNvPr>
          <p:cNvSpPr txBox="1"/>
          <p:nvPr/>
        </p:nvSpPr>
        <p:spPr>
          <a:xfrm>
            <a:off x="3711984" y="1600464"/>
            <a:ext cx="657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1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52B278A5-AD10-D853-4E96-A748281B1F9A}"/>
              </a:ext>
            </a:extLst>
          </p:cNvPr>
          <p:cNvSpPr/>
          <p:nvPr/>
        </p:nvSpPr>
        <p:spPr>
          <a:xfrm>
            <a:off x="1177593" y="844532"/>
            <a:ext cx="1353275" cy="1166616"/>
          </a:xfrm>
          <a:prstGeom prst="triangle">
            <a:avLst/>
          </a:prstGeom>
          <a:solidFill>
            <a:srgbClr val="FFCB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144FCD5-CB71-DFB0-7C5D-667F14CD6A12}"/>
              </a:ext>
            </a:extLst>
          </p:cNvPr>
          <p:cNvSpPr/>
          <p:nvPr/>
        </p:nvSpPr>
        <p:spPr>
          <a:xfrm>
            <a:off x="507397" y="2006036"/>
            <a:ext cx="1353275" cy="1166616"/>
          </a:xfrm>
          <a:prstGeom prst="triangle">
            <a:avLst/>
          </a:prstGeom>
          <a:solidFill>
            <a:srgbClr val="FFCB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E161FB1-F173-8584-6FE4-019AF2ADBD01}"/>
              </a:ext>
            </a:extLst>
          </p:cNvPr>
          <p:cNvSpPr/>
          <p:nvPr/>
        </p:nvSpPr>
        <p:spPr>
          <a:xfrm>
            <a:off x="1851477" y="2006036"/>
            <a:ext cx="1353275" cy="1166616"/>
          </a:xfrm>
          <a:prstGeom prst="triangle">
            <a:avLst/>
          </a:prstGeom>
          <a:solidFill>
            <a:srgbClr val="FFCB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E38E66E0-BCE5-1DA2-AD6F-14724DB4A401}"/>
              </a:ext>
            </a:extLst>
          </p:cNvPr>
          <p:cNvSpPr/>
          <p:nvPr/>
        </p:nvSpPr>
        <p:spPr>
          <a:xfrm flipV="1">
            <a:off x="1174755" y="2022404"/>
            <a:ext cx="1353275" cy="1166616"/>
          </a:xfrm>
          <a:prstGeom prst="triangle">
            <a:avLst/>
          </a:prstGeom>
          <a:solidFill>
            <a:srgbClr val="FFCB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2FE12B0-99CD-D12E-0D05-9B96CE7D831F}"/>
              </a:ext>
            </a:extLst>
          </p:cNvPr>
          <p:cNvSpPr/>
          <p:nvPr/>
        </p:nvSpPr>
        <p:spPr>
          <a:xfrm flipV="1">
            <a:off x="1185513" y="2017879"/>
            <a:ext cx="1353275" cy="1166616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48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6" grpId="0"/>
      <p:bldP spid="15" grpId="0"/>
      <p:bldP spid="16" grpId="0"/>
      <p:bldP spid="18" grpId="0" animBg="1"/>
      <p:bldP spid="19" grpId="0" animBg="1"/>
      <p:bldP spid="21" grpId="0" animBg="1"/>
      <p:bldP spid="22" grpId="0" animBg="1"/>
      <p:bldP spid="2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29284B30-4830-9E73-50F7-AF3B50DAB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AC2DFC-8547-C0EA-965B-893D18A4C3E6}"/>
              </a:ext>
            </a:extLst>
          </p:cNvPr>
          <p:cNvSpPr/>
          <p:nvPr/>
        </p:nvSpPr>
        <p:spPr>
          <a:xfrm>
            <a:off x="233964" y="274067"/>
            <a:ext cx="11695012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A130BC-6E53-FB90-2C98-6EEFD1130FD3}"/>
              </a:ext>
            </a:extLst>
          </p:cNvPr>
          <p:cNvSpPr/>
          <p:nvPr/>
        </p:nvSpPr>
        <p:spPr>
          <a:xfrm>
            <a:off x="6603826" y="3137338"/>
            <a:ext cx="5126512" cy="1754326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 số 4 cho biết hình thoi được chia làm 4 phần bằng nhau.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EE34E7-4E21-52B2-C5AD-35DDA0F254D6}"/>
              </a:ext>
            </a:extLst>
          </p:cNvPr>
          <p:cNvSpPr/>
          <p:nvPr/>
        </p:nvSpPr>
        <p:spPr>
          <a:xfrm>
            <a:off x="6798332" y="605709"/>
            <a:ext cx="4785580" cy="1754326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Tử số 2 cho biết có 2 phần như thế được tô màu.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0ABCCA-DF3A-52FB-FE31-71EF0A121E1F}"/>
              </a:ext>
            </a:extLst>
          </p:cNvPr>
          <p:cNvSpPr txBox="1"/>
          <p:nvPr/>
        </p:nvSpPr>
        <p:spPr>
          <a:xfrm>
            <a:off x="819845" y="3760975"/>
            <a:ext cx="3766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EC96BC4-0DD2-315E-4EF3-A4EB882E70BB}"/>
              </a:ext>
            </a:extLst>
          </p:cNvPr>
          <p:cNvSpPr/>
          <p:nvPr/>
        </p:nvSpPr>
        <p:spPr>
          <a:xfrm rot="5400000" flipV="1">
            <a:off x="919016" y="898982"/>
            <a:ext cx="875899" cy="1944914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48C02E9-8350-3B85-E8D9-E20BB4C114AD}"/>
              </a:ext>
            </a:extLst>
          </p:cNvPr>
          <p:cNvSpPr/>
          <p:nvPr/>
        </p:nvSpPr>
        <p:spPr>
          <a:xfrm rot="16200000" flipH="1" flipV="1">
            <a:off x="2863930" y="898982"/>
            <a:ext cx="875899" cy="1944914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E9287EC8-D5DE-594F-78B8-09AD98067FAB}"/>
              </a:ext>
            </a:extLst>
          </p:cNvPr>
          <p:cNvSpPr/>
          <p:nvPr/>
        </p:nvSpPr>
        <p:spPr>
          <a:xfrm rot="16200000">
            <a:off x="919012" y="1774880"/>
            <a:ext cx="875899" cy="1944914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DFEBB99-A329-B75F-3F41-CDD5E0F4059F}"/>
              </a:ext>
            </a:extLst>
          </p:cNvPr>
          <p:cNvSpPr/>
          <p:nvPr/>
        </p:nvSpPr>
        <p:spPr>
          <a:xfrm rot="5400000" flipH="1">
            <a:off x="2863928" y="1774881"/>
            <a:ext cx="875899" cy="1944914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E9E40DA9-AD5B-6391-13E5-857F9A443F67}"/>
              </a:ext>
            </a:extLst>
          </p:cNvPr>
          <p:cNvSpPr/>
          <p:nvPr/>
        </p:nvSpPr>
        <p:spPr>
          <a:xfrm rot="5400000" flipV="1">
            <a:off x="919012" y="897270"/>
            <a:ext cx="875899" cy="1944914"/>
          </a:xfrm>
          <a:prstGeom prst="triangle">
            <a:avLst>
              <a:gd name="adj" fmla="val 100000"/>
            </a:avLst>
          </a:prstGeom>
          <a:solidFill>
            <a:srgbClr val="FFCB0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9C58413-7FC8-191C-3062-4994031E5933}"/>
              </a:ext>
            </a:extLst>
          </p:cNvPr>
          <p:cNvSpPr/>
          <p:nvPr/>
        </p:nvSpPr>
        <p:spPr>
          <a:xfrm rot="5400000" flipH="1">
            <a:off x="2863925" y="1774879"/>
            <a:ext cx="875899" cy="1944914"/>
          </a:xfrm>
          <a:prstGeom prst="triangle">
            <a:avLst>
              <a:gd name="adj" fmla="val 100000"/>
            </a:avLst>
          </a:prstGeom>
          <a:solidFill>
            <a:srgbClr val="FFCB0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1E0BA4-18F4-D9AA-B923-EB8B9EC65ECE}"/>
              </a:ext>
            </a:extLst>
          </p:cNvPr>
          <p:cNvCxnSpPr>
            <a:cxnSpLocks/>
          </p:cNvCxnSpPr>
          <p:nvPr/>
        </p:nvCxnSpPr>
        <p:spPr>
          <a:xfrm flipV="1">
            <a:off x="5584053" y="1264964"/>
            <a:ext cx="1214279" cy="557233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A08785-0BEB-9441-C344-AFF8CC6D1E55}"/>
              </a:ext>
            </a:extLst>
          </p:cNvPr>
          <p:cNvCxnSpPr>
            <a:cxnSpLocks/>
          </p:cNvCxnSpPr>
          <p:nvPr/>
        </p:nvCxnSpPr>
        <p:spPr>
          <a:xfrm>
            <a:off x="5551801" y="3306205"/>
            <a:ext cx="942118" cy="708296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937DCCE-7D44-97F7-3EC5-B62BCA9E590F}"/>
              </a:ext>
            </a:extLst>
          </p:cNvPr>
          <p:cNvSpPr/>
          <p:nvPr/>
        </p:nvSpPr>
        <p:spPr>
          <a:xfrm>
            <a:off x="4508371" y="1482872"/>
            <a:ext cx="923330" cy="9233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750281-F7F9-28D6-9D76-5BA53B9E933C}"/>
              </a:ext>
            </a:extLst>
          </p:cNvPr>
          <p:cNvCxnSpPr>
            <a:cxnSpLocks/>
          </p:cNvCxnSpPr>
          <p:nvPr/>
        </p:nvCxnSpPr>
        <p:spPr>
          <a:xfrm>
            <a:off x="4123830" y="2575974"/>
            <a:ext cx="16345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4D6C035-9226-D4EA-2B45-69DFB199C961}"/>
              </a:ext>
            </a:extLst>
          </p:cNvPr>
          <p:cNvSpPr/>
          <p:nvPr/>
        </p:nvSpPr>
        <p:spPr>
          <a:xfrm>
            <a:off x="4508371" y="2737895"/>
            <a:ext cx="923330" cy="9233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EB45D8-F087-09E5-F845-E2E6E4799DB3}"/>
              </a:ext>
            </a:extLst>
          </p:cNvPr>
          <p:cNvSpPr txBox="1"/>
          <p:nvPr/>
        </p:nvSpPr>
        <p:spPr>
          <a:xfrm>
            <a:off x="4664483" y="2638145"/>
            <a:ext cx="657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9CB070-79AF-8015-E5ED-EBEE1D4B62D6}"/>
              </a:ext>
            </a:extLst>
          </p:cNvPr>
          <p:cNvSpPr txBox="1"/>
          <p:nvPr/>
        </p:nvSpPr>
        <p:spPr>
          <a:xfrm>
            <a:off x="4672618" y="1371024"/>
            <a:ext cx="657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01998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6" grpId="0"/>
      <p:bldP spid="14" grpId="0" animBg="1"/>
      <p:bldP spid="15" grpId="0" animBg="1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29284B30-4830-9E73-50F7-AF3B50DAB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AC2DFC-8547-C0EA-965B-893D18A4C3E6}"/>
              </a:ext>
            </a:extLst>
          </p:cNvPr>
          <p:cNvSpPr/>
          <p:nvPr/>
        </p:nvSpPr>
        <p:spPr>
          <a:xfrm>
            <a:off x="233964" y="274067"/>
            <a:ext cx="11695012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21E33-8F40-2670-47A8-B9A71853F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3" t="-971" r="-1839" b="-6458"/>
          <a:stretch/>
        </p:blipFill>
        <p:spPr>
          <a:xfrm>
            <a:off x="206578" y="850081"/>
            <a:ext cx="4171161" cy="306156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6ACB60-40C4-7DD3-9ECE-B53410E273D6}"/>
              </a:ext>
            </a:extLst>
          </p:cNvPr>
          <p:cNvGrpSpPr/>
          <p:nvPr/>
        </p:nvGrpSpPr>
        <p:grpSpPr>
          <a:xfrm>
            <a:off x="4210771" y="1780700"/>
            <a:ext cx="960521" cy="2375950"/>
            <a:chOff x="9612631" y="2996108"/>
            <a:chExt cx="960521" cy="23759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D640972-58FF-699A-8CF8-44FF36FA0E8F}"/>
                </a:ext>
              </a:extLst>
            </p:cNvPr>
            <p:cNvSpPr/>
            <p:nvPr/>
          </p:nvSpPr>
          <p:spPr>
            <a:xfrm>
              <a:off x="9763541" y="2996108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B51484-E4E4-8AE5-6249-646DB9B183F2}"/>
                </a:ext>
              </a:extLst>
            </p:cNvPr>
            <p:cNvSpPr/>
            <p:nvPr/>
          </p:nvSpPr>
          <p:spPr>
            <a:xfrm>
              <a:off x="9723709" y="4171729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FB0BEC0-74FD-AE04-4E7C-07F8FC34F33F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931711-43B7-34AD-5DAC-9A9D1C51B3F0}"/>
              </a:ext>
            </a:extLst>
          </p:cNvPr>
          <p:cNvCxnSpPr>
            <a:cxnSpLocks/>
          </p:cNvCxnSpPr>
          <p:nvPr/>
        </p:nvCxnSpPr>
        <p:spPr>
          <a:xfrm flipV="1">
            <a:off x="5079395" y="1833178"/>
            <a:ext cx="1378702" cy="65686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6C5761-A8A7-B9DC-11C3-7D2EA6A45537}"/>
              </a:ext>
            </a:extLst>
          </p:cNvPr>
          <p:cNvCxnSpPr>
            <a:cxnSpLocks/>
          </p:cNvCxnSpPr>
          <p:nvPr/>
        </p:nvCxnSpPr>
        <p:spPr>
          <a:xfrm>
            <a:off x="5034112" y="3621623"/>
            <a:ext cx="1423985" cy="416281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EA130BC-6E53-FB90-2C98-6EEFD1130FD3}"/>
              </a:ext>
            </a:extLst>
          </p:cNvPr>
          <p:cNvSpPr/>
          <p:nvPr/>
        </p:nvSpPr>
        <p:spPr>
          <a:xfrm>
            <a:off x="6544404" y="3358160"/>
            <a:ext cx="4728199" cy="1569660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 số 8 cho biết hình vẽ gồm 8 chiếc lá bằng nhau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EE34E7-4E21-52B2-C5AD-35DDA0F254D6}"/>
              </a:ext>
            </a:extLst>
          </p:cNvPr>
          <p:cNvSpPr/>
          <p:nvPr/>
        </p:nvSpPr>
        <p:spPr>
          <a:xfrm>
            <a:off x="6544404" y="920378"/>
            <a:ext cx="4693657" cy="1569660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Tử số 3 cho biết có 3 chiếc lá như thế được tô màu.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0ABCCA-DF3A-52FB-FE31-71EF0A121E1F}"/>
              </a:ext>
            </a:extLst>
          </p:cNvPr>
          <p:cNvSpPr txBox="1"/>
          <p:nvPr/>
        </p:nvSpPr>
        <p:spPr>
          <a:xfrm>
            <a:off x="2276119" y="4308014"/>
            <a:ext cx="6216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libri"/>
              </a:rPr>
              <a:t>Ba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phần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tám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5623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0D34C1A8-0E0A-63CB-4053-52878C2B8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D0991F5E-26D7-654C-F670-0B3F2945EE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83486" y="4082069"/>
            <a:ext cx="1332119" cy="2237288"/>
          </a:xfrm>
          <a:prstGeom prst="rect">
            <a:avLst/>
          </a:prstGeom>
        </p:spPr>
      </p:pic>
      <p:pic>
        <p:nvPicPr>
          <p:cNvPr id="8" name="Hình ảnh 7" descr="Ảnh có chứa bản phác thảo, bờm, Tượng động vật, con ngựa&#10;&#10;Mô tả được tạo tự động">
            <a:extLst>
              <a:ext uri="{FF2B5EF4-FFF2-40B4-BE49-F238E27FC236}">
                <a16:creationId xmlns:a16="http://schemas.microsoft.com/office/drawing/2014/main" id="{95E1991D-FEDC-0291-27DE-92B117788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1" y="3123966"/>
            <a:ext cx="4791501" cy="3481824"/>
          </a:xfrm>
          <a:prstGeom prst="rect">
            <a:avLst/>
          </a:prstGeom>
        </p:spPr>
      </p:pic>
      <p:pic>
        <p:nvPicPr>
          <p:cNvPr id="5" name="Picture 2" descr="Cartoon knight boy">
            <a:extLst>
              <a:ext uri="{FF2B5EF4-FFF2-40B4-BE49-F238E27FC236}">
                <a16:creationId xmlns:a16="http://schemas.microsoft.com/office/drawing/2014/main" id="{0299C3F2-93CF-4D7D-2389-7FC8BD1FA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7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  <a14:foregroundMark x1="53355" y1="1917" x2="52077" y2="1917"/>
                        <a14:foregroundMark x1="32268" y1="20607" x2="31310" y2="31470"/>
                        <a14:foregroundMark x1="32907" y1="30511" x2="32907" y2="35942"/>
                        <a14:foregroundMark x1="32109" y1="18371" x2="32268" y2="24441"/>
                        <a14:foregroundMark x1="32748" y1="19808" x2="32109" y2="2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3655" y="4139548"/>
            <a:ext cx="2814224" cy="25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7991488-8A16-5241-A332-1472B9EEA252}"/>
              </a:ext>
            </a:extLst>
          </p:cNvPr>
          <p:cNvSpPr txBox="1"/>
          <p:nvPr/>
        </p:nvSpPr>
        <p:spPr>
          <a:xfrm>
            <a:off x="2147831" y="606892"/>
            <a:ext cx="8164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Chúc</a:t>
            </a:r>
            <a:r>
              <a:rPr lang="en-US" sz="54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mừng</a:t>
            </a:r>
            <a:r>
              <a:rPr lang="en-US" sz="540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 Hiệp sĩ </a:t>
            </a:r>
            <a:r>
              <a:rPr lang="en-US" sz="5400" dirty="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đã</a:t>
            </a:r>
            <a:r>
              <a:rPr lang="en-US" sz="54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giải</a:t>
            </a:r>
            <a:r>
              <a:rPr lang="en-US" sz="54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cứu</a:t>
            </a:r>
            <a:r>
              <a:rPr lang="en-US" sz="54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Công</a:t>
            </a:r>
            <a:r>
              <a:rPr lang="en-US" sz="54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chúa</a:t>
            </a:r>
            <a:r>
              <a:rPr lang="en-US" sz="54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thành</a:t>
            </a:r>
            <a:r>
              <a:rPr lang="en-US" sz="54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công</a:t>
            </a:r>
            <a:r>
              <a:rPr lang="en-US" sz="54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92149-030A-64FB-40CB-447CE708DD49}"/>
              </a:ext>
            </a:extLst>
          </p:cNvPr>
          <p:cNvSpPr txBox="1"/>
          <p:nvPr/>
        </p:nvSpPr>
        <p:spPr>
          <a:xfrm>
            <a:off x="2133208" y="606893"/>
            <a:ext cx="8164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Chúc</a:t>
            </a:r>
            <a:r>
              <a:rPr lang="en-US" sz="5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540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mừng</a:t>
            </a:r>
            <a:r>
              <a:rPr lang="en-US" sz="540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 Hiệp sĩ </a:t>
            </a:r>
            <a:r>
              <a:rPr lang="en-US" sz="5400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đã</a:t>
            </a:r>
            <a:r>
              <a:rPr lang="en-US" sz="5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giải</a:t>
            </a:r>
            <a:r>
              <a:rPr lang="en-US" sz="5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cứu</a:t>
            </a:r>
            <a:r>
              <a:rPr lang="en-US" sz="5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Công</a:t>
            </a:r>
            <a:r>
              <a:rPr lang="en-US" sz="5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chúa</a:t>
            </a:r>
            <a:r>
              <a:rPr lang="en-US" sz="5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thành</a:t>
            </a:r>
            <a:r>
              <a:rPr lang="en-US" sz="5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công</a:t>
            </a:r>
            <a:r>
              <a:rPr lang="en-US" sz="5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5358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6A609845-3FD2-EC92-A8CD-1A44058DF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96" r="1" b="24995"/>
          <a:stretch/>
        </p:blipFill>
        <p:spPr>
          <a:xfrm flipH="1">
            <a:off x="1151856" y="0"/>
            <a:ext cx="12968749" cy="6858000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3D659FA5-E70B-E0A7-40D6-F11C6174D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2131162"/>
            <a:ext cx="4543001" cy="6704061"/>
          </a:xfrm>
          <a:prstGeom prst="rect">
            <a:avLst/>
          </a:prstGeom>
        </p:spPr>
      </p:pic>
      <p:pic>
        <p:nvPicPr>
          <p:cNvPr id="2" name="Picture 2" descr="Cartoon knight boy">
            <a:extLst>
              <a:ext uri="{FF2B5EF4-FFF2-40B4-BE49-F238E27FC236}">
                <a16:creationId xmlns:a16="http://schemas.microsoft.com/office/drawing/2014/main" id="{1BC5AB0D-8ADE-7C7F-15F7-30EDE4D4A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56292" y="3746896"/>
            <a:ext cx="4274081" cy="39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30DC986-00D8-B69C-4A71-9B300155FECD}"/>
              </a:ext>
            </a:extLst>
          </p:cNvPr>
          <p:cNvSpPr txBox="1"/>
          <p:nvPr/>
        </p:nvSpPr>
        <p:spPr>
          <a:xfrm>
            <a:off x="434518" y="968047"/>
            <a:ext cx="374182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15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NỐI TIẾP</a:t>
            </a:r>
            <a:endParaRPr lang="sv-SE" sz="16600" dirty="0">
              <a:ln w="101600">
                <a:solidFill>
                  <a:schemeClr val="bg1"/>
                </a:solidFill>
              </a:ln>
              <a:solidFill>
                <a:schemeClr val="bg1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D81A993-3D63-EE21-72BA-0990D7AA4C55}"/>
              </a:ext>
            </a:extLst>
          </p:cNvPr>
          <p:cNvSpPr txBox="1"/>
          <p:nvPr/>
        </p:nvSpPr>
        <p:spPr>
          <a:xfrm>
            <a:off x="-260625" y="968047"/>
            <a:ext cx="5132114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1500" b="1" dirty="0">
                <a:solidFill>
                  <a:srgbClr val="C0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NỐI TIẾP</a:t>
            </a:r>
            <a:endParaRPr lang="sv-SE" sz="16600" b="1" dirty="0">
              <a:solidFill>
                <a:srgbClr val="C00000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526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87238C-84B9-3160-28D8-E84F7FF6C26E}"/>
              </a:ext>
            </a:extLst>
          </p:cNvPr>
          <p:cNvSpPr/>
          <p:nvPr/>
        </p:nvSpPr>
        <p:spPr>
          <a:xfrm>
            <a:off x="490207" y="235974"/>
            <a:ext cx="11425084" cy="6449961"/>
          </a:xfrm>
          <a:custGeom>
            <a:avLst/>
            <a:gdLst>
              <a:gd name="connsiteX0" fmla="*/ 0 w 11425084"/>
              <a:gd name="connsiteY0" fmla="*/ 643190 h 6449961"/>
              <a:gd name="connsiteX1" fmla="*/ 643190 w 11425084"/>
              <a:gd name="connsiteY1" fmla="*/ 0 h 6449961"/>
              <a:gd name="connsiteX2" fmla="*/ 10781894 w 11425084"/>
              <a:gd name="connsiteY2" fmla="*/ 0 h 6449961"/>
              <a:gd name="connsiteX3" fmla="*/ 11425084 w 11425084"/>
              <a:gd name="connsiteY3" fmla="*/ 643190 h 6449961"/>
              <a:gd name="connsiteX4" fmla="*/ 11425084 w 11425084"/>
              <a:gd name="connsiteY4" fmla="*/ 5806771 h 6449961"/>
              <a:gd name="connsiteX5" fmla="*/ 10781894 w 11425084"/>
              <a:gd name="connsiteY5" fmla="*/ 6449961 h 6449961"/>
              <a:gd name="connsiteX6" fmla="*/ 643190 w 11425084"/>
              <a:gd name="connsiteY6" fmla="*/ 6449961 h 6449961"/>
              <a:gd name="connsiteX7" fmla="*/ 0 w 11425084"/>
              <a:gd name="connsiteY7" fmla="*/ 5806771 h 6449961"/>
              <a:gd name="connsiteX8" fmla="*/ 0 w 11425084"/>
              <a:gd name="connsiteY8" fmla="*/ 643190 h 644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084" h="6449961" fill="none" extrusionOk="0">
                <a:moveTo>
                  <a:pt x="0" y="643190"/>
                </a:moveTo>
                <a:cubicBezTo>
                  <a:pt x="2297" y="350144"/>
                  <a:pt x="295652" y="12900"/>
                  <a:pt x="643190" y="0"/>
                </a:cubicBezTo>
                <a:cubicBezTo>
                  <a:pt x="2859416" y="72427"/>
                  <a:pt x="6129609" y="61419"/>
                  <a:pt x="10781894" y="0"/>
                </a:cubicBezTo>
                <a:cubicBezTo>
                  <a:pt x="11133813" y="-22749"/>
                  <a:pt x="11388537" y="276911"/>
                  <a:pt x="11425084" y="643190"/>
                </a:cubicBezTo>
                <a:cubicBezTo>
                  <a:pt x="11525960" y="1174587"/>
                  <a:pt x="11317771" y="4811698"/>
                  <a:pt x="11425084" y="5806771"/>
                </a:cubicBezTo>
                <a:cubicBezTo>
                  <a:pt x="11438111" y="6095882"/>
                  <a:pt x="11128568" y="6440377"/>
                  <a:pt x="10781894" y="6449961"/>
                </a:cubicBezTo>
                <a:cubicBezTo>
                  <a:pt x="6620304" y="6479788"/>
                  <a:pt x="5679338" y="6370655"/>
                  <a:pt x="643190" y="6449961"/>
                </a:cubicBezTo>
                <a:cubicBezTo>
                  <a:pt x="341849" y="6443870"/>
                  <a:pt x="-26797" y="6167294"/>
                  <a:pt x="0" y="5806771"/>
                </a:cubicBezTo>
                <a:cubicBezTo>
                  <a:pt x="50037" y="3365218"/>
                  <a:pt x="770" y="1420718"/>
                  <a:pt x="0" y="643190"/>
                </a:cubicBezTo>
                <a:close/>
              </a:path>
              <a:path w="11425084" h="6449961" stroke="0" extrusionOk="0">
                <a:moveTo>
                  <a:pt x="0" y="643190"/>
                </a:moveTo>
                <a:cubicBezTo>
                  <a:pt x="21450" y="293813"/>
                  <a:pt x="292260" y="8947"/>
                  <a:pt x="643190" y="0"/>
                </a:cubicBezTo>
                <a:cubicBezTo>
                  <a:pt x="4944915" y="123000"/>
                  <a:pt x="8940405" y="-96860"/>
                  <a:pt x="10781894" y="0"/>
                </a:cubicBezTo>
                <a:cubicBezTo>
                  <a:pt x="11114315" y="-17379"/>
                  <a:pt x="11438950" y="260012"/>
                  <a:pt x="11425084" y="643190"/>
                </a:cubicBezTo>
                <a:cubicBezTo>
                  <a:pt x="11428257" y="2687857"/>
                  <a:pt x="11519351" y="4694969"/>
                  <a:pt x="11425084" y="5806771"/>
                </a:cubicBezTo>
                <a:cubicBezTo>
                  <a:pt x="11412262" y="6166640"/>
                  <a:pt x="11085105" y="6441449"/>
                  <a:pt x="10781894" y="6449961"/>
                </a:cubicBezTo>
                <a:cubicBezTo>
                  <a:pt x="7441627" y="6289254"/>
                  <a:pt x="5339227" y="6489628"/>
                  <a:pt x="643190" y="6449961"/>
                </a:cubicBezTo>
                <a:cubicBezTo>
                  <a:pt x="261928" y="6444702"/>
                  <a:pt x="-19084" y="6153349"/>
                  <a:pt x="0" y="5806771"/>
                </a:cubicBezTo>
                <a:cubicBezTo>
                  <a:pt x="32216" y="4333002"/>
                  <a:pt x="57206" y="1354730"/>
                  <a:pt x="0" y="643190"/>
                </a:cubicBezTo>
                <a:close/>
              </a:path>
            </a:pathLst>
          </a:custGeom>
          <a:solidFill>
            <a:sysClr val="window" lastClr="FFFFFF">
              <a:alpha val="83000"/>
            </a:sysClr>
          </a:solidFill>
          <a:ln w="38100" cap="flat" cmpd="sng" algn="ctr">
            <a:noFill/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B0B66BEE-4C0C-C167-AB7D-30EC69CB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02806" y="0"/>
            <a:ext cx="8306308" cy="6844551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80D83690-0B2E-1B9C-34D5-B79F3151D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43807" y="47905"/>
            <a:ext cx="7390417" cy="2226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10B931-96D9-7B71-A05C-1FFC2C021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413" y="397006"/>
            <a:ext cx="5646368" cy="946962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81D11562-1AD4-1858-99DB-45970A2DF0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8338"/>
          <a:stretch>
            <a:fillRect/>
          </a:stretch>
        </p:blipFill>
        <p:spPr>
          <a:xfrm>
            <a:off x="7111637" y="1630256"/>
            <a:ext cx="5042505" cy="2913318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39198141-B20E-73EB-6CF7-E9FE7CA04AE6}"/>
              </a:ext>
            </a:extLst>
          </p:cNvPr>
          <p:cNvSpPr txBox="1"/>
          <p:nvPr/>
        </p:nvSpPr>
        <p:spPr>
          <a:xfrm>
            <a:off x="7613527" y="2637724"/>
            <a:ext cx="4540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THỰC HIỆN CÁ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NHÂN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9F4AF0CF-20AF-3D5B-2B99-93642DB119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11820" y="4052852"/>
            <a:ext cx="3692725" cy="24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37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B45E16EC-CF96-49EE-933D-B15A27606A3D}"/>
              </a:ext>
            </a:extLst>
          </p:cNvPr>
          <p:cNvSpPr/>
          <p:nvPr/>
        </p:nvSpPr>
        <p:spPr>
          <a:xfrm>
            <a:off x="0" y="5946723"/>
            <a:ext cx="12192000" cy="235311"/>
          </a:xfrm>
          <a:prstGeom prst="rect">
            <a:avLst/>
          </a:prstGeom>
          <a:solidFill>
            <a:srgbClr val="F17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A45B38-2D38-413D-9A73-3FF122309D6D}"/>
              </a:ext>
            </a:extLst>
          </p:cNvPr>
          <p:cNvGrpSpPr/>
          <p:nvPr/>
        </p:nvGrpSpPr>
        <p:grpSpPr>
          <a:xfrm>
            <a:off x="851484" y="1912056"/>
            <a:ext cx="2354306" cy="3093260"/>
            <a:chOff x="1226033" y="2051823"/>
            <a:chExt cx="2019088" cy="2652826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EA435F-7CCB-475E-A731-9B7C57FF6903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FFDD5F4-F452-4148-B602-9A1859D02533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4F26A80-B9C5-49E5-938F-911962ABE9B2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9" name="Rectangle: Rounded Corners 1">
                  <a:extLst>
                    <a:ext uri="{FF2B5EF4-FFF2-40B4-BE49-F238E27FC236}">
                      <a16:creationId xmlns:a16="http://schemas.microsoft.com/office/drawing/2014/main" id="{DB036279-C096-4265-8A9D-C7B7E50BFD18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: Rounded Corners 1">
                  <a:extLst>
                    <a:ext uri="{FF2B5EF4-FFF2-40B4-BE49-F238E27FC236}">
                      <a16:creationId xmlns:a16="http://schemas.microsoft.com/office/drawing/2014/main" id="{83BC42AE-3D94-439A-AE0E-D2F6B5CC4D4E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FD777FD6-3D2B-4C53-A64A-9CB0D6FEE497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" name="Rectangle: Rounded Corners 1">
                    <a:extLst>
                      <a:ext uri="{FF2B5EF4-FFF2-40B4-BE49-F238E27FC236}">
                        <a16:creationId xmlns:a16="http://schemas.microsoft.com/office/drawing/2014/main" id="{6AC000C2-51BA-438F-8DD5-76067315435B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11C1CEBF-A955-444F-87AF-6F3C4E3E1D2C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E8ECF3B8-7260-4991-9D69-F3505ADF1FC7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5" name="Rectangle: Rounded Corners 1">
                    <a:extLst>
                      <a:ext uri="{FF2B5EF4-FFF2-40B4-BE49-F238E27FC236}">
                        <a16:creationId xmlns:a16="http://schemas.microsoft.com/office/drawing/2014/main" id="{721ABECF-5298-4745-B1ED-F46D256B0A55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Rectangle: Rounded Corners 17">
                    <a:extLst>
                      <a:ext uri="{FF2B5EF4-FFF2-40B4-BE49-F238E27FC236}">
                        <a16:creationId xmlns:a16="http://schemas.microsoft.com/office/drawing/2014/main" id="{F75540BA-5B8C-415E-B608-2957195C54E5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F83EF50-2F4C-4968-B147-D32B81CF315C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F2E2705-B7CC-4144-80B9-ED07E79522BD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5A51F96D-5E3D-4A4A-A412-6039335F8125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4654C4AE-003C-4707-90B3-47B4E253CD1A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F29887FD-8246-4F4D-9064-1580A111A66A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A8ED10E-3566-454B-B7EF-B79D6DEAD4C7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977C9199-9A0B-48E2-A5A5-0B621606880A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4BD52CE9-EA22-4EF9-9733-B09C3777E7F7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24474C26-1002-440B-A93E-8EDD27556D48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5C07B8D-92EC-4785-A768-D53037FDA9D9}"/>
              </a:ext>
            </a:extLst>
          </p:cNvPr>
          <p:cNvGrpSpPr/>
          <p:nvPr/>
        </p:nvGrpSpPr>
        <p:grpSpPr>
          <a:xfrm>
            <a:off x="1010040" y="5210363"/>
            <a:ext cx="2103120" cy="1285006"/>
            <a:chOff x="1086241" y="5210349"/>
            <a:chExt cx="1831551" cy="560925"/>
          </a:xfrm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8F9B772C-F031-4507-BB99-2E51F4AA3E8A}"/>
                </a:ext>
              </a:extLst>
            </p:cNvPr>
            <p:cNvGrpSpPr/>
            <p:nvPr/>
          </p:nvGrpSpPr>
          <p:grpSpPr>
            <a:xfrm>
              <a:off x="1086241" y="5210349"/>
              <a:ext cx="1831551" cy="532522"/>
              <a:chOff x="1358050" y="5449369"/>
              <a:chExt cx="1831551" cy="532522"/>
            </a:xfrm>
          </p:grpSpPr>
          <p:sp>
            <p:nvSpPr>
              <p:cNvPr id="106" name="Rectangle: Rounded Corners 105">
                <a:extLst>
                  <a:ext uri="{FF2B5EF4-FFF2-40B4-BE49-F238E27FC236}">
                    <a16:creationId xmlns:a16="http://schemas.microsoft.com/office/drawing/2014/main" id="{5C464947-E55E-418F-BAA0-79302822AAAD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1A1AC333-FFD3-44AE-AF55-C758564165D9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BF4ECC50-E3A5-4E40-B8A5-69BED35D95E2}"/>
                </a:ext>
              </a:extLst>
            </p:cNvPr>
            <p:cNvSpPr txBox="1"/>
            <p:nvPr/>
          </p:nvSpPr>
          <p:spPr>
            <a:xfrm>
              <a:off x="1157079" y="5247312"/>
              <a:ext cx="1738218" cy="523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năm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43325FEF-63BE-4AEB-B961-E898B66C9C21}"/>
              </a:ext>
            </a:extLst>
          </p:cNvPr>
          <p:cNvGrpSpPr/>
          <p:nvPr/>
        </p:nvGrpSpPr>
        <p:grpSpPr>
          <a:xfrm>
            <a:off x="3628974" y="1913641"/>
            <a:ext cx="2354306" cy="3093260"/>
            <a:chOff x="1226033" y="2051823"/>
            <a:chExt cx="2019088" cy="2652826"/>
          </a:xfrm>
        </p:grpSpPr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id="{9D6F7420-CF47-4DC6-AB58-4EFE326905AB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6F6658AC-7A5A-48F0-967F-EA2CC39EB229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F59BCCF4-7EEC-4694-9C27-EA4875A84FFF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07" name="Rectangle: Rounded Corners 1">
                  <a:extLst>
                    <a:ext uri="{FF2B5EF4-FFF2-40B4-BE49-F238E27FC236}">
                      <a16:creationId xmlns:a16="http://schemas.microsoft.com/office/drawing/2014/main" id="{255BB33E-74D9-490F-8CEA-1D38CC9FFEF3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Rectangle: Rounded Corners 1">
                  <a:extLst>
                    <a:ext uri="{FF2B5EF4-FFF2-40B4-BE49-F238E27FC236}">
                      <a16:creationId xmlns:a16="http://schemas.microsoft.com/office/drawing/2014/main" id="{9800C480-1204-403D-87A6-8D25E4531087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91F6F879-B020-46FC-B5CF-C9B08F644392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15" name="Rectangle: Rounded Corners 1">
                    <a:extLst>
                      <a:ext uri="{FF2B5EF4-FFF2-40B4-BE49-F238E27FC236}">
                        <a16:creationId xmlns:a16="http://schemas.microsoft.com/office/drawing/2014/main" id="{18499930-9319-495E-8074-DC7779221C47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6" name="Rectangle: Rounded Corners 17">
                    <a:extLst>
                      <a:ext uri="{FF2B5EF4-FFF2-40B4-BE49-F238E27FC236}">
                        <a16:creationId xmlns:a16="http://schemas.microsoft.com/office/drawing/2014/main" id="{05341A27-4B6A-4320-80B0-6F111AF655FD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90003995-232E-425C-ABD2-4582DE72FE53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13" name="Rectangle: Rounded Corners 1">
                    <a:extLst>
                      <a:ext uri="{FF2B5EF4-FFF2-40B4-BE49-F238E27FC236}">
                        <a16:creationId xmlns:a16="http://schemas.microsoft.com/office/drawing/2014/main" id="{766EAD1C-8C55-4C18-B16A-ED6B14D07B7A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4" name="Rectangle: Rounded Corners 17">
                    <a:extLst>
                      <a:ext uri="{FF2B5EF4-FFF2-40B4-BE49-F238E27FC236}">
                        <a16:creationId xmlns:a16="http://schemas.microsoft.com/office/drawing/2014/main" id="{1F85B0A1-5263-4E71-970F-73D7307E521E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AFE39088-72CA-4A0E-8F88-D73AD63AEFF7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9B30A7CE-9911-42A4-9B8C-923CEC774A8A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0" name="Rectangle: Rounded Corners 199">
                <a:extLst>
                  <a:ext uri="{FF2B5EF4-FFF2-40B4-BE49-F238E27FC236}">
                    <a16:creationId xmlns:a16="http://schemas.microsoft.com/office/drawing/2014/main" id="{66AFCFD8-AF90-4F02-B3D0-BF514E4A094E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Rectangle: Rounded Corners 200">
                <a:extLst>
                  <a:ext uri="{FF2B5EF4-FFF2-40B4-BE49-F238E27FC236}">
                    <a16:creationId xmlns:a16="http://schemas.microsoft.com/office/drawing/2014/main" id="{BB322CC5-B857-4FEB-8E6A-1307FFE38806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Rectangle: Rounded Corners 201">
                <a:extLst>
                  <a:ext uri="{FF2B5EF4-FFF2-40B4-BE49-F238E27FC236}">
                    <a16:creationId xmlns:a16="http://schemas.microsoft.com/office/drawing/2014/main" id="{DF28CFEF-9788-4274-AB55-08ADED73D264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29192F9A-A9CD-4C82-89D2-5FCF7F3D2A62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Rectangle: Rounded Corners 203">
                <a:extLst>
                  <a:ext uri="{FF2B5EF4-FFF2-40B4-BE49-F238E27FC236}">
                    <a16:creationId xmlns:a16="http://schemas.microsoft.com/office/drawing/2014/main" id="{4FDEB6DF-CEB2-4BBC-8F22-90282B8FC4B6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Rectangle: Rounded Corners 204">
                <a:extLst>
                  <a:ext uri="{FF2B5EF4-FFF2-40B4-BE49-F238E27FC236}">
                    <a16:creationId xmlns:a16="http://schemas.microsoft.com/office/drawing/2014/main" id="{61181AA4-4DFB-4D66-8876-677C40998F0D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545AEA31-E88E-4675-8186-78B4879E77B6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DC9D2A8-BCFA-4AFA-8700-9164412B74D2}"/>
              </a:ext>
            </a:extLst>
          </p:cNvPr>
          <p:cNvGrpSpPr/>
          <p:nvPr/>
        </p:nvGrpSpPr>
        <p:grpSpPr>
          <a:xfrm>
            <a:off x="3787531" y="5211944"/>
            <a:ext cx="2103120" cy="1267525"/>
            <a:chOff x="3863731" y="5211934"/>
            <a:chExt cx="1831551" cy="532522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32F7EE77-016D-47BC-B9E9-038E0DAF0095}"/>
                </a:ext>
              </a:extLst>
            </p:cNvPr>
            <p:cNvGrpSpPr/>
            <p:nvPr/>
          </p:nvGrpSpPr>
          <p:grpSpPr>
            <a:xfrm>
              <a:off x="3863731" y="5211934"/>
              <a:ext cx="1831551" cy="532522"/>
              <a:chOff x="1358050" y="5449369"/>
              <a:chExt cx="1831551" cy="532522"/>
            </a:xfrm>
          </p:grpSpPr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E540D737-2E34-471E-ADB1-9AE4BBA44EB2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Rectangle: Rounded Corners 218">
                <a:extLst>
                  <a:ext uri="{FF2B5EF4-FFF2-40B4-BE49-F238E27FC236}">
                    <a16:creationId xmlns:a16="http://schemas.microsoft.com/office/drawing/2014/main" id="{4024288B-FACD-4CC6-9B19-DA553563E102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23D6341C-7A4E-4FD6-A1F5-C5B67055C231}"/>
                </a:ext>
              </a:extLst>
            </p:cNvPr>
            <p:cNvSpPr txBox="1"/>
            <p:nvPr/>
          </p:nvSpPr>
          <p:spPr>
            <a:xfrm>
              <a:off x="3937706" y="5226049"/>
              <a:ext cx="1721093" cy="504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tám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E5047EF-9A5A-4CBF-96E0-46F7C90BA582}"/>
              </a:ext>
            </a:extLst>
          </p:cNvPr>
          <p:cNvGrpSpPr/>
          <p:nvPr/>
        </p:nvGrpSpPr>
        <p:grpSpPr>
          <a:xfrm>
            <a:off x="6376286" y="1912056"/>
            <a:ext cx="2354306" cy="3093260"/>
            <a:chOff x="1226033" y="2051823"/>
            <a:chExt cx="2019088" cy="2652826"/>
          </a:xfrm>
        </p:grpSpPr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A87E0A93-85B5-4406-BC40-018D92CA3402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134BD91A-06EC-4504-A059-B509DAF55220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A503DAB7-0096-4805-A27B-EA9B2F286852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32" name="Rectangle: Rounded Corners 1">
                  <a:extLst>
                    <a:ext uri="{FF2B5EF4-FFF2-40B4-BE49-F238E27FC236}">
                      <a16:creationId xmlns:a16="http://schemas.microsoft.com/office/drawing/2014/main" id="{375939A0-37A3-4A24-B807-BD28E2419EA6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Rectangle: Rounded Corners 1">
                  <a:extLst>
                    <a:ext uri="{FF2B5EF4-FFF2-40B4-BE49-F238E27FC236}">
                      <a16:creationId xmlns:a16="http://schemas.microsoft.com/office/drawing/2014/main" id="{316C9AA6-5C7E-4C05-A74E-C03088EA3DA1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F0A34FD8-9396-4812-A76F-28B490397F5D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40" name="Rectangle: Rounded Corners 1">
                    <a:extLst>
                      <a:ext uri="{FF2B5EF4-FFF2-40B4-BE49-F238E27FC236}">
                        <a16:creationId xmlns:a16="http://schemas.microsoft.com/office/drawing/2014/main" id="{CA30E65A-73C1-48DE-9601-D5E6DD5FD294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Rectangle: Rounded Corners 17">
                    <a:extLst>
                      <a:ext uri="{FF2B5EF4-FFF2-40B4-BE49-F238E27FC236}">
                        <a16:creationId xmlns:a16="http://schemas.microsoft.com/office/drawing/2014/main" id="{ABF37A6E-2E90-4ABD-9A95-F32D18630A5B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2D375626-F43E-4E30-BC4C-757DFFCE90AB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38" name="Rectangle: Rounded Corners 1">
                    <a:extLst>
                      <a:ext uri="{FF2B5EF4-FFF2-40B4-BE49-F238E27FC236}">
                        <a16:creationId xmlns:a16="http://schemas.microsoft.com/office/drawing/2014/main" id="{7E879E3F-5BC2-4B55-A45F-08D9A3A63BEE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9" name="Rectangle: Rounded Corners 17">
                    <a:extLst>
                      <a:ext uri="{FF2B5EF4-FFF2-40B4-BE49-F238E27FC236}">
                        <a16:creationId xmlns:a16="http://schemas.microsoft.com/office/drawing/2014/main" id="{4D257AED-45DB-4CD9-9272-FD028203A923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B80C5173-C512-4F8A-A245-31B2BB5C1F9A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Rectangle: Rounded Corners 236">
                  <a:extLst>
                    <a:ext uri="{FF2B5EF4-FFF2-40B4-BE49-F238E27FC236}">
                      <a16:creationId xmlns:a16="http://schemas.microsoft.com/office/drawing/2014/main" id="{9D9DC95A-664C-458E-93E2-9E92AD561597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5" name="Rectangle: Rounded Corners 224">
                <a:extLst>
                  <a:ext uri="{FF2B5EF4-FFF2-40B4-BE49-F238E27FC236}">
                    <a16:creationId xmlns:a16="http://schemas.microsoft.com/office/drawing/2014/main" id="{1701C6BB-8EB4-4E22-A2FF-EC64E850BE9E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678DE28A-8AE7-4914-960F-EEEAE97C3759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Rectangle: Rounded Corners 226">
                <a:extLst>
                  <a:ext uri="{FF2B5EF4-FFF2-40B4-BE49-F238E27FC236}">
                    <a16:creationId xmlns:a16="http://schemas.microsoft.com/office/drawing/2014/main" id="{1A41D2AB-9DF6-40CB-A12B-51FBD52BAE7E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Rectangle: Rounded Corners 227">
                <a:extLst>
                  <a:ext uri="{FF2B5EF4-FFF2-40B4-BE49-F238E27FC236}">
                    <a16:creationId xmlns:a16="http://schemas.microsoft.com/office/drawing/2014/main" id="{0FE29AB2-2147-4AEA-B690-2B54EE747545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Rectangle: Rounded Corners 228">
                <a:extLst>
                  <a:ext uri="{FF2B5EF4-FFF2-40B4-BE49-F238E27FC236}">
                    <a16:creationId xmlns:a16="http://schemas.microsoft.com/office/drawing/2014/main" id="{651C461C-DDC4-431E-8477-22AB1F8E17C1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Rectangle: Rounded Corners 229">
                <a:extLst>
                  <a:ext uri="{FF2B5EF4-FFF2-40B4-BE49-F238E27FC236}">
                    <a16:creationId xmlns:a16="http://schemas.microsoft.com/office/drawing/2014/main" id="{CCA8E139-5169-4A56-9DD3-40F45000C93A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Rectangle: Rounded Corners 230">
                <a:extLst>
                  <a:ext uri="{FF2B5EF4-FFF2-40B4-BE49-F238E27FC236}">
                    <a16:creationId xmlns:a16="http://schemas.microsoft.com/office/drawing/2014/main" id="{121DE16E-B015-434C-971E-D1FC1F235F05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391B28-EC57-4C96-AA0C-8A6543BD61F8}"/>
              </a:ext>
            </a:extLst>
          </p:cNvPr>
          <p:cNvGrpSpPr/>
          <p:nvPr/>
        </p:nvGrpSpPr>
        <p:grpSpPr>
          <a:xfrm>
            <a:off x="6517158" y="5210351"/>
            <a:ext cx="2148349" cy="1298884"/>
            <a:chOff x="6595643" y="5210349"/>
            <a:chExt cx="1870940" cy="539348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014F0023-195D-46CB-AE66-3FB8013F3D76}"/>
                </a:ext>
              </a:extLst>
            </p:cNvPr>
            <p:cNvGrpSpPr/>
            <p:nvPr/>
          </p:nvGrpSpPr>
          <p:grpSpPr>
            <a:xfrm>
              <a:off x="6611043" y="5210349"/>
              <a:ext cx="1831551" cy="532522"/>
              <a:chOff x="1358050" y="5449369"/>
              <a:chExt cx="1831551" cy="532522"/>
            </a:xfrm>
          </p:grpSpPr>
          <p:sp>
            <p:nvSpPr>
              <p:cNvPr id="243" name="Rectangle: Rounded Corners 242">
                <a:extLst>
                  <a:ext uri="{FF2B5EF4-FFF2-40B4-BE49-F238E27FC236}">
                    <a16:creationId xmlns:a16="http://schemas.microsoft.com/office/drawing/2014/main" id="{EEDE6FB2-3AC1-49C3-B09C-4623E8CBA0B6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Rectangle: Rounded Corners 243">
                <a:extLst>
                  <a:ext uri="{FF2B5EF4-FFF2-40B4-BE49-F238E27FC236}">
                    <a16:creationId xmlns:a16="http://schemas.microsoft.com/office/drawing/2014/main" id="{3A6051F0-8074-44A9-809C-5AA1322293FD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EEB64AD2-34CA-4776-91E9-8AAEE6CE7478}"/>
                </a:ext>
              </a:extLst>
            </p:cNvPr>
            <p:cNvSpPr txBox="1"/>
            <p:nvPr/>
          </p:nvSpPr>
          <p:spPr>
            <a:xfrm>
              <a:off x="6595643" y="5251273"/>
              <a:ext cx="1870940" cy="498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61AFD731-B782-455C-BB20-678F0726E804}"/>
              </a:ext>
            </a:extLst>
          </p:cNvPr>
          <p:cNvGrpSpPr/>
          <p:nvPr/>
        </p:nvGrpSpPr>
        <p:grpSpPr>
          <a:xfrm>
            <a:off x="9110351" y="1912056"/>
            <a:ext cx="2354306" cy="3093260"/>
            <a:chOff x="1226033" y="2051823"/>
            <a:chExt cx="2019088" cy="2652826"/>
          </a:xfrm>
        </p:grpSpPr>
        <p:sp>
          <p:nvSpPr>
            <p:cNvPr id="247" name="Rectangle: Rounded Corners 246">
              <a:extLst>
                <a:ext uri="{FF2B5EF4-FFF2-40B4-BE49-F238E27FC236}">
                  <a16:creationId xmlns:a16="http://schemas.microsoft.com/office/drawing/2014/main" id="{6B21E6B2-3D97-4242-AF80-1317252FEFF0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F5DC8BAA-6A68-48DE-93AE-0DF03EA9351F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AD261DEA-B6A5-4D81-9571-203102795A37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57" name="Rectangle: Rounded Corners 1">
                  <a:extLst>
                    <a:ext uri="{FF2B5EF4-FFF2-40B4-BE49-F238E27FC236}">
                      <a16:creationId xmlns:a16="http://schemas.microsoft.com/office/drawing/2014/main" id="{8738DEB1-CDD8-471A-BCF8-E83219F74284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Rectangle: Rounded Corners 1">
                  <a:extLst>
                    <a:ext uri="{FF2B5EF4-FFF2-40B4-BE49-F238E27FC236}">
                      <a16:creationId xmlns:a16="http://schemas.microsoft.com/office/drawing/2014/main" id="{3047D87E-5371-43F6-B24D-D13BC6B0887D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6F9740FD-808E-4829-96C5-787525F1F69A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65" name="Rectangle: Rounded Corners 1">
                    <a:extLst>
                      <a:ext uri="{FF2B5EF4-FFF2-40B4-BE49-F238E27FC236}">
                        <a16:creationId xmlns:a16="http://schemas.microsoft.com/office/drawing/2014/main" id="{87AAFE4E-8A73-45F7-A1E1-81E58CF68138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" name="Rectangle: Rounded Corners 17">
                    <a:extLst>
                      <a:ext uri="{FF2B5EF4-FFF2-40B4-BE49-F238E27FC236}">
                        <a16:creationId xmlns:a16="http://schemas.microsoft.com/office/drawing/2014/main" id="{90D1D9CD-2D57-4938-8305-1D0C1CD421E7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0" name="Group 259">
                  <a:extLst>
                    <a:ext uri="{FF2B5EF4-FFF2-40B4-BE49-F238E27FC236}">
                      <a16:creationId xmlns:a16="http://schemas.microsoft.com/office/drawing/2014/main" id="{DB9E9ED2-E76B-4461-BF5E-F2254C28778C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63" name="Rectangle: Rounded Corners 1">
                    <a:extLst>
                      <a:ext uri="{FF2B5EF4-FFF2-40B4-BE49-F238E27FC236}">
                        <a16:creationId xmlns:a16="http://schemas.microsoft.com/office/drawing/2014/main" id="{C3CACCCC-7497-4F21-8507-FD867972EAA8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" name="Rectangle: Rounded Corners 17">
                    <a:extLst>
                      <a:ext uri="{FF2B5EF4-FFF2-40B4-BE49-F238E27FC236}">
                        <a16:creationId xmlns:a16="http://schemas.microsoft.com/office/drawing/2014/main" id="{063F00FE-A642-4D66-94B8-1929CD1791AD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BD27DD19-2D39-4852-9275-DE6C1DE8018A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Rectangle: Rounded Corners 261">
                  <a:extLst>
                    <a:ext uri="{FF2B5EF4-FFF2-40B4-BE49-F238E27FC236}">
                      <a16:creationId xmlns:a16="http://schemas.microsoft.com/office/drawing/2014/main" id="{3ECB3D64-E13E-4788-BCA1-6B7060DEDE56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Rectangle: Rounded Corners 249">
                <a:extLst>
                  <a:ext uri="{FF2B5EF4-FFF2-40B4-BE49-F238E27FC236}">
                    <a16:creationId xmlns:a16="http://schemas.microsoft.com/office/drawing/2014/main" id="{824DE3BF-0AFB-4139-9852-AB63E4CDD326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Rectangle: Rounded Corners 250">
                <a:extLst>
                  <a:ext uri="{FF2B5EF4-FFF2-40B4-BE49-F238E27FC236}">
                    <a16:creationId xmlns:a16="http://schemas.microsoft.com/office/drawing/2014/main" id="{9F77F535-19F4-4B38-A0BD-DE6897E3D92A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61B97415-DB65-4D1A-96E9-A4705D949D57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Rectangle: Rounded Corners 252">
                <a:extLst>
                  <a:ext uri="{FF2B5EF4-FFF2-40B4-BE49-F238E27FC236}">
                    <a16:creationId xmlns:a16="http://schemas.microsoft.com/office/drawing/2014/main" id="{90AC1BB2-16FF-45D6-B9D2-86E9B201CC65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Rectangle: Rounded Corners 253">
                <a:extLst>
                  <a:ext uri="{FF2B5EF4-FFF2-40B4-BE49-F238E27FC236}">
                    <a16:creationId xmlns:a16="http://schemas.microsoft.com/office/drawing/2014/main" id="{5695D404-4884-40AA-A862-95B811C39292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Rectangle: Rounded Corners 254">
                <a:extLst>
                  <a:ext uri="{FF2B5EF4-FFF2-40B4-BE49-F238E27FC236}">
                    <a16:creationId xmlns:a16="http://schemas.microsoft.com/office/drawing/2014/main" id="{91D679CD-625E-4DB0-AD5E-638810353D88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Rectangle: Rounded Corners 255">
                <a:extLst>
                  <a:ext uri="{FF2B5EF4-FFF2-40B4-BE49-F238E27FC236}">
                    <a16:creationId xmlns:a16="http://schemas.microsoft.com/office/drawing/2014/main" id="{C1C036E4-956B-4061-B089-AC9FF45CEC6B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DE5DA5-FAE3-4A68-ABC5-F59A4E9A5B1C}"/>
              </a:ext>
            </a:extLst>
          </p:cNvPr>
          <p:cNvGrpSpPr/>
          <p:nvPr/>
        </p:nvGrpSpPr>
        <p:grpSpPr>
          <a:xfrm>
            <a:off x="9268912" y="5210348"/>
            <a:ext cx="2342991" cy="1426425"/>
            <a:chOff x="9345108" y="5210349"/>
            <a:chExt cx="1831551" cy="532522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8D32AFC-5BE1-4653-92A3-6F1061F12EA1}"/>
                </a:ext>
              </a:extLst>
            </p:cNvPr>
            <p:cNvGrpSpPr/>
            <p:nvPr/>
          </p:nvGrpSpPr>
          <p:grpSpPr>
            <a:xfrm>
              <a:off x="9345108" y="5210349"/>
              <a:ext cx="1831551" cy="532522"/>
              <a:chOff x="1358050" y="5449369"/>
              <a:chExt cx="1831551" cy="532522"/>
            </a:xfrm>
          </p:grpSpPr>
          <p:sp>
            <p:nvSpPr>
              <p:cNvPr id="268" name="Rectangle: Rounded Corners 267">
                <a:extLst>
                  <a:ext uri="{FF2B5EF4-FFF2-40B4-BE49-F238E27FC236}">
                    <a16:creationId xmlns:a16="http://schemas.microsoft.com/office/drawing/2014/main" id="{068AB514-AB4A-4A8F-B38C-706684B07824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Rectangle: Rounded Corners 268">
                <a:extLst>
                  <a:ext uri="{FF2B5EF4-FFF2-40B4-BE49-F238E27FC236}">
                    <a16:creationId xmlns:a16="http://schemas.microsoft.com/office/drawing/2014/main" id="{59F90DC7-40EA-42FF-ACD4-4424082C0EEF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D9E22DB7-1F51-4F0B-B374-4B9886F42F21}"/>
                </a:ext>
              </a:extLst>
            </p:cNvPr>
            <p:cNvSpPr txBox="1"/>
            <p:nvPr/>
          </p:nvSpPr>
          <p:spPr>
            <a:xfrm>
              <a:off x="9414627" y="5237427"/>
              <a:ext cx="1582309" cy="448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bảy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96" y="1425102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61468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90914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56389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7" name="TextBox 276">
            <a:extLst>
              <a:ext uri="{FF2B5EF4-FFF2-40B4-BE49-F238E27FC236}">
                <a16:creationId xmlns:a16="http://schemas.microsoft.com/office/drawing/2014/main" id="{963E1210-679F-471F-8CA4-A93D5BCEBDCE}"/>
              </a:ext>
            </a:extLst>
          </p:cNvPr>
          <p:cNvSpPr txBox="1"/>
          <p:nvPr/>
        </p:nvSpPr>
        <p:spPr>
          <a:xfrm>
            <a:off x="2782897" y="763034"/>
            <a:ext cx="6999651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/>
            <a:lightRig rig="brightRoom" dir="t">
              <a:rot lat="0" lon="0" rev="600000"/>
            </a:lightRig>
          </a:scene3d>
          <a:sp3d prstMaterial="metal">
            <a:bevelT w="38100" h="5715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3A107AF9-6AAF-4D26-8377-A0F2C428B6C8}"/>
                  </a:ext>
                </a:extLst>
              </p:cNvPr>
              <p:cNvSpPr txBox="1"/>
              <p:nvPr/>
            </p:nvSpPr>
            <p:spPr>
              <a:xfrm>
                <a:off x="1584527" y="2839481"/>
                <a:ext cx="723891" cy="2138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3A107AF9-6AAF-4D26-8377-A0F2C428B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527" y="2839481"/>
                <a:ext cx="723891" cy="21387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541FCB57-CB3E-4F15-983E-2BD35C1F62B8}"/>
                  </a:ext>
                </a:extLst>
              </p:cNvPr>
              <p:cNvSpPr txBox="1"/>
              <p:nvPr/>
            </p:nvSpPr>
            <p:spPr>
              <a:xfrm>
                <a:off x="4457752" y="2873908"/>
                <a:ext cx="861133" cy="2135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541FCB57-CB3E-4F15-983E-2BD35C1F6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752" y="2873908"/>
                <a:ext cx="861133" cy="21359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80EEF875-066F-47D5-805D-2E860448FBB8}"/>
                  </a:ext>
                </a:extLst>
              </p:cNvPr>
              <p:cNvSpPr txBox="1"/>
              <p:nvPr/>
            </p:nvSpPr>
            <p:spPr>
              <a:xfrm>
                <a:off x="6939220" y="2854732"/>
                <a:ext cx="1329210" cy="21445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80EEF875-066F-47D5-805D-2E860448F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9220" y="2854732"/>
                <a:ext cx="1329210" cy="21445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E770937-B32F-4159-8B3D-35A34A0360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36884" r="71776" b="40775"/>
          <a:stretch/>
        </p:blipFill>
        <p:spPr>
          <a:xfrm rot="1354469">
            <a:off x="2188727" y="3956376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9" name="Picture 328">
            <a:extLst>
              <a:ext uri="{FF2B5EF4-FFF2-40B4-BE49-F238E27FC236}">
                <a16:creationId xmlns:a16="http://schemas.microsoft.com/office/drawing/2014/main" id="{BEC40F4A-301A-4E96-92E3-DE503E74C7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27582" r="6216" b="50077"/>
          <a:stretch/>
        </p:blipFill>
        <p:spPr>
          <a:xfrm rot="1354469">
            <a:off x="4929620" y="4126345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0" name="Picture 329">
            <a:extLst>
              <a:ext uri="{FF2B5EF4-FFF2-40B4-BE49-F238E27FC236}">
                <a16:creationId xmlns:a16="http://schemas.microsoft.com/office/drawing/2014/main" id="{060EFE57-A701-4C13-A435-6EA2E33DDE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6" t="53738" r="4993" b="23921"/>
          <a:stretch/>
        </p:blipFill>
        <p:spPr>
          <a:xfrm rot="1354469">
            <a:off x="7864444" y="4030608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1" name="Picture 330">
            <a:extLst>
              <a:ext uri="{FF2B5EF4-FFF2-40B4-BE49-F238E27FC236}">
                <a16:creationId xmlns:a16="http://schemas.microsoft.com/office/drawing/2014/main" id="{ED4BF7B0-CD97-45F1-BB2D-7D1676F13D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61410" r="70018" b="16249"/>
          <a:stretch/>
        </p:blipFill>
        <p:spPr>
          <a:xfrm rot="1354469">
            <a:off x="10470993" y="3956375"/>
            <a:ext cx="1520263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B2A544-BB27-7EF0-0561-232817370AEE}"/>
                  </a:ext>
                </a:extLst>
              </p:cNvPr>
              <p:cNvSpPr txBox="1"/>
              <p:nvPr/>
            </p:nvSpPr>
            <p:spPr>
              <a:xfrm>
                <a:off x="9896038" y="2810805"/>
                <a:ext cx="904415" cy="2139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B2A544-BB27-7EF0-0561-232817370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6038" y="2810805"/>
                <a:ext cx="904415" cy="21391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8256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1" grpId="0"/>
          <p:bldP spid="305" grpId="0"/>
          <p:bldP spid="315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1" grpId="0"/>
          <p:bldP spid="305" grpId="0"/>
          <p:bldP spid="315" grpId="0"/>
          <p:bldP spid="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14FED0DC-7F16-72DB-8159-DF22FDD7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B1401A2D-C9BC-58A1-45FB-624B32B504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83486" y="4082069"/>
            <a:ext cx="1332119" cy="2237288"/>
          </a:xfrm>
          <a:prstGeom prst="rect">
            <a:avLst/>
          </a:prstGeom>
        </p:spPr>
      </p:pic>
      <p:pic>
        <p:nvPicPr>
          <p:cNvPr id="7" name="Hình ảnh 6" descr="Ảnh có chứa bản phác thảo, bờm, Tượng động vật, con ngựa&#10;&#10;Mô tả được tạo tự động">
            <a:extLst>
              <a:ext uri="{FF2B5EF4-FFF2-40B4-BE49-F238E27FC236}">
                <a16:creationId xmlns:a16="http://schemas.microsoft.com/office/drawing/2014/main" id="{461732FD-244C-E3B8-C286-68671BDDB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1" y="3123966"/>
            <a:ext cx="4791501" cy="3481824"/>
          </a:xfrm>
          <a:prstGeom prst="rect">
            <a:avLst/>
          </a:prstGeom>
        </p:spPr>
      </p:pic>
      <p:pic>
        <p:nvPicPr>
          <p:cNvPr id="8" name="Picture 2" descr="Cartoon knight boy">
            <a:extLst>
              <a:ext uri="{FF2B5EF4-FFF2-40B4-BE49-F238E27FC236}">
                <a16:creationId xmlns:a16="http://schemas.microsoft.com/office/drawing/2014/main" id="{11C59844-DBE0-3102-71DF-EBFCE80CD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7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  <a14:foregroundMark x1="53355" y1="1917" x2="52077" y2="1917"/>
                        <a14:foregroundMark x1="32268" y1="20607" x2="31310" y2="31470"/>
                        <a14:foregroundMark x1="32907" y1="30511" x2="32907" y2="35942"/>
                        <a14:foregroundMark x1="32109" y1="18371" x2="32268" y2="24441"/>
                        <a14:foregroundMark x1="32748" y1="19808" x2="32109" y2="2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3655" y="4139548"/>
            <a:ext cx="2814224" cy="25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5154FDC5-3D91-3648-6F18-955D0B88B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28338"/>
          <a:stretch>
            <a:fillRect/>
          </a:stretch>
        </p:blipFill>
        <p:spPr>
          <a:xfrm>
            <a:off x="2055653" y="191904"/>
            <a:ext cx="7636145" cy="4569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192149-030A-64FB-40CB-447CE708DD49}"/>
              </a:ext>
            </a:extLst>
          </p:cNvPr>
          <p:cNvSpPr txBox="1"/>
          <p:nvPr/>
        </p:nvSpPr>
        <p:spPr>
          <a:xfrm>
            <a:off x="2800777" y="1394368"/>
            <a:ext cx="61458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XIN </a:t>
            </a:r>
            <a:r>
              <a:rPr lang="en-US" sz="6600" b="1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CHÀO</a:t>
            </a:r>
            <a:r>
              <a:rPr lang="en-US" sz="6600" b="1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b="1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VÀ</a:t>
            </a:r>
            <a:r>
              <a:rPr lang="en-US" sz="6600" b="1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b="1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HẸN</a:t>
            </a:r>
            <a:r>
              <a:rPr lang="en-US" sz="6600" b="1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b="1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GẶP</a:t>
            </a:r>
            <a:r>
              <a:rPr lang="en-US" sz="6600" b="1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b="1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LẠI</a:t>
            </a:r>
            <a:r>
              <a:rPr lang="en-US" sz="6600" b="1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!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srgbClr val="EEECE1">
                    <a:lumMod val="75000"/>
                  </a:srgbClr>
                </a:solidFill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772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6A609845-3FD2-EC92-A8CD-1A44058DF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96" r="1" b="24995"/>
          <a:stretch/>
        </p:blipFill>
        <p:spPr>
          <a:xfrm flipH="1">
            <a:off x="432619" y="0"/>
            <a:ext cx="12968749" cy="6858000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3D659FA5-E70B-E0A7-40D6-F11C6174D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008418"/>
            <a:ext cx="4274083" cy="5055964"/>
          </a:xfrm>
          <a:prstGeom prst="rect">
            <a:avLst/>
          </a:prstGeom>
        </p:spPr>
      </p:pic>
      <p:pic>
        <p:nvPicPr>
          <p:cNvPr id="2" name="Picture 2" descr="Cartoon knight boy">
            <a:extLst>
              <a:ext uri="{FF2B5EF4-FFF2-40B4-BE49-F238E27FC236}">
                <a16:creationId xmlns:a16="http://schemas.microsoft.com/office/drawing/2014/main" id="{F6784385-F910-13B7-1740-F4196AACA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4197" y="3736429"/>
            <a:ext cx="4274081" cy="39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D3C9ECC-E839-3194-0108-642A4C58717D}"/>
              </a:ext>
            </a:extLst>
          </p:cNvPr>
          <p:cNvSpPr txBox="1"/>
          <p:nvPr/>
        </p:nvSpPr>
        <p:spPr>
          <a:xfrm>
            <a:off x="158437" y="1154657"/>
            <a:ext cx="3741829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80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Khởi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80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động</a:t>
            </a:r>
            <a:endParaRPr lang="sv-SE" sz="9600" b="1" dirty="0">
              <a:ln w="101600">
                <a:solidFill>
                  <a:schemeClr val="bg1"/>
                </a:solidFill>
              </a:ln>
              <a:solidFill>
                <a:schemeClr val="bg1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390AA5D-50C3-5372-D77F-4E2DFF5ADD2E}"/>
              </a:ext>
            </a:extLst>
          </p:cNvPr>
          <p:cNvSpPr txBox="1"/>
          <p:nvPr/>
        </p:nvSpPr>
        <p:spPr>
          <a:xfrm>
            <a:off x="158436" y="1154657"/>
            <a:ext cx="3741829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8000" b="1" dirty="0">
                <a:solidFill>
                  <a:srgbClr val="C0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Khởi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8000" b="1" dirty="0">
                <a:solidFill>
                  <a:srgbClr val="C0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động</a:t>
            </a:r>
            <a:endParaRPr lang="sv-SE" sz="9600" b="1" dirty="0">
              <a:solidFill>
                <a:srgbClr val="C00000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317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lều, bầu trời, tác phẩm nghệ thuật&#10;&#10;Mô tả được tạo tự động">
            <a:extLst>
              <a:ext uri="{FF2B5EF4-FFF2-40B4-BE49-F238E27FC236}">
                <a16:creationId xmlns:a16="http://schemas.microsoft.com/office/drawing/2014/main" id="{B21F8949-EBC8-D100-D7FE-95E89F3717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t="5811" r="14412"/>
          <a:stretch/>
        </p:blipFill>
        <p:spPr>
          <a:xfrm>
            <a:off x="-110532" y="-1"/>
            <a:ext cx="12302532" cy="7003701"/>
          </a:xfrm>
          <a:prstGeom prst="rect">
            <a:avLst/>
          </a:prstGeom>
        </p:spPr>
      </p:pic>
      <p:pic>
        <p:nvPicPr>
          <p:cNvPr id="4" name="Hình ảnh 3" descr="Ảnh có chứa trang phục, phim hoạt hình, cậu bé, Phim hoạt hình&#10;&#10;Mô tả được tạo tự động">
            <a:extLst>
              <a:ext uri="{FF2B5EF4-FFF2-40B4-BE49-F238E27FC236}">
                <a16:creationId xmlns:a16="http://schemas.microsoft.com/office/drawing/2014/main" id="{34C0589B-076E-5466-8924-6B5D3E2DD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5" b="96403" l="2324" r="97356">
                        <a14:foregroundMark x1="25427" y1="17623" x2="25027" y2="45190"/>
                        <a14:foregroundMark x1="47169" y1="20574" x2="57158" y2="57639"/>
                        <a14:foregroundMark x1="44124" y1="80598" x2="48691" y2="87268"/>
                        <a14:foregroundMark x1="48691" y1="87268" x2="56063" y2="93331"/>
                        <a14:foregroundMark x1="63809" y1="73201" x2="64129" y2="81811"/>
                        <a14:foregroundMark x1="64129" y1="81811" x2="55743" y2="92522"/>
                        <a14:foregroundMark x1="55743" y1="92522" x2="39904" y2="91390"/>
                        <a14:foregroundMark x1="39904" y1="91390" x2="37126" y2="80396"/>
                        <a14:foregroundMark x1="37126" y1="80396" x2="37126" y2="71787"/>
                        <a14:foregroundMark x1="37126" y1="71787" x2="50721" y2="69563"/>
                        <a14:foregroundMark x1="50721" y1="69563" x2="61084" y2="71989"/>
                        <a14:foregroundMark x1="61084" y1="71989" x2="68056" y2="89289"/>
                        <a14:foregroundMark x1="68056" y1="89289" x2="60550" y2="93209"/>
                        <a14:foregroundMark x1="60550" y1="93209" x2="34936" y2="91956"/>
                        <a14:foregroundMark x1="34936" y1="91956" x2="32532" y2="84276"/>
                        <a14:foregroundMark x1="32532" y1="84276" x2="33387" y2="72191"/>
                        <a14:foregroundMark x1="33387" y1="72191" x2="40037" y2="68998"/>
                        <a14:foregroundMark x1="40037" y1="68998" x2="41373" y2="70089"/>
                        <a14:foregroundMark x1="29354" y1="94665" x2="51175" y2="95715"/>
                        <a14:foregroundMark x1="5075" y1="40582" x2="7025" y2="47413"/>
                        <a14:foregroundMark x1="42655" y1="47696" x2="50107" y2="57316"/>
                        <a14:foregroundMark x1="61271" y1="46524" x2="57532" y2="53476"/>
                        <a14:foregroundMark x1="82212" y1="36459" x2="83307" y2="44382"/>
                        <a14:foregroundMark x1="83307" y1="44382" x2="84562" y2="47858"/>
                        <a14:foregroundMark x1="91213" y1="41350" x2="92842" y2="67502"/>
                        <a14:foregroundMark x1="92842" y1="67502" x2="87901" y2="76960"/>
                        <a14:foregroundMark x1="87901" y1="76960" x2="84268" y2="74980"/>
                        <a14:foregroundMark x1="85043" y1="78981" x2="84081" y2="83549"/>
                        <a14:foregroundMark x1="92094" y1="37187" x2="97382" y2="55699"/>
                        <a14:foregroundMark x1="97382" y1="55699" x2="97382" y2="55699"/>
                        <a14:foregroundMark x1="84081" y1="9337" x2="81143" y2="10954"/>
                        <a14:foregroundMark x1="81036" y1="15400" x2="79968" y2="24818"/>
                        <a14:foregroundMark x1="79968" y1="24818" x2="82666" y2="32821"/>
                        <a14:foregroundMark x1="82666" y1="32821" x2="82799" y2="46362"/>
                        <a14:foregroundMark x1="86993" y1="27567" x2="85630" y2="37470"/>
                        <a14:foregroundMark x1="79968" y1="71099" x2="82212" y2="77203"/>
                        <a14:foregroundMark x1="46768" y1="5497" x2="46474" y2="12894"/>
                        <a14:foregroundMark x1="68109" y1="70978" x2="71154" y2="93048"/>
                        <a14:foregroundMark x1="71154" y1="93048" x2="71154" y2="93048"/>
                        <a14:foregroundMark x1="31704" y1="75707" x2="27003" y2="96443"/>
                        <a14:foregroundMark x1="33547" y1="67866" x2="33253" y2="75101"/>
                        <a14:foregroundMark x1="26790" y1="90057" x2="27083" y2="93492"/>
                        <a14:foregroundMark x1="13488" y1="81205" x2="13969" y2="82983"/>
                        <a14:foregroundMark x1="2324" y1="39248" x2="3018" y2="41188"/>
                        <a14:foregroundMark x1="33547" y1="38682" x2="31704" y2="44139"/>
                        <a14:foregroundMark x1="62634" y1="53921" x2="64290" y2="64592"/>
                        <a14:foregroundMark x1="77030" y1="58367" x2="74386" y2="66370"/>
                        <a14:foregroundMark x1="73798" y1="82821" x2="82692" y2="79103"/>
                        <a14:foregroundMark x1="45406" y1="27688" x2="42254" y2="35408"/>
                        <a14:foregroundMark x1="41667" y1="16896" x2="42254" y2="21019"/>
                        <a14:foregroundMark x1="14156" y1="61196" x2="14156" y2="61196"/>
                        <a14:foregroundMark x1="34936" y1="51698" x2="34936" y2="55538"/>
                        <a14:foregroundMark x1="36004" y1="61762" x2="37286" y2="62975"/>
                        <a14:foregroundMark x1="48264" y1="2587" x2="51015" y2="2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681" y="1889760"/>
            <a:ext cx="7221803" cy="477226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1C765DD-AA07-CFF9-D872-E081CEA31507}"/>
              </a:ext>
            </a:extLst>
          </p:cNvPr>
          <p:cNvSpPr txBox="1"/>
          <p:nvPr/>
        </p:nvSpPr>
        <p:spPr>
          <a:xfrm>
            <a:off x="5892800" y="2204907"/>
            <a:ext cx="629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880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Apple" panose="02040603050506020204" pitchFamily="18" charset="0"/>
                <a:cs typeface="Arial" panose="020B0604020202020204" pitchFamily="34" charset="0"/>
              </a:rPr>
              <a:t>DÒ MẢNH ĐẤT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CF11B3F-9CE4-25CA-EA4B-3841FC66CD3E}"/>
              </a:ext>
            </a:extLst>
          </p:cNvPr>
          <p:cNvSpPr txBox="1"/>
          <p:nvPr/>
        </p:nvSpPr>
        <p:spPr>
          <a:xfrm>
            <a:off x="5892800" y="2139571"/>
            <a:ext cx="629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>
                <a:solidFill>
                  <a:srgbClr val="C00000"/>
                </a:solidFill>
                <a:latin typeface="SVN-Apple" panose="02040603050506020204" pitchFamily="18" charset="0"/>
                <a:cs typeface="Arial" panose="020B0604020202020204" pitchFamily="34" charset="0"/>
              </a:rPr>
              <a:t>DÒ </a:t>
            </a:r>
            <a:r>
              <a:rPr lang="en-US" sz="8800">
                <a:solidFill>
                  <a:srgbClr val="C00000"/>
                </a:solidFill>
                <a:latin typeface="SVN-Apple" panose="02040603050506020204" pitchFamily="18" charset="0"/>
                <a:cs typeface="Arial" panose="020B0604020202020204" pitchFamily="34" charset="0"/>
              </a:rPr>
              <a:t>MẢNH ĐẤT</a:t>
            </a:r>
            <a:endParaRPr kumimoji="0" lang="vi-VN" sz="8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Apple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175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56779BBC-12A6-B37B-4AC2-0B4B52A5F919}"/>
              </a:ext>
            </a:extLst>
          </p:cNvPr>
          <p:cNvSpPr/>
          <p:nvPr/>
        </p:nvSpPr>
        <p:spPr>
          <a:xfrm>
            <a:off x="166164" y="327230"/>
            <a:ext cx="11702211" cy="6203540"/>
          </a:xfrm>
          <a:custGeom>
            <a:avLst/>
            <a:gdLst>
              <a:gd name="connsiteX0" fmla="*/ 0 w 11702211"/>
              <a:gd name="connsiteY0" fmla="*/ 616818 h 6203540"/>
              <a:gd name="connsiteX1" fmla="*/ 616818 w 11702211"/>
              <a:gd name="connsiteY1" fmla="*/ 0 h 6203540"/>
              <a:gd name="connsiteX2" fmla="*/ 11085393 w 11702211"/>
              <a:gd name="connsiteY2" fmla="*/ 0 h 6203540"/>
              <a:gd name="connsiteX3" fmla="*/ 11702211 w 11702211"/>
              <a:gd name="connsiteY3" fmla="*/ 616818 h 6203540"/>
              <a:gd name="connsiteX4" fmla="*/ 11702211 w 11702211"/>
              <a:gd name="connsiteY4" fmla="*/ 5586722 h 6203540"/>
              <a:gd name="connsiteX5" fmla="*/ 11085393 w 11702211"/>
              <a:gd name="connsiteY5" fmla="*/ 6203540 h 6203540"/>
              <a:gd name="connsiteX6" fmla="*/ 616818 w 11702211"/>
              <a:gd name="connsiteY6" fmla="*/ 6203540 h 6203540"/>
              <a:gd name="connsiteX7" fmla="*/ 0 w 11702211"/>
              <a:gd name="connsiteY7" fmla="*/ 5586722 h 6203540"/>
              <a:gd name="connsiteX8" fmla="*/ 0 w 11702211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5143597" y="130954"/>
                  <a:pt x="7002374" y="43574"/>
                  <a:pt x="11085393" y="0"/>
                </a:cubicBezTo>
                <a:cubicBezTo>
                  <a:pt x="11455109" y="44758"/>
                  <a:pt x="11731718" y="312303"/>
                  <a:pt x="11702211" y="616818"/>
                </a:cubicBezTo>
                <a:cubicBezTo>
                  <a:pt x="11551772" y="2928461"/>
                  <a:pt x="11788090" y="4922702"/>
                  <a:pt x="11702211" y="5586722"/>
                </a:cubicBezTo>
                <a:cubicBezTo>
                  <a:pt x="11667927" y="5933011"/>
                  <a:pt x="11376817" y="6169569"/>
                  <a:pt x="11085393" y="6203540"/>
                </a:cubicBezTo>
                <a:cubicBezTo>
                  <a:pt x="6727380" y="6358737"/>
                  <a:pt x="5740022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02211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331067" y="132882"/>
                  <a:pt x="7517365" y="-84951"/>
                  <a:pt x="11085393" y="0"/>
                </a:cubicBezTo>
                <a:cubicBezTo>
                  <a:pt x="11412327" y="13403"/>
                  <a:pt x="11700073" y="287977"/>
                  <a:pt x="11702211" y="616818"/>
                </a:cubicBezTo>
                <a:cubicBezTo>
                  <a:pt x="11722398" y="1487812"/>
                  <a:pt x="11854691" y="3978929"/>
                  <a:pt x="11702211" y="5586722"/>
                </a:cubicBezTo>
                <a:cubicBezTo>
                  <a:pt x="11747824" y="5932792"/>
                  <a:pt x="11446412" y="6161639"/>
                  <a:pt x="11085393" y="6203540"/>
                </a:cubicBezTo>
                <a:cubicBezTo>
                  <a:pt x="7900622" y="6291179"/>
                  <a:pt x="5558683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chemeClr val="accent6">
                <a:lumMod val="75000"/>
              </a:schemeClr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5463BD-68FD-FE3A-6906-2012F7D15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64" y="4229924"/>
            <a:ext cx="4659462" cy="2190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0239FB-286A-C0D4-0EB2-4B49601D9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45" y="871176"/>
            <a:ext cx="7565920" cy="15765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24183D-2EB6-93D5-CF0F-E00D31FD2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05" y="2447769"/>
            <a:ext cx="5620470" cy="12842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F1DDF1-4964-DFDD-65AD-CD499EAED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5" y="2502720"/>
            <a:ext cx="4875348" cy="16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25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>
            <a:extLst>
              <a:ext uri="{FF2B5EF4-FFF2-40B4-BE49-F238E27FC236}">
                <a16:creationId xmlns:a16="http://schemas.microsoft.com/office/drawing/2014/main" id="{8A5C29FD-9F27-6246-CEAD-2E7C357EDE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86058" y="3088614"/>
            <a:ext cx="968006" cy="1450196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59664684-B564-C2CE-97BA-FECB2B113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001" y="-2454360"/>
            <a:ext cx="11382189" cy="9195269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64FFDF75-37FC-3755-B9C9-199AF8965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045942" y="1152166"/>
            <a:ext cx="6792238" cy="5756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7F005F-60A5-8B16-794C-D77748C5D082}"/>
              </a:ext>
            </a:extLst>
          </p:cNvPr>
          <p:cNvSpPr txBox="1"/>
          <p:nvPr/>
        </p:nvSpPr>
        <p:spPr>
          <a:xfrm>
            <a:off x="52255" y="139892"/>
            <a:ext cx="4657203" cy="1938992"/>
          </a:xfrm>
          <a:prstGeom prst="rect">
            <a:avLst/>
          </a:prstGeom>
          <a:noFill/>
          <a:effectLst>
            <a:glow rad="63500">
              <a:schemeClr val="bg1">
                <a:alpha val="5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G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I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Ả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I</a:t>
            </a:r>
            <a:r>
              <a:rPr lang="en-US" sz="600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C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Ứ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U</a:t>
            </a:r>
            <a:r>
              <a:rPr lang="en-US" sz="600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C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0996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Ô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N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FFFF9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G</a:t>
            </a:r>
            <a:r>
              <a:rPr lang="en-US" sz="600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C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003366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H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Ú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A</a:t>
            </a:r>
            <a:endParaRPr lang="en-US" sz="6000" dirty="0">
              <a:ln>
                <a:solidFill>
                  <a:sysClr val="windowText" lastClr="000000"/>
                </a:solidFill>
              </a:ln>
              <a:effectLst>
                <a:glow rad="228600">
                  <a:schemeClr val="bg1">
                    <a:alpha val="40000"/>
                  </a:schemeClr>
                </a:glow>
              </a:effectLst>
              <a:latin typeface="SVN-Hole Hearted" panose="020B0A06020104020203" pitchFamily="34" charset="0"/>
            </a:endParaRP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4EF8BC53-F5AB-D263-E9A5-EC3736354A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87167" y="2771397"/>
            <a:ext cx="783095" cy="1315205"/>
          </a:xfrm>
          <a:prstGeom prst="rect">
            <a:avLst/>
          </a:prstGeom>
        </p:spPr>
      </p:pic>
      <p:pic>
        <p:nvPicPr>
          <p:cNvPr id="17" name="Picture 28">
            <a:extLst>
              <a:ext uri="{FF2B5EF4-FFF2-40B4-BE49-F238E27FC236}">
                <a16:creationId xmlns:a16="http://schemas.microsoft.com/office/drawing/2014/main" id="{19CE24E5-BB4A-3DA8-1734-5E38DA85E5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440734" y="4694316"/>
            <a:ext cx="1827476" cy="2033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036E58-79E0-363B-73FA-879BCC1FF88F}"/>
              </a:ext>
            </a:extLst>
          </p:cNvPr>
          <p:cNvSpPr txBox="1"/>
          <p:nvPr/>
        </p:nvSpPr>
        <p:spPr>
          <a:xfrm>
            <a:off x="5451008" y="1839688"/>
            <a:ext cx="55737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Chúa</a:t>
            </a:r>
            <a:r>
              <a:rPr lang="en-US" sz="2800" dirty="0"/>
              <a:t> </a:t>
            </a:r>
            <a:r>
              <a:rPr lang="en-US" sz="2800" err="1"/>
              <a:t>Nhỏ</a:t>
            </a:r>
            <a:r>
              <a:rPr lang="en-US" sz="2800"/>
              <a:t> đã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Mụ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err="1"/>
              <a:t>Thủy</a:t>
            </a:r>
            <a:r>
              <a:rPr lang="en-US" sz="2800"/>
              <a:t> bắt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giam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ở </a:t>
            </a:r>
            <a:r>
              <a:rPr lang="en-US" sz="2800" dirty="0" err="1"/>
              <a:t>lâu</a:t>
            </a:r>
            <a:r>
              <a:rPr lang="en-US" sz="2800" dirty="0"/>
              <a:t> </a:t>
            </a:r>
            <a:r>
              <a:rPr lang="en-US" sz="2800" dirty="0" err="1"/>
              <a:t>đài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thuật</a:t>
            </a:r>
            <a:r>
              <a:rPr lang="en-US" sz="2800"/>
              <a:t>. </a:t>
            </a:r>
          </a:p>
          <a:p>
            <a:pPr algn="ctr"/>
            <a:r>
              <a:rPr lang="en-US" sz="2800"/>
              <a:t>Mụ </a:t>
            </a:r>
            <a:r>
              <a:rPr lang="en-US" sz="2800" dirty="0"/>
              <a:t>ta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con </a:t>
            </a:r>
            <a:r>
              <a:rPr lang="en-US" sz="2800" dirty="0" err="1"/>
              <a:t>Rồng</a:t>
            </a:r>
            <a:r>
              <a:rPr lang="en-US" sz="2800" dirty="0"/>
              <a:t> </a:t>
            </a:r>
            <a:r>
              <a:rPr lang="en-US" sz="2800" dirty="0" err="1"/>
              <a:t>lửa</a:t>
            </a:r>
            <a:r>
              <a:rPr lang="en-US" sz="2800" dirty="0"/>
              <a:t> </a:t>
            </a:r>
            <a:r>
              <a:rPr lang="en-US" sz="2800" dirty="0" err="1"/>
              <a:t>canh</a:t>
            </a:r>
            <a:r>
              <a:rPr lang="en-US" sz="2800" dirty="0"/>
              <a:t> </a:t>
            </a:r>
            <a:r>
              <a:rPr lang="en-US" sz="2800" err="1"/>
              <a:t>giữ</a:t>
            </a:r>
            <a:r>
              <a:rPr lang="en-US" sz="2800"/>
              <a:t> </a:t>
            </a:r>
          </a:p>
          <a:p>
            <a:pPr algn="ctr"/>
            <a:r>
              <a:rPr lang="en-US" sz="2800"/>
              <a:t>ngoài </a:t>
            </a:r>
            <a:r>
              <a:rPr lang="en-US" sz="2800" dirty="0" err="1"/>
              <a:t>lâu</a:t>
            </a:r>
            <a:r>
              <a:rPr lang="en-US" sz="2800" dirty="0"/>
              <a:t> </a:t>
            </a:r>
            <a:r>
              <a:rPr lang="en-US" sz="2800" err="1"/>
              <a:t>đài</a:t>
            </a:r>
            <a:r>
              <a:rPr lang="en-US" sz="2800"/>
              <a:t>.</a:t>
            </a:r>
          </a:p>
          <a:p>
            <a:pPr algn="ctr"/>
            <a:r>
              <a:rPr lang="en-US" sz="2800"/>
              <a:t>Hãy </a:t>
            </a:r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cứu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chúa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tiêu</a:t>
            </a:r>
            <a:r>
              <a:rPr lang="en-US" sz="2800" dirty="0"/>
              <a:t> </a:t>
            </a:r>
            <a:r>
              <a:rPr lang="en-US" sz="2800" dirty="0" err="1"/>
              <a:t>diệt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con </a:t>
            </a:r>
            <a:r>
              <a:rPr lang="en-US" sz="2800" dirty="0" err="1"/>
              <a:t>Rồng</a:t>
            </a:r>
            <a:r>
              <a:rPr lang="en-US" sz="2800" dirty="0"/>
              <a:t> </a:t>
            </a:r>
            <a:r>
              <a:rPr lang="en-US" sz="2800" dirty="0" err="1"/>
              <a:t>lửa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chiến</a:t>
            </a:r>
            <a:r>
              <a:rPr lang="en-US" sz="2800" dirty="0"/>
              <a:t> </a:t>
            </a:r>
            <a:r>
              <a:rPr lang="en-US" sz="2800" dirty="0" err="1"/>
              <a:t>binh</a:t>
            </a:r>
            <a:r>
              <a:rPr lang="en-US" sz="2800" dirty="0"/>
              <a:t> </a:t>
            </a:r>
            <a:r>
              <a:rPr lang="en-US" sz="2800" dirty="0" err="1"/>
              <a:t>dũng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!</a:t>
            </a:r>
          </a:p>
        </p:txBody>
      </p:sp>
      <p:pic>
        <p:nvPicPr>
          <p:cNvPr id="18" name="Picture 26">
            <a:extLst>
              <a:ext uri="{FF2B5EF4-FFF2-40B4-BE49-F238E27FC236}">
                <a16:creationId xmlns:a16="http://schemas.microsoft.com/office/drawing/2014/main" id="{F73228CA-EA92-28CC-F248-22C371FB98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48160" y="5688763"/>
            <a:ext cx="1743840" cy="1038905"/>
          </a:xfrm>
          <a:prstGeom prst="rect">
            <a:avLst/>
          </a:prstGeom>
        </p:spPr>
      </p:pic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8746BD84-1DDC-B3E7-DEA4-743A4E884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24168" y="4529563"/>
            <a:ext cx="2553895" cy="235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255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1625 -0.5525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2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2FB534C-65C1-DE8A-574B-20EAFD0A408D}"/>
              </a:ext>
            </a:extLst>
          </p:cNvPr>
          <p:cNvSpPr/>
          <p:nvPr/>
        </p:nvSpPr>
        <p:spPr>
          <a:xfrm>
            <a:off x="380820" y="12594"/>
            <a:ext cx="11425084" cy="6751585"/>
          </a:xfrm>
          <a:custGeom>
            <a:avLst/>
            <a:gdLst>
              <a:gd name="connsiteX0" fmla="*/ 0 w 11425084"/>
              <a:gd name="connsiteY0" fmla="*/ 673268 h 6751585"/>
              <a:gd name="connsiteX1" fmla="*/ 673268 w 11425084"/>
              <a:gd name="connsiteY1" fmla="*/ 0 h 6751585"/>
              <a:gd name="connsiteX2" fmla="*/ 10751816 w 11425084"/>
              <a:gd name="connsiteY2" fmla="*/ 0 h 6751585"/>
              <a:gd name="connsiteX3" fmla="*/ 11425084 w 11425084"/>
              <a:gd name="connsiteY3" fmla="*/ 673268 h 6751585"/>
              <a:gd name="connsiteX4" fmla="*/ 11425084 w 11425084"/>
              <a:gd name="connsiteY4" fmla="*/ 6078317 h 6751585"/>
              <a:gd name="connsiteX5" fmla="*/ 10751816 w 11425084"/>
              <a:gd name="connsiteY5" fmla="*/ 6751585 h 6751585"/>
              <a:gd name="connsiteX6" fmla="*/ 673268 w 11425084"/>
              <a:gd name="connsiteY6" fmla="*/ 6751585 h 6751585"/>
              <a:gd name="connsiteX7" fmla="*/ 0 w 11425084"/>
              <a:gd name="connsiteY7" fmla="*/ 6078317 h 6751585"/>
              <a:gd name="connsiteX8" fmla="*/ 0 w 11425084"/>
              <a:gd name="connsiteY8" fmla="*/ 673268 h 675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084" h="6751585" fill="none" extrusionOk="0">
                <a:moveTo>
                  <a:pt x="0" y="673268"/>
                </a:moveTo>
                <a:cubicBezTo>
                  <a:pt x="2101" y="358310"/>
                  <a:pt x="338341" y="61945"/>
                  <a:pt x="673268" y="0"/>
                </a:cubicBezTo>
                <a:cubicBezTo>
                  <a:pt x="5385968" y="72427"/>
                  <a:pt x="7427042" y="61419"/>
                  <a:pt x="10751816" y="0"/>
                </a:cubicBezTo>
                <a:cubicBezTo>
                  <a:pt x="11117528" y="-42157"/>
                  <a:pt x="11360904" y="282019"/>
                  <a:pt x="11425084" y="673268"/>
                </a:cubicBezTo>
                <a:cubicBezTo>
                  <a:pt x="11525960" y="1938987"/>
                  <a:pt x="11317771" y="5221617"/>
                  <a:pt x="11425084" y="6078317"/>
                </a:cubicBezTo>
                <a:cubicBezTo>
                  <a:pt x="11438412" y="6382512"/>
                  <a:pt x="11116322" y="6743368"/>
                  <a:pt x="10751816" y="6751585"/>
                </a:cubicBezTo>
                <a:cubicBezTo>
                  <a:pt x="7877358" y="6781412"/>
                  <a:pt x="4729842" y="6672279"/>
                  <a:pt x="673268" y="6751585"/>
                </a:cubicBezTo>
                <a:cubicBezTo>
                  <a:pt x="345201" y="6746637"/>
                  <a:pt x="-28795" y="6455847"/>
                  <a:pt x="0" y="6078317"/>
                </a:cubicBezTo>
                <a:cubicBezTo>
                  <a:pt x="50037" y="4671057"/>
                  <a:pt x="770" y="3275427"/>
                  <a:pt x="0" y="673268"/>
                </a:cubicBezTo>
                <a:close/>
              </a:path>
              <a:path w="11425084" h="6751585" stroke="0" extrusionOk="0">
                <a:moveTo>
                  <a:pt x="0" y="673268"/>
                </a:moveTo>
                <a:cubicBezTo>
                  <a:pt x="43956" y="313413"/>
                  <a:pt x="304952" y="7334"/>
                  <a:pt x="673268" y="0"/>
                </a:cubicBezTo>
                <a:cubicBezTo>
                  <a:pt x="5161476" y="123000"/>
                  <a:pt x="8971657" y="-96860"/>
                  <a:pt x="10751816" y="0"/>
                </a:cubicBezTo>
                <a:cubicBezTo>
                  <a:pt x="11108559" y="-11503"/>
                  <a:pt x="11429956" y="291610"/>
                  <a:pt x="11425084" y="673268"/>
                </a:cubicBezTo>
                <a:cubicBezTo>
                  <a:pt x="11428257" y="1549952"/>
                  <a:pt x="11519351" y="3982945"/>
                  <a:pt x="11425084" y="6078317"/>
                </a:cubicBezTo>
                <a:cubicBezTo>
                  <a:pt x="11360128" y="6473685"/>
                  <a:pt x="11057014" y="6740679"/>
                  <a:pt x="10751816" y="6751585"/>
                </a:cubicBezTo>
                <a:cubicBezTo>
                  <a:pt x="5855445" y="6590878"/>
                  <a:pt x="4930166" y="6791252"/>
                  <a:pt x="673268" y="6751585"/>
                </a:cubicBezTo>
                <a:cubicBezTo>
                  <a:pt x="272637" y="6745769"/>
                  <a:pt x="-25101" y="6438781"/>
                  <a:pt x="0" y="6078317"/>
                </a:cubicBezTo>
                <a:cubicBezTo>
                  <a:pt x="32216" y="4543299"/>
                  <a:pt x="57206" y="2020347"/>
                  <a:pt x="0" y="673268"/>
                </a:cubicBezTo>
                <a:close/>
              </a:path>
            </a:pathLst>
          </a:custGeom>
          <a:solidFill>
            <a:sysClr val="window" lastClr="FFFFFF">
              <a:alpha val="73000"/>
            </a:sysClr>
          </a:solidFill>
          <a:ln w="38100" cap="flat" cmpd="sng" algn="ctr">
            <a:noFill/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C3A48664-7E60-0AEB-CB35-18972EFF02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144"/>
          <a:stretch/>
        </p:blipFill>
        <p:spPr>
          <a:xfrm flipH="1">
            <a:off x="4296856" y="1661872"/>
            <a:ext cx="6871226" cy="5012226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4EF8BC53-F5AB-D263-E9A5-EC3736354A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61410" y="4974393"/>
            <a:ext cx="1012033" cy="16997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E7F9CE-0E4D-11B8-CFD1-780DAFC78B59}"/>
              </a:ext>
            </a:extLst>
          </p:cNvPr>
          <p:cNvSpPr txBox="1"/>
          <p:nvPr/>
        </p:nvSpPr>
        <p:spPr>
          <a:xfrm>
            <a:off x="966026" y="442899"/>
            <a:ext cx="3029957" cy="4524315"/>
          </a:xfrm>
          <a:prstGeom prst="rect">
            <a:avLst/>
          </a:prstGeom>
          <a:noFill/>
          <a:effectLst>
            <a:glow rad="63500">
              <a:schemeClr val="bg1">
                <a:alpha val="5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G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I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Ả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I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C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Ứ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U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C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0996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Ô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N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FF9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G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C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003366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H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Ú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A</a:t>
            </a:r>
            <a:endParaRPr lang="en-US" sz="7200" dirty="0">
              <a:ln>
                <a:solidFill>
                  <a:sysClr val="windowText" lastClr="000000"/>
                </a:solidFill>
              </a:ln>
              <a:effectLst>
                <a:glow rad="228600">
                  <a:schemeClr val="bg1">
                    <a:alpha val="40000"/>
                  </a:schemeClr>
                </a:glow>
              </a:effectLst>
              <a:latin typeface="SVN-Hole Hearted" panose="020B0A06020104020203" pitchFamily="34" charset="0"/>
            </a:endParaRPr>
          </a:p>
        </p:txBody>
      </p:sp>
      <p:pic>
        <p:nvPicPr>
          <p:cNvPr id="16" name="Picture 17">
            <a:extLst>
              <a:ext uri="{FF2B5EF4-FFF2-40B4-BE49-F238E27FC236}">
                <a16:creationId xmlns:a16="http://schemas.microsoft.com/office/drawing/2014/main" id="{F0457784-5523-9FB4-FA03-AED609F96C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6096" y="4989955"/>
            <a:ext cx="4205568" cy="1774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64AEB-8281-122B-D36A-E081208D8D52}"/>
              </a:ext>
            </a:extLst>
          </p:cNvPr>
          <p:cNvSpPr txBox="1"/>
          <p:nvPr/>
        </p:nvSpPr>
        <p:spPr>
          <a:xfrm>
            <a:off x="1023918" y="5292173"/>
            <a:ext cx="3055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n w="38100">
                  <a:solidFill>
                    <a:schemeClr val="bg1"/>
                  </a:solidFill>
                </a:ln>
                <a:solidFill>
                  <a:srgbClr val="660066"/>
                </a:solidFill>
                <a:latin typeface="UTM Cookies" panose="02040603050506020204" pitchFamily="18" charset="0"/>
              </a:rPr>
              <a:t>Bắt</a:t>
            </a:r>
            <a:r>
              <a:rPr lang="en-US" sz="5400" dirty="0">
                <a:ln w="38100">
                  <a:solidFill>
                    <a:schemeClr val="bg1"/>
                  </a:solidFill>
                </a:ln>
                <a:solidFill>
                  <a:srgbClr val="660066"/>
                </a:solidFill>
                <a:latin typeface="UTM Cookies" panose="02040603050506020204" pitchFamily="18" charset="0"/>
              </a:rPr>
              <a:t> </a:t>
            </a:r>
            <a:r>
              <a:rPr lang="en-US" sz="5400" dirty="0" err="1">
                <a:ln w="38100">
                  <a:solidFill>
                    <a:schemeClr val="bg1"/>
                  </a:solidFill>
                </a:ln>
                <a:solidFill>
                  <a:srgbClr val="660066"/>
                </a:solidFill>
                <a:latin typeface="UTM Cookies" panose="02040603050506020204" pitchFamily="18" charset="0"/>
              </a:rPr>
              <a:t>đầu</a:t>
            </a:r>
            <a:r>
              <a:rPr lang="en-US" sz="5400" dirty="0">
                <a:ln w="38100">
                  <a:solidFill>
                    <a:schemeClr val="bg1"/>
                  </a:solidFill>
                </a:ln>
                <a:solidFill>
                  <a:srgbClr val="660066"/>
                </a:solidFill>
                <a:latin typeface="UTM Cookies" panose="02040603050506020204" pitchFamily="18" charset="0"/>
              </a:rPr>
              <a:t> 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15BEA73D-0186-EED6-AEC3-F40A999FEF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66832" y="1255649"/>
            <a:ext cx="2037100" cy="184357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8A65CD79-8BC5-5436-B7DB-CDE3AC08E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59443" y="3854116"/>
            <a:ext cx="1803054" cy="2007111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DA1486F0-8A10-18E4-9B88-968517CB8E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137116" y="1338290"/>
            <a:ext cx="1859142" cy="2315485"/>
          </a:xfrm>
          <a:prstGeom prst="rect">
            <a:avLst/>
          </a:prstGeom>
        </p:spPr>
      </p:pic>
      <p:pic>
        <p:nvPicPr>
          <p:cNvPr id="1026" name="Picture 2" descr="Cartoon knight boy">
            <a:extLst>
              <a:ext uri="{FF2B5EF4-FFF2-40B4-BE49-F238E27FC236}">
                <a16:creationId xmlns:a16="http://schemas.microsoft.com/office/drawing/2014/main" id="{F343F267-D000-3413-4C6A-7FBF90D5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96534" y="15240"/>
            <a:ext cx="1995981" cy="183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713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6A609845-3FD2-EC92-A8CD-1A44058DF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96" r="1" b="24995"/>
          <a:stretch/>
        </p:blipFill>
        <p:spPr>
          <a:xfrm flipH="1">
            <a:off x="432619" y="0"/>
            <a:ext cx="12968749" cy="6858000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3D659FA5-E70B-E0A7-40D6-F11C6174D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8323" y="-1934392"/>
            <a:ext cx="4042595" cy="5965617"/>
          </a:xfrm>
          <a:prstGeom prst="rect">
            <a:avLst/>
          </a:prstGeom>
        </p:spPr>
      </p:pic>
      <p:pic>
        <p:nvPicPr>
          <p:cNvPr id="3" name="Picture 2" descr="Cartoon knight boy">
            <a:extLst>
              <a:ext uri="{FF2B5EF4-FFF2-40B4-BE49-F238E27FC236}">
                <a16:creationId xmlns:a16="http://schemas.microsoft.com/office/drawing/2014/main" id="{9CC3EE0C-7917-E325-3696-73CC545E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4197" y="3736429"/>
            <a:ext cx="4274081" cy="39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D954F75-F259-5371-11B7-9629FF77CA54}"/>
              </a:ext>
            </a:extLst>
          </p:cNvPr>
          <p:cNvSpPr txBox="1"/>
          <p:nvPr/>
        </p:nvSpPr>
        <p:spPr>
          <a:xfrm>
            <a:off x="0" y="612497"/>
            <a:ext cx="3741829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96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Khám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96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phá</a:t>
            </a:r>
            <a:endParaRPr lang="sv-SE" sz="13800" b="1" dirty="0">
              <a:ln w="101600">
                <a:solidFill>
                  <a:schemeClr val="bg1"/>
                </a:solidFill>
              </a:ln>
              <a:solidFill>
                <a:schemeClr val="bg1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A713F4D-6589-94CC-B793-0CF193EC887D}"/>
              </a:ext>
            </a:extLst>
          </p:cNvPr>
          <p:cNvSpPr txBox="1"/>
          <p:nvPr/>
        </p:nvSpPr>
        <p:spPr>
          <a:xfrm>
            <a:off x="-6468" y="612497"/>
            <a:ext cx="3741829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9600" b="1" dirty="0">
                <a:solidFill>
                  <a:srgbClr val="C0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Khám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9600" b="1" dirty="0">
                <a:solidFill>
                  <a:srgbClr val="C0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phá</a:t>
            </a:r>
            <a:endParaRPr lang="sv-SE" sz="13800" b="1" dirty="0">
              <a:solidFill>
                <a:srgbClr val="C00000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597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87238C-84B9-3160-28D8-E84F7FF6C26E}"/>
              </a:ext>
            </a:extLst>
          </p:cNvPr>
          <p:cNvSpPr/>
          <p:nvPr/>
        </p:nvSpPr>
        <p:spPr>
          <a:xfrm>
            <a:off x="245806" y="235974"/>
            <a:ext cx="11669485" cy="6449961"/>
          </a:xfrm>
          <a:custGeom>
            <a:avLst/>
            <a:gdLst>
              <a:gd name="connsiteX0" fmla="*/ 0 w 11669485"/>
              <a:gd name="connsiteY0" fmla="*/ 643190 h 6449961"/>
              <a:gd name="connsiteX1" fmla="*/ 643190 w 11669485"/>
              <a:gd name="connsiteY1" fmla="*/ 0 h 6449961"/>
              <a:gd name="connsiteX2" fmla="*/ 11026295 w 11669485"/>
              <a:gd name="connsiteY2" fmla="*/ 0 h 6449961"/>
              <a:gd name="connsiteX3" fmla="*/ 11669485 w 11669485"/>
              <a:gd name="connsiteY3" fmla="*/ 643190 h 6449961"/>
              <a:gd name="connsiteX4" fmla="*/ 11669485 w 11669485"/>
              <a:gd name="connsiteY4" fmla="*/ 5806771 h 6449961"/>
              <a:gd name="connsiteX5" fmla="*/ 11026295 w 11669485"/>
              <a:gd name="connsiteY5" fmla="*/ 6449961 h 6449961"/>
              <a:gd name="connsiteX6" fmla="*/ 643190 w 11669485"/>
              <a:gd name="connsiteY6" fmla="*/ 6449961 h 6449961"/>
              <a:gd name="connsiteX7" fmla="*/ 0 w 11669485"/>
              <a:gd name="connsiteY7" fmla="*/ 5806771 h 6449961"/>
              <a:gd name="connsiteX8" fmla="*/ 0 w 11669485"/>
              <a:gd name="connsiteY8" fmla="*/ 643190 h 644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9485" h="6449961" fill="none" extrusionOk="0">
                <a:moveTo>
                  <a:pt x="0" y="643190"/>
                </a:moveTo>
                <a:cubicBezTo>
                  <a:pt x="2297" y="350144"/>
                  <a:pt x="295652" y="12900"/>
                  <a:pt x="643190" y="0"/>
                </a:cubicBezTo>
                <a:cubicBezTo>
                  <a:pt x="5176504" y="72427"/>
                  <a:pt x="9755444" y="61419"/>
                  <a:pt x="11026295" y="0"/>
                </a:cubicBezTo>
                <a:cubicBezTo>
                  <a:pt x="11378214" y="-22749"/>
                  <a:pt x="11632938" y="276911"/>
                  <a:pt x="11669485" y="643190"/>
                </a:cubicBezTo>
                <a:cubicBezTo>
                  <a:pt x="11770361" y="1174587"/>
                  <a:pt x="11562172" y="4811698"/>
                  <a:pt x="11669485" y="5806771"/>
                </a:cubicBezTo>
                <a:cubicBezTo>
                  <a:pt x="11682512" y="6095882"/>
                  <a:pt x="11372969" y="6440377"/>
                  <a:pt x="11026295" y="6449961"/>
                </a:cubicBezTo>
                <a:cubicBezTo>
                  <a:pt x="8536820" y="6479788"/>
                  <a:pt x="5271727" y="6370655"/>
                  <a:pt x="643190" y="6449961"/>
                </a:cubicBezTo>
                <a:cubicBezTo>
                  <a:pt x="341849" y="6443870"/>
                  <a:pt x="-26797" y="6167294"/>
                  <a:pt x="0" y="5806771"/>
                </a:cubicBezTo>
                <a:cubicBezTo>
                  <a:pt x="50037" y="3365218"/>
                  <a:pt x="770" y="1420718"/>
                  <a:pt x="0" y="643190"/>
                </a:cubicBezTo>
                <a:close/>
              </a:path>
              <a:path w="11669485" h="6449961" stroke="0" extrusionOk="0">
                <a:moveTo>
                  <a:pt x="0" y="643190"/>
                </a:moveTo>
                <a:cubicBezTo>
                  <a:pt x="21450" y="293813"/>
                  <a:pt x="292260" y="8947"/>
                  <a:pt x="643190" y="0"/>
                </a:cubicBezTo>
                <a:cubicBezTo>
                  <a:pt x="4187272" y="123000"/>
                  <a:pt x="5953247" y="-96860"/>
                  <a:pt x="11026295" y="0"/>
                </a:cubicBezTo>
                <a:cubicBezTo>
                  <a:pt x="11358716" y="-17379"/>
                  <a:pt x="11683351" y="260012"/>
                  <a:pt x="11669485" y="643190"/>
                </a:cubicBezTo>
                <a:cubicBezTo>
                  <a:pt x="11672658" y="2687857"/>
                  <a:pt x="11763752" y="4694969"/>
                  <a:pt x="11669485" y="5806771"/>
                </a:cubicBezTo>
                <a:cubicBezTo>
                  <a:pt x="11656663" y="6166640"/>
                  <a:pt x="11329506" y="6441449"/>
                  <a:pt x="11026295" y="6449961"/>
                </a:cubicBezTo>
                <a:cubicBezTo>
                  <a:pt x="9386561" y="6289254"/>
                  <a:pt x="2970112" y="6489628"/>
                  <a:pt x="643190" y="6449961"/>
                </a:cubicBezTo>
                <a:cubicBezTo>
                  <a:pt x="261928" y="6444702"/>
                  <a:pt x="-19084" y="6153349"/>
                  <a:pt x="0" y="5806771"/>
                </a:cubicBezTo>
                <a:cubicBezTo>
                  <a:pt x="32216" y="4333002"/>
                  <a:pt x="57206" y="1354730"/>
                  <a:pt x="0" y="643190"/>
                </a:cubicBezTo>
                <a:close/>
              </a:path>
            </a:pathLst>
          </a:custGeom>
          <a:solidFill>
            <a:sysClr val="window" lastClr="FFFFFF">
              <a:alpha val="83000"/>
            </a:sysClr>
          </a:solidFill>
          <a:ln w="38100" cap="flat" cmpd="sng" algn="ctr">
            <a:noFill/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C9912274-87C7-A124-E70A-23F317C44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552" y="592759"/>
            <a:ext cx="7547777" cy="5755180"/>
          </a:xfrm>
          <a:prstGeom prst="rect">
            <a:avLst/>
          </a:prstGeom>
        </p:spPr>
      </p:pic>
      <p:pic>
        <p:nvPicPr>
          <p:cNvPr id="2" name="Picture 2" descr="Cartoon knight boy">
            <a:extLst>
              <a:ext uri="{FF2B5EF4-FFF2-40B4-BE49-F238E27FC236}">
                <a16:creationId xmlns:a16="http://schemas.microsoft.com/office/drawing/2014/main" id="{FFA1B5A2-A8AC-6D6A-3A78-7816DE7A5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7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  <a14:foregroundMark x1="53355" y1="1917" x2="52077" y2="1917"/>
                        <a14:foregroundMark x1="32268" y1="20607" x2="31310" y2="31470"/>
                        <a14:foregroundMark x1="32907" y1="30511" x2="32907" y2="35942"/>
                        <a14:foregroundMark x1="32109" y1="18371" x2="32268" y2="24441"/>
                        <a14:foregroundMark x1="32748" y1="19808" x2="32109" y2="2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9306" y="375116"/>
            <a:ext cx="6630528" cy="610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2605C3F9-70AC-41C8-3C4F-7B29BBB2B8BA}"/>
              </a:ext>
            </a:extLst>
          </p:cNvPr>
          <p:cNvSpPr txBox="1"/>
          <p:nvPr/>
        </p:nvSpPr>
        <p:spPr>
          <a:xfrm>
            <a:off x="1710782" y="2604900"/>
            <a:ext cx="38655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n w="85725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Giới thiệu phân số</a:t>
            </a:r>
            <a:endParaRPr lang="en-US" sz="6600" dirty="0">
              <a:ln w="85725"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UTM Mother" panose="020406030505060202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C25027B-E1D0-BAED-8C1B-A8DC7CF39911}"/>
              </a:ext>
            </a:extLst>
          </p:cNvPr>
          <p:cNvSpPr txBox="1"/>
          <p:nvPr/>
        </p:nvSpPr>
        <p:spPr>
          <a:xfrm>
            <a:off x="1710782" y="2593483"/>
            <a:ext cx="3985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UTM Mother" panose="02040603050506020204" pitchFamily="18" charset="0"/>
              </a:rPr>
              <a:t>Giới thiệu phân số</a:t>
            </a:r>
            <a:endParaRPr lang="en-US" sz="6600" dirty="0">
              <a:solidFill>
                <a:srgbClr val="FF0000"/>
              </a:solidFill>
              <a:effectLst/>
              <a:latin typeface="UTM Mother" panose="02040603050506020204" pitchFamily="18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54B7A9A2-9BCB-CEE2-E02C-13A71B75A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30683" y="0"/>
            <a:ext cx="2163746" cy="269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1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1138</TotalTime>
  <Words>578</Words>
  <Application>Microsoft Office PowerPoint</Application>
  <PresentationFormat>Widescreen</PresentationFormat>
  <Paragraphs>97</Paragraphs>
  <Slides>27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等线</vt:lpstr>
      <vt:lpstr>Arial</vt:lpstr>
      <vt:lpstr>Calibri</vt:lpstr>
      <vt:lpstr>Calibri Light</vt:lpstr>
      <vt:lpstr>Cambria</vt:lpstr>
      <vt:lpstr>Cambria Math</vt:lpstr>
      <vt:lpstr>Coiny</vt:lpstr>
      <vt:lpstr>Comfortaa</vt:lpstr>
      <vt:lpstr>SVN-Apple</vt:lpstr>
      <vt:lpstr>SVN-Hole Hearted</vt:lpstr>
      <vt:lpstr>UTM Cookies</vt:lpstr>
      <vt:lpstr>UTM Mother</vt:lpstr>
      <vt:lpstr>UVN Banh Mi</vt:lpstr>
      <vt:lpstr>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Windows</cp:lastModifiedBy>
  <cp:revision>102</cp:revision>
  <dcterms:created xsi:type="dcterms:W3CDTF">2022-07-03T02:30:00Z</dcterms:created>
  <dcterms:modified xsi:type="dcterms:W3CDTF">2025-06-03T03:10:43Z</dcterms:modified>
  <cp:category>9Slide.vn</cp:category>
</cp:coreProperties>
</file>