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6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6" r:id="rId3"/>
    <p:sldMasterId id="2147483698" r:id="rId4"/>
    <p:sldMasterId id="2147483711" r:id="rId5"/>
    <p:sldMasterId id="2147483723" r:id="rId6"/>
    <p:sldMasterId id="2147483745" r:id="rId7"/>
  </p:sldMasterIdLst>
  <p:notesMasterIdLst>
    <p:notesMasterId r:id="rId28"/>
  </p:notesMasterIdLst>
  <p:sldIdLst>
    <p:sldId id="2007577543" r:id="rId8"/>
    <p:sldId id="2007577526" r:id="rId9"/>
    <p:sldId id="279" r:id="rId10"/>
    <p:sldId id="2007577525" r:id="rId11"/>
    <p:sldId id="351" r:id="rId12"/>
    <p:sldId id="349" r:id="rId13"/>
    <p:sldId id="348" r:id="rId14"/>
    <p:sldId id="354" r:id="rId15"/>
    <p:sldId id="347" r:id="rId16"/>
    <p:sldId id="278" r:id="rId17"/>
    <p:sldId id="256" r:id="rId18"/>
    <p:sldId id="2007577544" r:id="rId19"/>
    <p:sldId id="269" r:id="rId20"/>
    <p:sldId id="2644" r:id="rId21"/>
    <p:sldId id="2007577550" r:id="rId22"/>
    <p:sldId id="2007577528" r:id="rId23"/>
    <p:sldId id="2638" r:id="rId24"/>
    <p:sldId id="2007577551" r:id="rId25"/>
    <p:sldId id="2007577552" r:id="rId26"/>
    <p:sldId id="271" r:id="rId27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15" autoAdjust="0"/>
    <p:restoredTop sz="94660"/>
  </p:normalViewPr>
  <p:slideViewPr>
    <p:cSldViewPr snapToGrid="0">
      <p:cViewPr varScale="1">
        <p:scale>
          <a:sx n="64" d="100"/>
          <a:sy n="64" d="100"/>
        </p:scale>
        <p:origin x="78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944921-85B4-4B0D-BC4C-9209D9550F91}" type="datetimeFigureOut">
              <a:rPr lang="vi-VN" smtClean="0"/>
              <a:t>10/02/2025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EFA691-821C-45E7-8FFD-F5BF2D07AFB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660821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89330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16018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25337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86655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57591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72FB1-A455-43B0-8C77-0615C833CDC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44914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72FB1-A455-43B0-8C77-0615C833CDC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60982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>
          <a:extLst>
            <a:ext uri="{FF2B5EF4-FFF2-40B4-BE49-F238E27FC236}">
              <a16:creationId xmlns:a16="http://schemas.microsoft.com/office/drawing/2014/main" id="{28C6E394-AE11-D54B-062A-3E9EDDEE72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>
            <a:extLst>
              <a:ext uri="{FF2B5EF4-FFF2-40B4-BE49-F238E27FC236}">
                <a16:creationId xmlns:a16="http://schemas.microsoft.com/office/drawing/2014/main" id="{779921EB-E900-8B26-D511-B83FCCE66D0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>
            <a:extLst>
              <a:ext uri="{FF2B5EF4-FFF2-40B4-BE49-F238E27FC236}">
                <a16:creationId xmlns:a16="http://schemas.microsoft.com/office/drawing/2014/main" id="{B398B3C8-1ADB-691D-5D9B-4A5C4E9A372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769991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419297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6.xml"/><Relationship Id="rId4" Type="http://schemas.openxmlformats.org/officeDocument/2006/relationships/hyperlink" Target="http://bit.ly/2TtBDfr" TargetMode="Externa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5D0ED1-1612-4DC2-3CB0-C3C3A820AA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3FDE882-EA1F-D602-17B1-74153EEF6D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F7BD69-EC45-2AD3-08B2-C700CE1DDF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445B8-CDE3-45DC-82D0-44AAA3D6B904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DE2D78-13E4-3410-58E4-85F19BE25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EAEC1B-2F47-EF5A-14C5-ED8F5D03C6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1E34B-B832-4B19-A351-D91F5628D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2790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AC874A-9295-C02C-56A3-F258607317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179C0B-1AF2-4981-6BC2-2A3E87A5C0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0C43F4-103B-0225-9590-745046BDE9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445B8-CDE3-45DC-82D0-44AAA3D6B904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B89E6A-78C7-30E4-C02B-5C3C99A170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CEA62F-2420-FE73-2548-B6311BFF0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1E34B-B832-4B19-A351-D91F5628D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7117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5B68076-8D48-43DD-4D04-CCEB2E9C8F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502D3D2-A30D-D52E-164E-388A2C4FB5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5BFB4D-78A9-44A4-3872-61B6326034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445B8-CDE3-45DC-82D0-44AAA3D6B904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E8D33C-EDCE-B120-EABC-F45163B26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85B7EC-06C6-CC33-7057-20167888F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1E34B-B832-4B19-A351-D91F5628D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9083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707E82-65FE-4300-A810-CD92D20B92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AEE787-50AD-4A8E-83A1-AD630D3E8A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E274D6-942E-4142-A3CC-C24A7CF97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833FC4-26B6-453D-9C61-D4491FD01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ACCEA4-2152-4182-99FE-0CDE542C1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3203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327466-9F8C-461C-ABFD-E552AFCA9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595887-BAA8-4FFC-8BE5-A3E81B717B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28B3B7-2F34-4FE7-BD14-144657390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BB69FB-2F37-4494-A945-C1258DD35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A4999A-8895-4CE9-95A9-5AC1C54CB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2344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829EF0-6442-4B22-97FD-8CF8A57F7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9360BB-38F7-45F3-B1B6-C434B015FB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EC15ED-7E73-43F8-B0C3-754CD4ABF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B3D3FE-CEEF-4B0C-874A-F62387357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758017-3B0F-4FAB-9DD9-7D265A0E8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0258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EC4690-9F35-4433-99EC-A4E8FF7CB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411F4A-DAA2-4621-AE0D-32D6CB1F6C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FF1291-619C-4CF3-A549-BE54FA8ED8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50F493-07C5-42A3-A7C4-ADABAA3D07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9CA820-6ACC-4CEB-94CC-BADA9819C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BB697C-B662-4FA0-A20A-4EB9D0553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6684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1740C-E81F-4CD8-A507-2EA1C5BD5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320197-42F8-4DEE-B2AC-40B8E80CC0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A6D472-8E68-44AE-B949-D07BD72CB4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5B0C6E3-80BE-4164-98EF-F44EDF5803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58E40C5-C3A1-48DD-87C4-3D9D939112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1847DF3-556A-494C-BA2B-2D3D9CB230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F29D24-C25A-46EA-B709-FF0E2E858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F45F87-F078-4B5F-AEC0-8DA84D8E9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7330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1E4237-8C5B-44A0-9B19-068FF8CAC0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F728F3-6F64-4058-94C2-6312851CB0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DA0DB1-7495-468B-A483-1F3B628A8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29D9FB-E58B-4623-A297-FAF8A87B0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2287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92E5C2-3C34-45D2-917A-BB63B4096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FD7403-11E8-477C-8AFC-C8F1EE0AC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46E875-643C-4DBD-A792-33C4FCB26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4998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A3A6DB-46DC-43E5-8280-4E87D9CDC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44F67B-81FD-42FE-87CB-73438F6D4D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3F77D7-E4C7-447E-BC47-B47DD29A9D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0F34CD-7EEE-4E39-B5D4-543DB93B69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A7BAD4-D021-464F-B7C8-D9D4B906F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4D97C1-214F-4734-876A-06314C00B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6617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C58D26-BD71-0280-6207-6C2B896A09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79DE88-0BAA-E7AF-8DBF-D71E4D2188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FF555E-3FF3-450F-1F3D-43A6A3535A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445B8-CDE3-45DC-82D0-44AAA3D6B904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157625-5109-619E-9F4D-F555BE11B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8455C2-B57F-58FD-1DA6-344D54766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1E34B-B832-4B19-A351-D91F5628D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9506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41C893-51AE-466C-B1DB-0A259F31E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84D100-4984-448C-B4D5-45FC87795C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0FF4D4-7894-4327-B53D-E84AE0A172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F7C59D-0B6E-44BA-8851-F20EC36D4C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79528B-8ED5-45D2-A3A6-5F39B8C31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B6DCF5-EC1B-4FF8-ACA5-24DDA3637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8621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F2639-5107-42F4-A286-5DC9D19A9D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B6C0C1-4211-45FA-B538-72A4D92B0C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A1621D-599E-4661-8CCC-42F9E12D5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A96674-932E-42B5-964F-B2882D659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F74E45-DA20-4437-8907-23F65481C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1775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DFDB7C6-1DE0-4F91-A302-A5B270F8AB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153332-1DB0-42C0-99DD-BB5A017ED1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E8789B-3107-4E9C-9F47-24E1D65CCE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FAA255-961E-4D86-AB1E-000FE943A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4DFE52-5F60-40F5-9A03-FD1E3EC29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5422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54790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04992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6FADF84-4366-7D74-BADE-6063931792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t">
            <a:normAutofit/>
          </a:bodyPr>
          <a:lstStyle>
            <a:lvl1pPr algn="ctr">
              <a:defRPr sz="6000"/>
            </a:lvl1pPr>
          </a:lstStyle>
          <a:p>
            <a:r>
              <a:rPr lang="vi-VN" altLang="vi-VN">
                <a:latin typeface="Noto Sans"/>
                <a:ea typeface="Noto Sans"/>
              </a:rPr>
              <a:t>Bấm vào đây để chỉnh sửa kiểu tiêu đề chính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A0A2D358-EFD0-013E-EBE7-15C88C50B3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 altLang="vi-VN">
                <a:latin typeface="Noto Sans"/>
                <a:ea typeface="Noto Sans"/>
              </a:rPr>
              <a:t>Bấm vào đây để chỉnh sửa kiểu phụ đề chính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54DE0CF-43FC-7D92-CF09-4312AD2939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/>
          <a:p>
            <a:fld id="{B12B73CF-63CC-499D-80C3-7A361418F566}" type="datetimeFigureOut">
              <a:rPr lang="vi-VN" altLang="vi-VN" sz="1100" smtClean="0">
                <a:latin typeface="Noto Sans"/>
                <a:ea typeface="Noto Sans"/>
              </a:rPr>
              <a:t>10/02/2025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CF5374D-B11E-C60F-6258-CBFD5319C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264AFB7-D47F-74BA-002F-F5468DA55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0CDCBBE6-C1E2-40B0-8E19-0AC9F79FB303}" type="slidenum">
              <a:rPr lang="vi-VN" altLang="vi-VN" smtClean="0">
                <a:latin typeface="Noto Sans"/>
                <a:ea typeface="Noto Sans"/>
              </a:r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8668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5="http://schemas.microsoft.com/office/powerpoint/2012/main" xmlns:p159="http://schemas.microsoft.com/office/powerpoint/2015/09/main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115C6FA-7424-0CAA-63C3-584E0F5176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vi-VN" altLang="vi-VN">
                <a:latin typeface="Noto Sans"/>
                <a:ea typeface="Noto Sans"/>
              </a:rPr>
              <a:t>Bấm vào đây để chỉnh sửa kiểu tiêu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1AF5E79-1D86-F527-95EA-8DAB222125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vi-VN" altLang="vi-VN">
                <a:latin typeface="Noto Sans"/>
                <a:ea typeface="Noto Sans"/>
              </a:rPr>
              <a:t>Bấm vào đây để chỉnh sửa kiểu văn bản chính</a:t>
            </a:r>
          </a:p>
          <a:p>
            <a:pPr lvl="1"/>
            <a:r>
              <a:rPr lang="vi-VN" altLang="vi-VN">
                <a:latin typeface="Noto Sans"/>
                <a:ea typeface="Noto Sans"/>
              </a:rPr>
              <a:t>Cấp độ 2</a:t>
            </a:r>
          </a:p>
          <a:p>
            <a:pPr lvl="2"/>
            <a:r>
              <a:rPr lang="vi-VN" altLang="vi-VN">
                <a:latin typeface="Noto Sans"/>
                <a:ea typeface="Noto Sans"/>
              </a:rPr>
              <a:t>Cấp ba</a:t>
            </a:r>
          </a:p>
          <a:p>
            <a:pPr lvl="3"/>
            <a:r>
              <a:rPr lang="vi-VN" altLang="vi-VN">
                <a:latin typeface="Noto Sans"/>
                <a:ea typeface="Noto Sans"/>
              </a:rPr>
              <a:t>Cấp 4</a:t>
            </a:r>
          </a:p>
          <a:p>
            <a:pPr lvl="4"/>
            <a:r>
              <a:rPr lang="vi-VN" altLang="vi-VN">
                <a:latin typeface="Noto Sans"/>
                <a:ea typeface="Noto Sans"/>
              </a:rPr>
              <a:t>Cấp 5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CAD886-C88E-164E-26EA-A5504A6E7F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/>
          <a:p>
            <a:fld id="{B12B73CF-63CC-499D-80C3-7A361418F566}" type="datetimeFigureOut">
              <a:rPr lang="vi-VN" altLang="vi-VN" sz="1100" smtClean="0">
                <a:latin typeface="Noto Sans"/>
                <a:ea typeface="Noto Sans"/>
              </a:rPr>
              <a:t>10/02/2025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3EA2788-FBB7-A262-ED8F-9F096599A5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21E12D-21FC-6446-6729-E9DF3F4BD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0CDCBBE6-C1E2-40B0-8E19-0AC9F79FB303}" type="slidenum">
              <a:rPr lang="vi-VN" altLang="vi-VN" smtClean="0">
                <a:latin typeface="Noto Sans"/>
                <a:ea typeface="Noto Sans"/>
              </a:r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2701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5="http://schemas.microsoft.com/office/powerpoint/2012/main" xmlns:p159="http://schemas.microsoft.com/office/powerpoint/2015/09/main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22CF1F7-E3F9-82DF-5C1B-97E5401C11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t">
            <a:normAutofit/>
          </a:bodyPr>
          <a:lstStyle>
            <a:lvl1pPr>
              <a:defRPr sz="6000"/>
            </a:lvl1pPr>
          </a:lstStyle>
          <a:p>
            <a:r>
              <a:rPr lang="vi-VN" altLang="vi-VN">
                <a:latin typeface="Noto Sans"/>
                <a:ea typeface="Noto Sans"/>
              </a:rPr>
              <a:t>Bấm vào đây để chỉnh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5ED3A2E-4FD5-FB84-B792-F33F71E61D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vi-VN">
                <a:latin typeface="Noto Sans"/>
                <a:ea typeface="Noto Sans"/>
              </a:rPr>
              <a:t>Bấm vào đây để chỉnh sửa kiểu văn bản chính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812E789-8FA6-41C7-9EDE-582E0BA5D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/>
          <a:p>
            <a:fld id="{B12B73CF-63CC-499D-80C3-7A361418F566}" type="datetimeFigureOut">
              <a:rPr lang="vi-VN" altLang="vi-VN" sz="1100" smtClean="0">
                <a:latin typeface="Noto Sans"/>
                <a:ea typeface="Noto Sans"/>
              </a:rPr>
              <a:t>10/02/2025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954504-1189-8503-FFF8-3FDF820FF1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019C160-8DE9-7396-1DC9-FE1E3F81D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0CDCBBE6-C1E2-40B0-8E19-0AC9F79FB303}" type="slidenum">
              <a:rPr lang="vi-VN" altLang="vi-VN" smtClean="0">
                <a:latin typeface="Noto Sans"/>
                <a:ea typeface="Noto Sans"/>
              </a:r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9932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5="http://schemas.microsoft.com/office/powerpoint/2012/main" xmlns:p159="http://schemas.microsoft.com/office/powerpoint/2015/09/main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768E135-A372-19A1-1C13-BED375C969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vi-VN" altLang="vi-VN">
                <a:latin typeface="Noto Sans"/>
                <a:ea typeface="Noto Sans"/>
              </a:rPr>
              <a:t>Bấm vào đây để chỉnh sửa kiểu tiêu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2D60F1C-B0C7-4056-BF13-4CA7A524E3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rmAutofit/>
          </a:bodyPr>
          <a:lstStyle/>
          <a:p>
            <a:pPr lvl="0"/>
            <a:r>
              <a:rPr lang="vi-VN" altLang="vi-VN">
                <a:latin typeface="Noto Sans"/>
                <a:ea typeface="Noto Sans"/>
              </a:rPr>
              <a:t>Bấm vào đây để</a:t>
            </a:r>
          </a:p>
          <a:p>
            <a:pPr lvl="1"/>
            <a:r>
              <a:rPr lang="vi-VN" altLang="vi-VN">
                <a:latin typeface="Noto Sans"/>
                <a:ea typeface="Noto Sans"/>
              </a:rPr>
              <a:t>Cấp độ 2</a:t>
            </a:r>
          </a:p>
          <a:p>
            <a:pPr lvl="2"/>
            <a:r>
              <a:rPr lang="vi-VN" altLang="vi-VN">
                <a:latin typeface="Noto Sans"/>
                <a:ea typeface="Noto Sans"/>
              </a:rPr>
              <a:t>Cấp ba</a:t>
            </a:r>
          </a:p>
          <a:p>
            <a:pPr lvl="3"/>
            <a:r>
              <a:rPr lang="vi-VN" altLang="vi-VN">
                <a:latin typeface="Noto Sans"/>
                <a:ea typeface="Noto Sans"/>
              </a:rPr>
              <a:t>Cấp 4</a:t>
            </a:r>
          </a:p>
          <a:p>
            <a:pPr lvl="4"/>
            <a:r>
              <a:rPr lang="vi-VN" altLang="vi-VN">
                <a:latin typeface="Noto Sans"/>
                <a:ea typeface="Noto Sans"/>
              </a:rPr>
              <a:t>Cấp 5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51E2C3F-4C70-A602-CB9D-7A4494582C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>
            <a:normAutofit/>
          </a:bodyPr>
          <a:lstStyle/>
          <a:p>
            <a:pPr lvl="0"/>
            <a:r>
              <a:rPr lang="vi-VN" altLang="vi-VN">
                <a:latin typeface="Noto Sans"/>
                <a:ea typeface="Noto Sans"/>
              </a:rPr>
              <a:t>Bấm vào đây để</a:t>
            </a:r>
          </a:p>
          <a:p>
            <a:pPr lvl="1"/>
            <a:r>
              <a:rPr lang="vi-VN" altLang="vi-VN">
                <a:latin typeface="Noto Sans"/>
                <a:ea typeface="Noto Sans"/>
              </a:rPr>
              <a:t>Cấp độ 2</a:t>
            </a:r>
          </a:p>
          <a:p>
            <a:pPr lvl="2"/>
            <a:r>
              <a:rPr lang="vi-VN" altLang="vi-VN">
                <a:latin typeface="Noto Sans"/>
                <a:ea typeface="Noto Sans"/>
              </a:rPr>
              <a:t>Cấp ba</a:t>
            </a:r>
          </a:p>
          <a:p>
            <a:pPr lvl="3"/>
            <a:r>
              <a:rPr lang="vi-VN" altLang="vi-VN">
                <a:latin typeface="Noto Sans"/>
                <a:ea typeface="Noto Sans"/>
              </a:rPr>
              <a:t>Cấp 4</a:t>
            </a:r>
          </a:p>
          <a:p>
            <a:pPr lvl="4"/>
            <a:r>
              <a:rPr lang="vi-VN" altLang="vi-VN">
                <a:latin typeface="Noto Sans"/>
                <a:ea typeface="Noto Sans"/>
              </a:rPr>
              <a:t>Cấp 5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68452DE-C241-04AE-D38D-EC45B093CB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/>
          <a:p>
            <a:fld id="{B12B73CF-63CC-499D-80C3-7A361418F566}" type="datetimeFigureOut">
              <a:rPr lang="vi-VN" altLang="vi-VN" sz="1100" smtClean="0">
                <a:latin typeface="Noto Sans"/>
                <a:ea typeface="Noto Sans"/>
              </a:rPr>
              <a:t>10/02/2025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49E205E-B616-F780-9860-093A270908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13D7EA7-BC92-87BE-21B7-2FE4D4E42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0CDCBBE6-C1E2-40B0-8E19-0AC9F79FB303}" type="slidenum">
              <a:rPr lang="vi-VN" altLang="vi-VN" smtClean="0">
                <a:latin typeface="Noto Sans"/>
                <a:ea typeface="Noto Sans"/>
              </a:r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6602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5="http://schemas.microsoft.com/office/powerpoint/2012/main" xmlns:p159="http://schemas.microsoft.com/office/powerpoint/2015/09/main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89076D-4E12-0298-8FB3-A03B1C5EF8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/>
          <a:p>
            <a:r>
              <a:rPr lang="vi-VN" altLang="vi-VN">
                <a:latin typeface="Noto Sans"/>
                <a:ea typeface="Noto Sans"/>
              </a:rPr>
              <a:t>Bấm vào đây để chỉnh sửa kiểu tiêu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C4C34C7-3464-3ECE-B461-A3FFC23EFC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t">
            <a:norm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altLang="vi-VN" sz="2300">
                <a:latin typeface="Noto Sans"/>
                <a:ea typeface="Noto Sans"/>
              </a:rPr>
              <a:t>Bấm vào đây để chỉnh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8CF24A7-4371-F960-43F3-0B6CB8F7C7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>
            <a:normAutofit/>
          </a:bodyPr>
          <a:lstStyle/>
          <a:p>
            <a:pPr lvl="0"/>
            <a:r>
              <a:rPr lang="vi-VN" altLang="vi-VN">
                <a:latin typeface="Noto Sans"/>
                <a:ea typeface="Noto Sans"/>
              </a:rPr>
              <a:t>Bấm vào đây để</a:t>
            </a:r>
          </a:p>
          <a:p>
            <a:pPr lvl="1"/>
            <a:r>
              <a:rPr lang="vi-VN" altLang="vi-VN">
                <a:latin typeface="Noto Sans"/>
                <a:ea typeface="Noto Sans"/>
              </a:rPr>
              <a:t>Cấp độ 2</a:t>
            </a:r>
          </a:p>
          <a:p>
            <a:pPr lvl="2"/>
            <a:r>
              <a:rPr lang="vi-VN" altLang="vi-VN">
                <a:latin typeface="Noto Sans"/>
                <a:ea typeface="Noto Sans"/>
              </a:rPr>
              <a:t>Cấp ba</a:t>
            </a:r>
          </a:p>
          <a:p>
            <a:pPr lvl="3"/>
            <a:r>
              <a:rPr lang="vi-VN" altLang="vi-VN">
                <a:latin typeface="Noto Sans"/>
                <a:ea typeface="Noto Sans"/>
              </a:rPr>
              <a:t>Cấp 4</a:t>
            </a:r>
          </a:p>
          <a:p>
            <a:pPr lvl="4"/>
            <a:r>
              <a:rPr lang="vi-VN" altLang="vi-VN">
                <a:latin typeface="Noto Sans"/>
                <a:ea typeface="Noto Sans"/>
              </a:rPr>
              <a:t>Cấp 5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D9DBACB6-9A2C-332F-0B4E-F7A75007C2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t">
            <a:norm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altLang="vi-VN" sz="2300">
                <a:latin typeface="Noto Sans"/>
                <a:ea typeface="Noto Sans"/>
              </a:rPr>
              <a:t>Bấm vào đây để chỉnh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23F7CAF8-3049-7F9E-7902-2843CF5E53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>
            <a:normAutofit/>
          </a:bodyPr>
          <a:lstStyle/>
          <a:p>
            <a:pPr lvl="0"/>
            <a:r>
              <a:rPr lang="vi-VN" altLang="vi-VN">
                <a:latin typeface="Noto Sans"/>
                <a:ea typeface="Noto Sans"/>
              </a:rPr>
              <a:t>Bấm vào đây để</a:t>
            </a:r>
          </a:p>
          <a:p>
            <a:pPr lvl="1"/>
            <a:r>
              <a:rPr lang="vi-VN" altLang="vi-VN">
                <a:latin typeface="Noto Sans"/>
                <a:ea typeface="Noto Sans"/>
              </a:rPr>
              <a:t>Cấp độ 2</a:t>
            </a:r>
          </a:p>
          <a:p>
            <a:pPr lvl="2"/>
            <a:r>
              <a:rPr lang="vi-VN" altLang="vi-VN">
                <a:latin typeface="Noto Sans"/>
                <a:ea typeface="Noto Sans"/>
              </a:rPr>
              <a:t>Cấp ba</a:t>
            </a:r>
          </a:p>
          <a:p>
            <a:pPr lvl="3"/>
            <a:r>
              <a:rPr lang="vi-VN" altLang="vi-VN">
                <a:latin typeface="Noto Sans"/>
                <a:ea typeface="Noto Sans"/>
              </a:rPr>
              <a:t>Cấp 4</a:t>
            </a:r>
          </a:p>
          <a:p>
            <a:pPr lvl="4"/>
            <a:r>
              <a:rPr lang="vi-VN" altLang="vi-VN">
                <a:latin typeface="Noto Sans"/>
                <a:ea typeface="Noto Sans"/>
              </a:rPr>
              <a:t>Cấp 5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08EABCD-1027-1377-52D2-DC82147329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/>
          <a:p>
            <a:fld id="{B12B73CF-63CC-499D-80C3-7A361418F566}" type="datetimeFigureOut">
              <a:rPr lang="vi-VN" altLang="vi-VN" sz="1100" smtClean="0">
                <a:latin typeface="Noto Sans"/>
                <a:ea typeface="Noto Sans"/>
              </a:rPr>
              <a:t>10/02/2025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B36041E-3F90-E757-4631-427DB78670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B2C5F5D9-628C-FCEC-817A-35C8818AA4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0CDCBBE6-C1E2-40B0-8E19-0AC9F79FB303}" type="slidenum">
              <a:rPr lang="vi-VN" altLang="vi-VN" smtClean="0">
                <a:latin typeface="Noto Sans"/>
                <a:ea typeface="Noto Sans"/>
              </a:r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2834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5="http://schemas.microsoft.com/office/powerpoint/2012/main" xmlns:p159="http://schemas.microsoft.com/office/powerpoint/2015/09/main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EF1746-6CDB-B4B1-36DB-18E0D078BB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AB175C-6C6F-38A1-597D-23C1BAAEE2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2C3FC9-3C91-4C86-7D04-4F0EE0FB3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445B8-CDE3-45DC-82D0-44AAA3D6B904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C0D92C-EDC1-CD31-24EF-D15EF4008D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E502F4-7EBA-BC5B-E5FF-166E9A8CD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1E34B-B832-4B19-A351-D91F5628D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09280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625F58-262A-02DA-4358-39417781A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vi-VN" altLang="vi-VN">
                <a:latin typeface="Noto Sans"/>
                <a:ea typeface="Noto Sans"/>
              </a:rPr>
              <a:t>Bấm vào đây để chỉnh sửa kiểu tiêu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32A0CFB-7660-AA47-5963-431E484F6B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/>
          <a:p>
            <a:fld id="{B12B73CF-63CC-499D-80C3-7A361418F566}" type="datetimeFigureOut">
              <a:rPr lang="vi-VN" altLang="vi-VN" sz="1100" smtClean="0">
                <a:latin typeface="Noto Sans"/>
                <a:ea typeface="Noto Sans"/>
              </a:rPr>
              <a:t>10/02/2025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C7CEF5C-9449-ABC5-868A-76302562F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6A811EE-46D7-C1FC-029C-C87BB9B7A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0CDCBBE6-C1E2-40B0-8E19-0AC9F79FB303}" type="slidenum">
              <a:rPr lang="vi-VN" altLang="vi-VN" smtClean="0">
                <a:latin typeface="Noto Sans"/>
                <a:ea typeface="Noto Sans"/>
              </a:r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6435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5="http://schemas.microsoft.com/office/powerpoint/2012/main" xmlns:p159="http://schemas.microsoft.com/office/powerpoint/2015/09/main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370BF83-EEAB-833A-AEEF-E20648684C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/>
          <a:p>
            <a:fld id="{B12B73CF-63CC-499D-80C3-7A361418F566}" type="datetimeFigureOut">
              <a:rPr lang="vi-VN" altLang="vi-VN" sz="1100" smtClean="0">
                <a:latin typeface="Noto Sans"/>
                <a:ea typeface="Noto Sans"/>
              </a:rPr>
              <a:t>10/02/2025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92D6079-75F3-F920-436F-93AC449877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0A42CA8-641E-3D95-3D16-8F8E3C35EE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0CDCBBE6-C1E2-40B0-8E19-0AC9F79FB303}" type="slidenum">
              <a:rPr lang="vi-VN" altLang="vi-VN" smtClean="0">
                <a:latin typeface="Noto Sans"/>
                <a:ea typeface="Noto Sans"/>
              </a:r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1407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5="http://schemas.microsoft.com/office/powerpoint/2012/main" xmlns:p159="http://schemas.microsoft.com/office/powerpoint/2015/09/main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EFB8F2-2107-433A-12D4-BB1788FC76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vi-VN" altLang="vi-VN" sz="2700">
                <a:latin typeface="Noto Sans"/>
                <a:ea typeface="Noto Sans"/>
              </a:rPr>
              <a:t>Bấm vào đây để chỉnh sửa kiểu tiêu đề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ADE8DDB-DCFD-4A0E-854A-E04A0705E3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 altLang="vi-VN">
                <a:latin typeface="Noto Sans"/>
                <a:ea typeface="Noto Sans"/>
              </a:rPr>
              <a:t>Bấm vào đây để</a:t>
            </a:r>
          </a:p>
          <a:p>
            <a:pPr lvl="1"/>
            <a:r>
              <a:rPr lang="vi-VN" altLang="vi-VN">
                <a:latin typeface="Noto Sans"/>
                <a:ea typeface="Noto Sans"/>
              </a:rPr>
              <a:t>Cấp độ 2</a:t>
            </a:r>
          </a:p>
          <a:p>
            <a:pPr lvl="2"/>
            <a:r>
              <a:rPr lang="vi-VN" altLang="vi-VN">
                <a:latin typeface="Noto Sans"/>
                <a:ea typeface="Noto Sans"/>
              </a:rPr>
              <a:t>Cấp ba</a:t>
            </a:r>
          </a:p>
          <a:p>
            <a:pPr lvl="3"/>
            <a:r>
              <a:rPr lang="vi-VN" altLang="vi-VN">
                <a:latin typeface="Noto Sans"/>
                <a:ea typeface="Noto Sans"/>
              </a:rPr>
              <a:t>Cấp 4</a:t>
            </a:r>
          </a:p>
          <a:p>
            <a:pPr lvl="4"/>
            <a:r>
              <a:rPr lang="vi-VN" altLang="vi-VN">
                <a:latin typeface="Noto Sans"/>
                <a:ea typeface="Noto Sans"/>
              </a:rPr>
              <a:t>Cấp 5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77A8211-2278-AF25-3917-A388D46682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 altLang="vi-VN">
                <a:latin typeface="Noto Sans"/>
                <a:ea typeface="Noto Sans"/>
              </a:rPr>
              <a:t>Bấm vào đây để chỉnh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22BC13C-9E14-D3B4-A00C-24EF749B8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/>
          <a:p>
            <a:fld id="{B12B73CF-63CC-499D-80C3-7A361418F566}" type="datetimeFigureOut">
              <a:rPr lang="vi-VN" altLang="vi-VN" sz="1100" smtClean="0">
                <a:latin typeface="Noto Sans"/>
                <a:ea typeface="Noto Sans"/>
              </a:rPr>
              <a:t>10/02/2025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19D930F-031B-4614-C957-EB671D1C9B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F6ED1CC-9924-2C69-2AC2-50B3A491B2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0CDCBBE6-C1E2-40B0-8E19-0AC9F79FB303}" type="slidenum">
              <a:rPr lang="vi-VN" altLang="vi-VN" smtClean="0">
                <a:latin typeface="Noto Sans"/>
                <a:ea typeface="Noto Sans"/>
              </a:r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7249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5="http://schemas.microsoft.com/office/powerpoint/2012/main" xmlns:p159="http://schemas.microsoft.com/office/powerpoint/2015/09/main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7BC33AA-FA09-276A-F3F8-4ADF59F77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vi-VN" altLang="vi-VN" sz="2700">
                <a:latin typeface="Noto Sans"/>
                <a:ea typeface="Noto Sans"/>
              </a:rPr>
              <a:t>Bấm vào đây để chỉnh sửa kiểu tiêu đề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65CA4BC3-C352-FA8D-8C47-7EF3C1593D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15B1887-2708-63C6-F734-9392AB49C9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 altLang="vi-VN">
                <a:latin typeface="Noto Sans"/>
                <a:ea typeface="Noto Sans"/>
              </a:rPr>
              <a:t>Bấm vào đây để chỉnh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9FB5EC2-70B7-0726-A067-32B01F88D0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/>
          <a:p>
            <a:fld id="{B12B73CF-63CC-499D-80C3-7A361418F566}" type="datetimeFigureOut">
              <a:rPr lang="vi-VN" altLang="vi-VN" sz="1100" smtClean="0">
                <a:latin typeface="Noto Sans"/>
                <a:ea typeface="Noto Sans"/>
              </a:rPr>
              <a:t>10/02/2025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FF4DB62-A9E1-D307-2866-ADA3EC23B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4876140-0A7B-AFF3-97C1-332FCACE6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0CDCBBE6-C1E2-40B0-8E19-0AC9F79FB303}" type="slidenum">
              <a:rPr lang="vi-VN" altLang="vi-VN" smtClean="0">
                <a:latin typeface="Noto Sans"/>
                <a:ea typeface="Noto Sans"/>
              </a:r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6939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5="http://schemas.microsoft.com/office/powerpoint/2012/main" xmlns:p159="http://schemas.microsoft.com/office/powerpoint/2015/09/main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FD597F-D600-ED6E-4438-0512286D1F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vi-VN" altLang="vi-VN">
                <a:latin typeface="Noto Sans"/>
                <a:ea typeface="Noto Sans"/>
              </a:rPr>
              <a:t>Bấm vào đây để chỉnh sửa kiểu tiêu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FB94E36-A7EE-F079-4A07-9CCF628175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vert">
            <a:normAutofit/>
          </a:bodyPr>
          <a:lstStyle/>
          <a:p>
            <a:pPr lvl="0"/>
            <a:r>
              <a:rPr lang="vi-VN" altLang="vi-VN">
                <a:latin typeface="Noto Sans"/>
                <a:ea typeface="Noto Sans"/>
              </a:rPr>
              <a:t>Bấm vào đây để chỉnh sửa kiểu văn bản chính</a:t>
            </a:r>
          </a:p>
          <a:p>
            <a:pPr lvl="1"/>
            <a:r>
              <a:rPr lang="vi-VN" altLang="vi-VN">
                <a:latin typeface="Noto Sans"/>
                <a:ea typeface="Noto Sans"/>
              </a:rPr>
              <a:t>Cấp độ 2</a:t>
            </a:r>
          </a:p>
          <a:p>
            <a:pPr lvl="2"/>
            <a:r>
              <a:rPr lang="vi-VN" altLang="vi-VN">
                <a:latin typeface="Noto Sans"/>
                <a:ea typeface="Noto Sans"/>
              </a:rPr>
              <a:t>Cấp ba</a:t>
            </a:r>
          </a:p>
          <a:p>
            <a:pPr lvl="3"/>
            <a:r>
              <a:rPr lang="vi-VN" altLang="vi-VN">
                <a:latin typeface="Noto Sans"/>
                <a:ea typeface="Noto Sans"/>
              </a:rPr>
              <a:t>Cấp 4</a:t>
            </a:r>
          </a:p>
          <a:p>
            <a:pPr lvl="4"/>
            <a:r>
              <a:rPr lang="vi-VN" altLang="vi-VN">
                <a:latin typeface="Noto Sans"/>
                <a:ea typeface="Noto Sans"/>
              </a:rPr>
              <a:t>Cấp 5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7B5AE31-5045-0408-94BB-164DF7FF9C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/>
          <a:p>
            <a:fld id="{B12B73CF-63CC-499D-80C3-7A361418F566}" type="datetimeFigureOut">
              <a:rPr lang="vi-VN" altLang="vi-VN" sz="1100" smtClean="0">
                <a:latin typeface="Noto Sans"/>
                <a:ea typeface="Noto Sans"/>
              </a:rPr>
              <a:t>10/02/2025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3C68B7-12CC-9699-F056-141D21475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7825A0B-DDA6-613B-0076-715374036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0CDCBBE6-C1E2-40B0-8E19-0AC9F79FB303}" type="slidenum">
              <a:rPr lang="vi-VN" altLang="vi-VN" smtClean="0">
                <a:latin typeface="Noto Sans"/>
                <a:ea typeface="Noto Sans"/>
              </a:r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9423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5="http://schemas.microsoft.com/office/powerpoint/2012/main" xmlns:p159="http://schemas.microsoft.com/office/powerpoint/2015/09/main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10D0FA0-AED5-EC55-9394-CC3D026265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vert">
            <a:normAutofit/>
          </a:bodyPr>
          <a:lstStyle/>
          <a:p>
            <a:r>
              <a:rPr lang="vi-VN" altLang="vi-VN" sz="4200">
                <a:latin typeface="Noto Sans"/>
                <a:ea typeface="Noto Sans"/>
              </a:rPr>
              <a:t>Bấm vào đây để chỉnh sửa kiểu tiêu đề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B007FE3-B75F-6EFC-D9D8-CEFB077F13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vert">
            <a:normAutofit/>
          </a:bodyPr>
          <a:lstStyle/>
          <a:p>
            <a:pPr lvl="0"/>
            <a:r>
              <a:rPr lang="vi-VN" altLang="vi-VN">
                <a:latin typeface="Noto Sans"/>
                <a:ea typeface="Noto Sans"/>
              </a:rPr>
              <a:t>Bấm vào đây để</a:t>
            </a:r>
          </a:p>
          <a:p>
            <a:pPr lvl="1"/>
            <a:r>
              <a:rPr lang="vi-VN" altLang="vi-VN">
                <a:latin typeface="Noto Sans"/>
                <a:ea typeface="Noto Sans"/>
              </a:rPr>
              <a:t>Cấp độ 2</a:t>
            </a:r>
          </a:p>
          <a:p>
            <a:pPr lvl="2"/>
            <a:r>
              <a:rPr lang="vi-VN" altLang="vi-VN">
                <a:latin typeface="Noto Sans"/>
                <a:ea typeface="Noto Sans"/>
              </a:rPr>
              <a:t>Cấp ba</a:t>
            </a:r>
          </a:p>
          <a:p>
            <a:pPr lvl="3"/>
            <a:r>
              <a:rPr lang="vi-VN" altLang="vi-VN">
                <a:latin typeface="Noto Sans"/>
                <a:ea typeface="Noto Sans"/>
              </a:rPr>
              <a:t>Cấp 4</a:t>
            </a:r>
          </a:p>
          <a:p>
            <a:pPr lvl="4"/>
            <a:r>
              <a:rPr lang="vi-VN" altLang="vi-VN">
                <a:latin typeface="Noto Sans"/>
                <a:ea typeface="Noto Sans"/>
              </a:rPr>
              <a:t>Cấp 5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6FA683-FC20-7DA0-57A7-78F74A8377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/>
          <a:p>
            <a:fld id="{B12B73CF-63CC-499D-80C3-7A361418F566}" type="datetimeFigureOut">
              <a:rPr lang="vi-VN" altLang="vi-VN" sz="1100" smtClean="0">
                <a:latin typeface="Noto Sans"/>
                <a:ea typeface="Noto Sans"/>
              </a:rPr>
              <a:t>10/02/2025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64F8FC7-0F94-F6E1-A0F4-0002C1DF4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9BB65E1-73AA-CF61-F406-46D7F5EBCE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0CDCBBE6-C1E2-40B0-8E19-0AC9F79FB303}" type="slidenum">
              <a:rPr lang="vi-VN" altLang="vi-VN" smtClean="0">
                <a:latin typeface="Noto Sans"/>
                <a:ea typeface="Noto Sans"/>
              </a:r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0749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5="http://schemas.microsoft.com/office/powerpoint/2012/main" xmlns:p159="http://schemas.microsoft.com/office/powerpoint/2015/09/main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B02EE2-240D-F979-6A7C-42E4CEECE6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1E46D09-0267-3642-C429-FCF95B8C0F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346003-4904-4A28-AD02-3639FC3C0A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60CA6-7EE2-4D9D-9559-AD8BE3A9AA44}" type="datetimeFigureOut">
              <a:rPr lang="vi-VN" smtClean="0"/>
              <a:t>10/02/2025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22965F-5DC9-4E3A-9708-2D73809F11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26EB0B-5292-7F17-FCB8-BC083DB4C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88780-B76A-44DB-A298-E371DD560F7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9599297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A6B337-0FB5-F417-0DF7-9243DE0604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090D29-7B85-EDF7-E431-EDECAC5827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FAD785-2E00-E2BD-C9EC-EBDFDB68CB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60CA6-7EE2-4D9D-9559-AD8BE3A9AA44}" type="datetimeFigureOut">
              <a:rPr lang="vi-VN" smtClean="0"/>
              <a:t>10/02/2025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472473-6353-6615-77F0-CF3FBFC0F8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673323-F37A-C067-630B-48AF948FC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88780-B76A-44DB-A298-E371DD560F7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4879923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5D3263-D89D-3671-C856-5E89104BE5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850246-B7AD-C29D-394B-673EFCC765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B8236A-F8D9-C4F9-6F4B-9AFA5B95B3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60CA6-7EE2-4D9D-9559-AD8BE3A9AA44}" type="datetimeFigureOut">
              <a:rPr lang="vi-VN" smtClean="0"/>
              <a:t>10/02/2025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D6BD76-A94D-54B2-B5A5-5650C0F250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0E2ACB-C8D4-8F16-11A3-0BC2320E2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88780-B76A-44DB-A298-E371DD560F7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3074270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449D0-F3A6-DD7F-138E-48DE1930C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88CA3E-86F1-70FA-C3EB-E3DB241ED3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770206-735F-3077-873D-6A1679F4C7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ED0E99-8560-1B50-9DB4-42B9C0A39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60CA6-7EE2-4D9D-9559-AD8BE3A9AA44}" type="datetimeFigureOut">
              <a:rPr lang="vi-VN" smtClean="0"/>
              <a:t>10/02/2025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067BC9-E913-9317-95F5-E69FF3B28D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9D27B6-77B7-2B65-1CCF-9F89E59D4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88780-B76A-44DB-A298-E371DD560F7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556215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814CE7-BE9F-CA80-FC65-7654EB975F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B5BB6E-EED8-9056-239B-6DF3957BFE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044AF3-BDFE-B791-8712-CF4FD90B3C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09E6F0-4F6F-5048-265B-38FA1FFB82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445B8-CDE3-45DC-82D0-44AAA3D6B904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279A67-13BA-8220-0CA4-C5823D70C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25D60F-53BA-7506-7D14-828DFFE89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1E34B-B832-4B19-A351-D91F5628D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17360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1A2217-8409-85FA-60C7-A7B3B6BF4F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AE9B42-3592-A20B-49D3-0EFE0582BE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A81696-C19E-6312-6E72-07DA6F9F01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07CBAE-FF73-C593-2BDD-839EFABE82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951A03B-AE2B-DA57-CC95-665701872F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8DC2761-360D-22DD-89E8-3372C6E59D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60CA6-7EE2-4D9D-9559-AD8BE3A9AA44}" type="datetimeFigureOut">
              <a:rPr lang="vi-VN" smtClean="0"/>
              <a:t>10/02/2025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3423B8C-98AE-BB7C-9A54-01F48BBC2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3B6D680-CAAA-9294-D58B-99DBA9BC4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88780-B76A-44DB-A298-E371DD560F7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292267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D8E0B9-8463-41F6-E26B-E922D1550F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9C9078-62B2-E333-E8D9-7420607A28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60CA6-7EE2-4D9D-9559-AD8BE3A9AA44}" type="datetimeFigureOut">
              <a:rPr lang="vi-VN" smtClean="0"/>
              <a:t>10/02/2025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CA0951-2C56-0BBD-0F9A-A0DCCFE55A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6C50F4-795E-F8C4-9910-D957D84FF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88780-B76A-44DB-A298-E371DD560F7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49245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2A69D43-C21A-8DFB-17B1-3861C71750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60CA6-7EE2-4D9D-9559-AD8BE3A9AA44}" type="datetimeFigureOut">
              <a:rPr lang="vi-VN" smtClean="0"/>
              <a:t>10/02/2025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6337358-4BD1-6116-1DE2-870C6BDD9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4C7630-71CB-967D-52E9-FF76ECFA7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88780-B76A-44DB-A298-E371DD560F7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8166338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63C87C-DF1F-4D2E-D2BE-9C31534D6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87FC8A-F5C8-E971-AB7C-1BE1A22112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14AFF8-1EC9-BCFD-2BB6-3D5FAC4C04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773C9D-A15D-0BBB-C919-F54C1CEB82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60CA6-7EE2-4D9D-9559-AD8BE3A9AA44}" type="datetimeFigureOut">
              <a:rPr lang="vi-VN" smtClean="0"/>
              <a:t>10/02/2025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12A5A9-4C9C-B22B-196D-53B59A8D95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88E4D7-77E4-4157-04C3-B4DC11A71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88780-B76A-44DB-A298-E371DD560F7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8490502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C0DB81-2D58-5A2D-0F03-9112EC643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4452A09-3B19-2B6F-71D7-F23DE8611F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380399-C866-C225-1098-EA8A4CAB9D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75AE90-6E15-B9E1-2B2C-2FFC27CEC4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60CA6-7EE2-4D9D-9559-AD8BE3A9AA44}" type="datetimeFigureOut">
              <a:rPr lang="vi-VN" smtClean="0"/>
              <a:t>10/02/2025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5DC3B1-670B-5CE6-933D-BF658D5C9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360376-308B-A40A-12D6-96D4B4E31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88780-B76A-44DB-A298-E371DD560F7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4837118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F37614-B362-5255-CE79-EE58C2D215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F337CAA-56DB-489F-15AA-B6D1A48768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C83877-C6A9-5139-0B28-CFCCF25FBC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60CA6-7EE2-4D9D-9559-AD8BE3A9AA44}" type="datetimeFigureOut">
              <a:rPr lang="vi-VN" smtClean="0"/>
              <a:t>10/02/2025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89A85B-F5DD-C06A-AF62-7A0B527D8D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537397-1669-82E8-097B-9D8D21E11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88780-B76A-44DB-A298-E371DD560F7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635053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7EE9AAD-88C2-9B85-BA06-55D0BBF7EA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2E3128-B9D4-135E-6FA7-7DC13F6988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FB519A-96A3-C0D5-9F7A-4789BF25E3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60CA6-7EE2-4D9D-9559-AD8BE3A9AA44}" type="datetimeFigureOut">
              <a:rPr lang="vi-VN" smtClean="0"/>
              <a:t>10/02/2025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0EF560-0332-4A69-0840-01D4808E0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CA5488-64BA-484F-7A87-7F805D1FA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88780-B76A-44DB-A298-E371DD560F7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5594714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D42163B-FD22-419C-BBA6-CB9777F35E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477CF9-864C-4360-B99A-637B2D799E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7DC3595-65EF-4694-A8D4-9B34A1C3E8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187FE9A-A440-41FF-BA7E-816A82B18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A803C39-207C-4609-9ECB-2A51588EA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1262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3ABA4B8-CEA6-4724-9068-9A6DBF4402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7FB3083-AB69-4F21-934C-14A88787A8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29F189-3146-4164-87CE-0144BF6B70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EA3F472-21CA-491B-B181-B6ADC3267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A66058F-DC23-43FF-86B0-7C464650B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9537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6CD300-B375-449D-82E1-EA0BA19FF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5E3CEEB-D602-4947-A0A0-E4D4CBDD5C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A7063B1-A6BC-45C4-99BD-8127A5AFC3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2A91E5-AB00-4475-B860-79DEA23A4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988DE88-38DE-4A72-8060-1B5C5FAB4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5001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2E4DD1-8B5F-ACE2-3877-576AB34C4F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5DF29B-B5AD-5938-7BF9-8EC72C9134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4AD292-B1C5-0460-49F8-38F48A2642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F62832-77B4-C3F9-E69D-1CB33AE1E3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407B61D-5F7E-69F2-2D52-E762D06FB8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117481D-8AB0-79CC-880E-4F6B64E40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445B8-CDE3-45DC-82D0-44AAA3D6B904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1C63358-0D68-6F2D-6673-8E3D45424E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605CB9D-1387-1DEC-2CF6-743C34DA52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1E34B-B832-4B19-A351-D91F5628D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75720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EA4D8F8-DA83-45AD-A98D-40750A04ED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F28205F-10DC-43AB-84CC-CC99B07A48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3FED303-BA22-4F56-8B26-0FFE1C47F0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AD0A593-00D2-4ED1-82B7-8BD2211E18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29E633B-7823-4965-AC3A-75A494A9A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F2AD9BB-8E72-444C-BBDE-B42373576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3283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DE769E9-912E-43AC-BECA-BA18382A6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8629964-83FF-4829-857D-E28D69C184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F14B2E5-6D29-433A-8906-4010AC2741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CB1034F-04E1-409A-B469-F2A4F7AD08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01FAC3B-FDD0-44BF-8B23-2E2C418726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86C5A5E-9314-4CD7-864B-5F4FA4629B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171DCCC-63FD-4B56-BFCA-F6E9757F6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C4C5626-C0F5-47CF-AE7C-DE1473EA8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7932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D48E6D-E096-472E-BD07-3D5B1B8D0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6D4E129-EDEB-4C59-9744-8F2D8C3107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0FCFE56-FC14-4043-827B-6C0767C77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DA473F6-3623-40C7-9E9A-4BC898A34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309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C3675DB-BE68-4E99-9EBA-D7787A7E9E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6165565-CE15-47DB-B59E-00C53DD33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CFC10C-27CF-49D3-ABCC-894DFE728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6749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81EAE70-7F1D-479D-8822-268C1FFFB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8E34DB8-82DD-45F1-BF65-715D2FD07C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19EDF2A-DE44-4336-AA05-51646B18B3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38054ED-485F-40FD-B058-A389D79910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920485E-92B4-4395-8726-C7BDBDF8D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DED9AD4-CCBA-42C9-8708-6E66BEE8C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4152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60D5FE-ADEE-40B8-ACE0-91C766AFC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9820831-13CF-45D4-B7D2-A503158FE4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CEBE428-21E6-4EB3-8340-040FD629E0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5789585-FFEB-4D20-8A90-45C1D2C9A2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D018688-58A0-4816-B813-7612CFED6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DC2F646-191C-4DDD-9AD2-3EA65A8CB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6532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B7C65E3-8765-4D8E-9475-8D66587C2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914012E-2441-4F52-AA3E-EF00A00468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AC4ADB6-73D2-41AE-982B-9195607D71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24EE861-9EFD-455A-88F2-3AB5CBE64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279D257-0D13-4700-877C-6D23F29D5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5444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0FCDCD38-6FE3-4B50-9B09-A098E175A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48D92F1-2B6D-4F03-9C7F-33C533D496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C225F83-7BFD-41A9-AB96-77E8DC2022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0307F57-B31D-49B8-ABDA-690B139C6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1C5696C-70BA-4E39-81C6-53BC097FB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5642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" name="Google Shape;10;p2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" name="Google Shape;36;p2"/>
          <p:cNvSpPr txBox="1">
            <a:spLocks noGrp="1"/>
          </p:cNvSpPr>
          <p:nvPr>
            <p:ph type="subTitle" idx="1"/>
          </p:nvPr>
        </p:nvSpPr>
        <p:spPr>
          <a:xfrm>
            <a:off x="3295767" y="4876300"/>
            <a:ext cx="6090000" cy="5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7" name="Google Shape;37;p2"/>
          <p:cNvSpPr txBox="1">
            <a:spLocks noGrp="1"/>
          </p:cNvSpPr>
          <p:nvPr>
            <p:ph type="ctrTitle"/>
          </p:nvPr>
        </p:nvSpPr>
        <p:spPr>
          <a:xfrm>
            <a:off x="3295933" y="3984217"/>
            <a:ext cx="6090000" cy="6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ctrTitle" idx="2"/>
          </p:nvPr>
        </p:nvSpPr>
        <p:spPr>
          <a:xfrm>
            <a:off x="3295933" y="1384067"/>
            <a:ext cx="6090000" cy="248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9600" b="1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0658750"/>
      </p:ext>
    </p:extLst>
  </p:cSld>
  <p:clrMapOvr>
    <a:masterClrMapping/>
  </p:clrMapOvr>
  <p:transition>
    <p:random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2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41" name="Google Shape;41;p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" name="Google Shape;68;p3"/>
          <p:cNvSpPr txBox="1">
            <a:spLocks noGrp="1"/>
          </p:cNvSpPr>
          <p:nvPr>
            <p:ph type="title"/>
          </p:nvPr>
        </p:nvSpPr>
        <p:spPr>
          <a:xfrm>
            <a:off x="3434117" y="33446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9" name="Google Shape;69;p3"/>
          <p:cNvSpPr txBox="1">
            <a:spLocks noGrp="1"/>
          </p:cNvSpPr>
          <p:nvPr>
            <p:ph type="title" idx="2" hasCustomPrompt="1"/>
          </p:nvPr>
        </p:nvSpPr>
        <p:spPr>
          <a:xfrm>
            <a:off x="4240333" y="1460884"/>
            <a:ext cx="4201200" cy="222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0" name="Google Shape;70;p3"/>
          <p:cNvSpPr txBox="1">
            <a:spLocks noGrp="1"/>
          </p:cNvSpPr>
          <p:nvPr>
            <p:ph type="subTitle" idx="1"/>
          </p:nvPr>
        </p:nvSpPr>
        <p:spPr>
          <a:xfrm>
            <a:off x="3434117" y="47547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26525843"/>
      </p:ext>
    </p:extLst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F9C49-763F-44E0-5E42-ED2578D6B2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066D31-5CA1-982D-0D75-70FAC48DFF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445B8-CDE3-45DC-82D0-44AAA3D6B904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99FB45-A9AA-D503-0F96-030C75A08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07180F-5C14-0020-8DDB-3324BF7E93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1E34B-B832-4B19-A351-D91F5628D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88743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bg>
      <p:bgPr>
        <a:solidFill>
          <a:schemeClr val="accent2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oogle Shape;72;p4"/>
          <p:cNvGrpSpPr/>
          <p:nvPr/>
        </p:nvGrpSpPr>
        <p:grpSpPr>
          <a:xfrm>
            <a:off x="314300" y="-1"/>
            <a:ext cx="11563200" cy="6758609"/>
            <a:chOff x="235725" y="229350"/>
            <a:chExt cx="8672400" cy="4684800"/>
          </a:xfrm>
        </p:grpSpPr>
        <p:sp>
          <p:nvSpPr>
            <p:cNvPr id="73" name="Google Shape;73;p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273748889"/>
      </p:ext>
    </p:extLst>
  </p:cSld>
  <p:clrMapOvr>
    <a:masterClrMapping/>
  </p:clrMapOvr>
  <p:transition>
    <p:random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accent2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oogle Shape;79;p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80" name="Google Shape;80;p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2" name="Google Shape;82;p5"/>
          <p:cNvSpPr txBox="1">
            <a:spLocks noGrp="1"/>
          </p:cNvSpPr>
          <p:nvPr>
            <p:ph type="subTitle" idx="1"/>
          </p:nvPr>
        </p:nvSpPr>
        <p:spPr>
          <a:xfrm>
            <a:off x="960000" y="4891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3" name="Google Shape;83;p5"/>
          <p:cNvSpPr txBox="1">
            <a:spLocks noGrp="1"/>
          </p:cNvSpPr>
          <p:nvPr>
            <p:ph type="subTitle" idx="2"/>
          </p:nvPr>
        </p:nvSpPr>
        <p:spPr>
          <a:xfrm>
            <a:off x="7355300" y="2234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4" name="Google Shape;84;p5"/>
          <p:cNvSpPr txBox="1">
            <a:spLocks noGrp="1"/>
          </p:cNvSpPr>
          <p:nvPr>
            <p:ph type="subTitle" idx="3"/>
          </p:nvPr>
        </p:nvSpPr>
        <p:spPr>
          <a:xfrm>
            <a:off x="960000" y="5537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5"/>
          <p:cNvSpPr txBox="1">
            <a:spLocks noGrp="1"/>
          </p:cNvSpPr>
          <p:nvPr>
            <p:ph type="subTitle" idx="4"/>
          </p:nvPr>
        </p:nvSpPr>
        <p:spPr>
          <a:xfrm>
            <a:off x="7355300" y="2880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87" name="Google Shape;87;p5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736226402"/>
      </p:ext>
    </p:extLst>
  </p:cSld>
  <p:clrMapOvr>
    <a:masterClrMapping/>
  </p:clrMapOvr>
  <p:transition>
    <p:random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2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oogle Shape;95;p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6" name="Google Shape;96;p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8" name="Google Shape;98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7"/>
          <p:cNvSpPr txBox="1">
            <a:spLocks noGrp="1"/>
          </p:cNvSpPr>
          <p:nvPr>
            <p:ph type="subTitle" idx="1"/>
          </p:nvPr>
        </p:nvSpPr>
        <p:spPr>
          <a:xfrm>
            <a:off x="6376900" y="3603017"/>
            <a:ext cx="4855200" cy="9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00" name="Google Shape;100;p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01" name="Google Shape;101;p7"/>
          <p:cNvSpPr txBox="1">
            <a:spLocks noGrp="1"/>
          </p:cNvSpPr>
          <p:nvPr>
            <p:ph type="subTitle" idx="2"/>
          </p:nvPr>
        </p:nvSpPr>
        <p:spPr>
          <a:xfrm>
            <a:off x="6376767" y="2944617"/>
            <a:ext cx="48552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57665975"/>
      </p:ext>
    </p:extLst>
  </p:cSld>
  <p:clrMapOvr>
    <a:masterClrMapping/>
  </p:clrMapOvr>
  <p:transition>
    <p:random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2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8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4" name="Google Shape;104;p8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8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8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8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8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8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8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8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8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8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8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8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8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8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8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8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8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8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" name="Google Shape;130;p8"/>
          <p:cNvSpPr txBox="1">
            <a:spLocks noGrp="1"/>
          </p:cNvSpPr>
          <p:nvPr>
            <p:ph type="title"/>
          </p:nvPr>
        </p:nvSpPr>
        <p:spPr>
          <a:xfrm>
            <a:off x="3366133" y="1742800"/>
            <a:ext cx="59496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73205906"/>
      </p:ext>
    </p:extLst>
  </p:cSld>
  <p:clrMapOvr>
    <a:masterClrMapping/>
  </p:clrMapOvr>
  <p:transition>
    <p:random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2"/>
        </a:soli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oogle Shape;132;p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33" name="Google Shape;133;p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9" name="Google Shape;159;p9"/>
          <p:cNvSpPr txBox="1">
            <a:spLocks noGrp="1"/>
          </p:cNvSpPr>
          <p:nvPr>
            <p:ph type="title"/>
          </p:nvPr>
        </p:nvSpPr>
        <p:spPr>
          <a:xfrm>
            <a:off x="3434133" y="2082217"/>
            <a:ext cx="5813600" cy="19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0" name="Google Shape;160;p9"/>
          <p:cNvSpPr txBox="1">
            <a:spLocks noGrp="1"/>
          </p:cNvSpPr>
          <p:nvPr>
            <p:ph type="subTitle" idx="1"/>
          </p:nvPr>
        </p:nvSpPr>
        <p:spPr>
          <a:xfrm>
            <a:off x="3434133" y="4116984"/>
            <a:ext cx="5813600" cy="6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0326369"/>
      </p:ext>
    </p:extLst>
  </p:cSld>
  <p:clrMapOvr>
    <a:masterClrMapping/>
  </p:clrMapOvr>
  <p:transition>
    <p:random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accent2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oogle Shape;162;p10"/>
          <p:cNvGrpSpPr/>
          <p:nvPr/>
        </p:nvGrpSpPr>
        <p:grpSpPr>
          <a:xfrm>
            <a:off x="1507146" y="886554"/>
            <a:ext cx="9177705" cy="5084869"/>
            <a:chOff x="1130359" y="664915"/>
            <a:chExt cx="6883279" cy="3813652"/>
          </a:xfrm>
        </p:grpSpPr>
        <p:sp>
          <p:nvSpPr>
            <p:cNvPr id="163" name="Google Shape;163;p10"/>
            <p:cNvSpPr/>
            <p:nvPr/>
          </p:nvSpPr>
          <p:spPr>
            <a:xfrm rot="5400000">
              <a:off x="7611455" y="4179633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10"/>
            <p:cNvSpPr/>
            <p:nvPr/>
          </p:nvSpPr>
          <p:spPr>
            <a:xfrm rot="5400000">
              <a:off x="7949183" y="4411964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10"/>
            <p:cNvSpPr/>
            <p:nvPr/>
          </p:nvSpPr>
          <p:spPr>
            <a:xfrm rot="10800000">
              <a:off x="1130359" y="38340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10"/>
            <p:cNvSpPr/>
            <p:nvPr/>
          </p:nvSpPr>
          <p:spPr>
            <a:xfrm rot="10800000">
              <a:off x="1132507" y="44121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10"/>
            <p:cNvSpPr/>
            <p:nvPr/>
          </p:nvSpPr>
          <p:spPr>
            <a:xfrm rot="5400000">
              <a:off x="1372705" y="43060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10"/>
            <p:cNvSpPr/>
            <p:nvPr/>
          </p:nvSpPr>
          <p:spPr>
            <a:xfrm rot="5400000">
              <a:off x="1710433" y="662939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10"/>
            <p:cNvSpPr/>
            <p:nvPr/>
          </p:nvSpPr>
          <p:spPr>
            <a:xfrm rot="10800000">
              <a:off x="7948934" y="6649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10"/>
            <p:cNvSpPr/>
            <p:nvPr/>
          </p:nvSpPr>
          <p:spPr>
            <a:xfrm rot="10800000">
              <a:off x="7951082" y="12430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1" name="Google Shape;171;p10"/>
          <p:cNvSpPr txBox="1">
            <a:spLocks noGrp="1"/>
          </p:cNvSpPr>
          <p:nvPr>
            <p:ph type="title"/>
          </p:nvPr>
        </p:nvSpPr>
        <p:spPr>
          <a:xfrm>
            <a:off x="960000" y="1925200"/>
            <a:ext cx="5680400" cy="30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73799870"/>
      </p:ext>
    </p:extLst>
  </p:cSld>
  <p:clrMapOvr>
    <a:masterClrMapping/>
  </p:clrMapOvr>
  <p:transition>
    <p:random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2"/>
        </a:soli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11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74" name="Google Shape;174;p11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11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11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11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11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11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11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11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11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11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11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11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11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11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11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11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11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11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11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11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11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11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11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11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11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11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0" name="Google Shape;200;p11"/>
          <p:cNvSpPr txBox="1">
            <a:spLocks noGrp="1"/>
          </p:cNvSpPr>
          <p:nvPr>
            <p:ph type="title" hasCustomPrompt="1"/>
          </p:nvPr>
        </p:nvSpPr>
        <p:spPr>
          <a:xfrm>
            <a:off x="2261733" y="2077967"/>
            <a:ext cx="8768000" cy="20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201" name="Google Shape;201;p11"/>
          <p:cNvSpPr txBox="1">
            <a:spLocks noGrp="1"/>
          </p:cNvSpPr>
          <p:nvPr>
            <p:ph type="subTitle" idx="1"/>
          </p:nvPr>
        </p:nvSpPr>
        <p:spPr>
          <a:xfrm>
            <a:off x="2261733" y="4273400"/>
            <a:ext cx="8768000" cy="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10607633"/>
      </p:ext>
    </p:extLst>
  </p:cSld>
  <p:clrMapOvr>
    <a:masterClrMapping/>
  </p:clrMapOvr>
  <p:transition>
    <p:random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7222626"/>
      </p:ext>
    </p:extLst>
  </p:cSld>
  <p:clrMapOvr>
    <a:masterClrMapping/>
  </p:clrMapOvr>
  <p:transition>
    <p:random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accent2"/>
        </a:solidFill>
        <a:effectLst/>
      </p:bgPr>
    </p:bg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" name="Google Shape;204;p1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05" name="Google Shape;205;p1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1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1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1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1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1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1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1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1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1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1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1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1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1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1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1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1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1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1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1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1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1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1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1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1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1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1" name="Google Shape;231;p13"/>
          <p:cNvSpPr txBox="1">
            <a:spLocks noGrp="1"/>
          </p:cNvSpPr>
          <p:nvPr>
            <p:ph type="title"/>
          </p:nvPr>
        </p:nvSpPr>
        <p:spPr>
          <a:xfrm>
            <a:off x="3288908" y="4441551"/>
            <a:ext cx="6438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subTitle" idx="1"/>
          </p:nvPr>
        </p:nvSpPr>
        <p:spPr>
          <a:xfrm>
            <a:off x="3288767" y="1707251"/>
            <a:ext cx="6438000" cy="26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18130690"/>
      </p:ext>
    </p:extLst>
  </p:cSld>
  <p:clrMapOvr>
    <a:masterClrMapping/>
  </p:clrMapOvr>
  <p:transition>
    <p:random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bg>
      <p:bgPr>
        <a:solidFill>
          <a:schemeClr val="accent2"/>
        </a:solid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" name="Google Shape;234;p14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35" name="Google Shape;235;p14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14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14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14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14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14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14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14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14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14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14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14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14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14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14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14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14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14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14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14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14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14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14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14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14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4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4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2" name="Google Shape;262;p14"/>
          <p:cNvSpPr txBox="1">
            <a:spLocks noGrp="1"/>
          </p:cNvSpPr>
          <p:nvPr>
            <p:ph type="title"/>
          </p:nvPr>
        </p:nvSpPr>
        <p:spPr>
          <a:xfrm>
            <a:off x="2512284" y="23737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63" name="Google Shape;263;p14"/>
          <p:cNvSpPr txBox="1">
            <a:spLocks noGrp="1"/>
          </p:cNvSpPr>
          <p:nvPr>
            <p:ph type="title" idx="2" hasCustomPrompt="1"/>
          </p:nvPr>
        </p:nvSpPr>
        <p:spPr>
          <a:xfrm>
            <a:off x="8377500" y="2373800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64" name="Google Shape;264;p14"/>
          <p:cNvSpPr txBox="1">
            <a:spLocks noGrp="1"/>
          </p:cNvSpPr>
          <p:nvPr>
            <p:ph type="subTitle" idx="1"/>
          </p:nvPr>
        </p:nvSpPr>
        <p:spPr>
          <a:xfrm>
            <a:off x="2512284" y="37838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79107507"/>
      </p:ext>
    </p:extLst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8CA6DE-8C54-BB2D-D2B4-75C5D8A6F7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445B8-CDE3-45DC-82D0-44AAA3D6B904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21996B9-6616-5267-309B-0A115A57D8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E574C4-999C-2F35-24DD-A90251ED3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1E34B-B832-4B19-A351-D91F5628D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12787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bg>
      <p:bgPr>
        <a:solidFill>
          <a:schemeClr val="accent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1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67" name="Google Shape;267;p1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" name="Google Shape;269;p15"/>
          <p:cNvSpPr txBox="1">
            <a:spLocks noGrp="1"/>
          </p:cNvSpPr>
          <p:nvPr>
            <p:ph type="title"/>
          </p:nvPr>
        </p:nvSpPr>
        <p:spPr>
          <a:xfrm>
            <a:off x="2083067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0" name="Google Shape;270;p15"/>
          <p:cNvSpPr txBox="1">
            <a:spLocks noGrp="1"/>
          </p:cNvSpPr>
          <p:nvPr>
            <p:ph type="subTitle" idx="1"/>
          </p:nvPr>
        </p:nvSpPr>
        <p:spPr>
          <a:xfrm>
            <a:off x="2083067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15"/>
          <p:cNvSpPr txBox="1">
            <a:spLocks noGrp="1"/>
          </p:cNvSpPr>
          <p:nvPr>
            <p:ph type="title" idx="2"/>
          </p:nvPr>
        </p:nvSpPr>
        <p:spPr>
          <a:xfrm>
            <a:off x="6993733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subTitle" idx="3"/>
          </p:nvPr>
        </p:nvSpPr>
        <p:spPr>
          <a:xfrm>
            <a:off x="6993733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15"/>
          <p:cNvSpPr txBox="1">
            <a:spLocks noGrp="1"/>
          </p:cNvSpPr>
          <p:nvPr>
            <p:ph type="title" idx="4" hasCustomPrompt="1"/>
          </p:nvPr>
        </p:nvSpPr>
        <p:spPr>
          <a:xfrm>
            <a:off x="7338933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5" name="Google Shape;275;p15"/>
          <p:cNvSpPr txBox="1">
            <a:spLocks noGrp="1"/>
          </p:cNvSpPr>
          <p:nvPr>
            <p:ph type="title" idx="5" hasCustomPrompt="1"/>
          </p:nvPr>
        </p:nvSpPr>
        <p:spPr>
          <a:xfrm>
            <a:off x="2428267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289952735"/>
      </p:ext>
    </p:extLst>
  </p:cSld>
  <p:clrMapOvr>
    <a:masterClrMapping/>
  </p:clrMapOvr>
  <p:transition>
    <p:random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eight columns">
  <p:cSld name="Title and eight columns">
    <p:bg>
      <p:bgPr>
        <a:solidFill>
          <a:schemeClr val="accent2"/>
        </a:solidFill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oogle Shape;298;p18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99" name="Google Shape;299;p18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18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1" name="Google Shape;301;p18"/>
          <p:cNvSpPr txBox="1">
            <a:spLocks noGrp="1"/>
          </p:cNvSpPr>
          <p:nvPr>
            <p:ph type="title"/>
          </p:nvPr>
        </p:nvSpPr>
        <p:spPr>
          <a:xfrm>
            <a:off x="9600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2" name="Google Shape;302;p18"/>
          <p:cNvSpPr txBox="1">
            <a:spLocks noGrp="1"/>
          </p:cNvSpPr>
          <p:nvPr>
            <p:ph type="subTitle" idx="1"/>
          </p:nvPr>
        </p:nvSpPr>
        <p:spPr>
          <a:xfrm>
            <a:off x="9600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303" name="Google Shape;303;p18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04" name="Google Shape;304;p18"/>
          <p:cNvSpPr txBox="1">
            <a:spLocks noGrp="1"/>
          </p:cNvSpPr>
          <p:nvPr>
            <p:ph type="title" idx="2"/>
          </p:nvPr>
        </p:nvSpPr>
        <p:spPr>
          <a:xfrm>
            <a:off x="3723067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5" name="Google Shape;305;p18"/>
          <p:cNvSpPr txBox="1">
            <a:spLocks noGrp="1"/>
          </p:cNvSpPr>
          <p:nvPr>
            <p:ph type="subTitle" idx="3"/>
          </p:nvPr>
        </p:nvSpPr>
        <p:spPr>
          <a:xfrm>
            <a:off x="3723067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18"/>
          <p:cNvSpPr txBox="1">
            <a:spLocks noGrp="1"/>
          </p:cNvSpPr>
          <p:nvPr>
            <p:ph type="title" idx="4"/>
          </p:nvPr>
        </p:nvSpPr>
        <p:spPr>
          <a:xfrm>
            <a:off x="6486133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7" name="Google Shape;307;p18"/>
          <p:cNvSpPr txBox="1">
            <a:spLocks noGrp="1"/>
          </p:cNvSpPr>
          <p:nvPr>
            <p:ph type="subTitle" idx="5"/>
          </p:nvPr>
        </p:nvSpPr>
        <p:spPr>
          <a:xfrm>
            <a:off x="6486133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8"/>
          <p:cNvSpPr txBox="1">
            <a:spLocks noGrp="1"/>
          </p:cNvSpPr>
          <p:nvPr>
            <p:ph type="title" idx="6"/>
          </p:nvPr>
        </p:nvSpPr>
        <p:spPr>
          <a:xfrm>
            <a:off x="92492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9" name="Google Shape;309;p18"/>
          <p:cNvSpPr txBox="1">
            <a:spLocks noGrp="1"/>
          </p:cNvSpPr>
          <p:nvPr>
            <p:ph type="subTitle" idx="7"/>
          </p:nvPr>
        </p:nvSpPr>
        <p:spPr>
          <a:xfrm>
            <a:off x="92492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18"/>
          <p:cNvSpPr txBox="1">
            <a:spLocks noGrp="1"/>
          </p:cNvSpPr>
          <p:nvPr>
            <p:ph type="title" idx="8"/>
          </p:nvPr>
        </p:nvSpPr>
        <p:spPr>
          <a:xfrm>
            <a:off x="9600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1" name="Google Shape;311;p18"/>
          <p:cNvSpPr txBox="1">
            <a:spLocks noGrp="1"/>
          </p:cNvSpPr>
          <p:nvPr>
            <p:ph type="subTitle" idx="9"/>
          </p:nvPr>
        </p:nvSpPr>
        <p:spPr>
          <a:xfrm>
            <a:off x="9600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8"/>
          <p:cNvSpPr txBox="1">
            <a:spLocks noGrp="1"/>
          </p:cNvSpPr>
          <p:nvPr>
            <p:ph type="title" idx="13"/>
          </p:nvPr>
        </p:nvSpPr>
        <p:spPr>
          <a:xfrm>
            <a:off x="3723067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3" name="Google Shape;313;p18"/>
          <p:cNvSpPr txBox="1">
            <a:spLocks noGrp="1"/>
          </p:cNvSpPr>
          <p:nvPr>
            <p:ph type="subTitle" idx="14"/>
          </p:nvPr>
        </p:nvSpPr>
        <p:spPr>
          <a:xfrm>
            <a:off x="3723067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18"/>
          <p:cNvSpPr txBox="1">
            <a:spLocks noGrp="1"/>
          </p:cNvSpPr>
          <p:nvPr>
            <p:ph type="title" idx="15"/>
          </p:nvPr>
        </p:nvSpPr>
        <p:spPr>
          <a:xfrm>
            <a:off x="6486133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5" name="Google Shape;315;p18"/>
          <p:cNvSpPr txBox="1">
            <a:spLocks noGrp="1"/>
          </p:cNvSpPr>
          <p:nvPr>
            <p:ph type="subTitle" idx="16"/>
          </p:nvPr>
        </p:nvSpPr>
        <p:spPr>
          <a:xfrm>
            <a:off x="6486133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18"/>
          <p:cNvSpPr txBox="1">
            <a:spLocks noGrp="1"/>
          </p:cNvSpPr>
          <p:nvPr>
            <p:ph type="title" idx="17"/>
          </p:nvPr>
        </p:nvSpPr>
        <p:spPr>
          <a:xfrm>
            <a:off x="92492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7" name="Google Shape;317;p18"/>
          <p:cNvSpPr txBox="1">
            <a:spLocks noGrp="1"/>
          </p:cNvSpPr>
          <p:nvPr>
            <p:ph type="subTitle" idx="18"/>
          </p:nvPr>
        </p:nvSpPr>
        <p:spPr>
          <a:xfrm>
            <a:off x="92492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18"/>
          <p:cNvSpPr txBox="1">
            <a:spLocks noGrp="1"/>
          </p:cNvSpPr>
          <p:nvPr>
            <p:ph type="title" idx="19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24940188"/>
      </p:ext>
    </p:extLst>
  </p:cSld>
  <p:clrMapOvr>
    <a:masterClrMapping/>
  </p:clrMapOvr>
  <p:transition>
    <p:random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accent2"/>
        </a:solidFill>
        <a:effectLst/>
      </p:bgPr>
    </p:bg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0" name="Google Shape;320;p1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21" name="Google Shape;321;p1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1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1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1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1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1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1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1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1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1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1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1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1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1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1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1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7" name="Google Shape;347;p19"/>
          <p:cNvSpPr txBox="1">
            <a:spLocks noGrp="1"/>
          </p:cNvSpPr>
          <p:nvPr>
            <p:ph type="ctrTitle"/>
          </p:nvPr>
        </p:nvSpPr>
        <p:spPr>
          <a:xfrm>
            <a:off x="3572400" y="720000"/>
            <a:ext cx="5047200" cy="209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48" name="Google Shape;348;p19"/>
          <p:cNvSpPr txBox="1">
            <a:spLocks noGrp="1"/>
          </p:cNvSpPr>
          <p:nvPr>
            <p:ph type="subTitle" idx="1"/>
          </p:nvPr>
        </p:nvSpPr>
        <p:spPr>
          <a:xfrm>
            <a:off x="3572400" y="2941300"/>
            <a:ext cx="5047200" cy="1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49" name="Google Shape;349;p19"/>
          <p:cNvSpPr txBox="1">
            <a:spLocks noGrp="1"/>
          </p:cNvSpPr>
          <p:nvPr>
            <p:ph type="subTitle" idx="2"/>
          </p:nvPr>
        </p:nvSpPr>
        <p:spPr>
          <a:xfrm>
            <a:off x="3572403" y="5640233"/>
            <a:ext cx="5047200" cy="4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0" name="Google Shape;350;p19"/>
          <p:cNvSpPr txBox="1"/>
          <p:nvPr/>
        </p:nvSpPr>
        <p:spPr>
          <a:xfrm>
            <a:off x="3572400" y="4541600"/>
            <a:ext cx="5047200" cy="9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CREDITS: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This presentation template was created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2"/>
              </a:rPr>
              <a:t>Slidesgo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including icons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3"/>
              </a:rPr>
              <a:t>Flaticon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and infographics &amp; images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4"/>
              </a:rPr>
              <a:t>Freepik</a:t>
            </a:r>
            <a:endParaRPr sz="1600" b="1" u="sng">
              <a:solidFill>
                <a:schemeClr val="dk2"/>
              </a:solidFill>
              <a:highlight>
                <a:schemeClr val="lt1"/>
              </a:highlight>
              <a:latin typeface="Karla" panose="020B0004030503030003"/>
              <a:ea typeface="Karla" panose="020B0004030503030003"/>
              <a:cs typeface="Karla" panose="020B0004030503030003"/>
              <a:sym typeface="Karla" panose="020B0004030503030003"/>
            </a:endParaRPr>
          </a:p>
        </p:txBody>
      </p:sp>
      <p:cxnSp>
        <p:nvCxnSpPr>
          <p:cNvPr id="351" name="Google Shape;351;p19"/>
          <p:cNvCxnSpPr/>
          <p:nvPr/>
        </p:nvCxnSpPr>
        <p:spPr>
          <a:xfrm>
            <a:off x="5681400" y="28802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4223522820"/>
      </p:ext>
    </p:extLst>
  </p:cSld>
  <p:clrMapOvr>
    <a:masterClrMapping/>
  </p:clrMapOvr>
  <p:transition>
    <p:random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8281059"/>
      </p:ext>
    </p:extLst>
  </p:cSld>
  <p:clrMapOvr>
    <a:masterClrMapping/>
  </p:clrMapOvr>
  <p:transition>
    <p:random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2545562"/>
      </p:ext>
    </p:extLst>
  </p:cSld>
  <p:clrMapOvr>
    <a:masterClrMapping/>
  </p:clrMapOvr>
  <p:transition>
    <p:random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1"/>
        </a:solidFill>
        <a:effectLst/>
      </p:bgPr>
    </p:bg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2121456"/>
      </p:ext>
    </p:extLst>
  </p:cSld>
  <p:clrMapOvr>
    <a:masterClrMapping/>
  </p:clrMapOvr>
  <p:transition>
    <p:random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2"/>
        </a:solid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6" name="Google Shape;356;p2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57" name="Google Shape;357;p2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2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2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2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2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2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2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2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2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2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2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2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2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2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2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2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2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2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2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2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2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2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2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2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2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2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017431673"/>
      </p:ext>
    </p:extLst>
  </p:cSld>
  <p:clrMapOvr>
    <a:masterClrMapping/>
  </p:clrMapOvr>
  <p:transition>
    <p:random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A12D9C-B5A5-4112-9031-0392D85821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208D58-D286-452B-A17D-75C88F6BB5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97A0B0-E82B-4251-A9D9-765B5F32B1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CA5584-8BEF-4009-98CF-C27956F40B32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A29CC9-FD86-4829-BDEE-1B9BC29203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ABEC20-065C-466B-BDD4-E1872142E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765B90-6E29-4F11-B2D3-C3B3CC6417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2796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CBF9E3-6BB9-407F-A2C0-6573E18EC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21FA0C-8531-4B69-A998-DC50F43887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8B1784-66C6-47AF-9B7A-02F0CD45BC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CA5584-8BEF-4009-98CF-C27956F40B32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00F4D1-D034-407C-A9F8-52F384D761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BBAAF4-1588-41BF-8C15-2E9ABBAE3E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765B90-6E29-4F11-B2D3-C3B3CC6417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54782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082BCA-28B6-4ECD-9C9F-44B5A4E8A7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C158E4-175D-4E15-80A1-855C2CF19F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186CE7-3480-4A0E-BCE0-8F2B0D895C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CA5584-8BEF-4009-98CF-C27956F40B32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175C8D-4025-4484-AECF-CA032D9BFB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55DF6D-C422-45F3-BF2D-C7E4E9A2B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765B90-6E29-4F11-B2D3-C3B3CC6417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7958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E4523-9EF6-3A33-190C-752F54027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3FDC7A-F22C-17C5-57C6-E07E287ACD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4A1209-0CD7-F406-C0AE-99279C069C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FD267C-010B-CA25-D44B-EE8B0158A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445B8-CDE3-45DC-82D0-44AAA3D6B904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F67864-4090-C30F-556B-BBD118253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A8A40E-62BE-261D-A3C0-1B9880A7A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1E34B-B832-4B19-A351-D91F5628D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1355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73F739-9259-4F08-86D9-1F24B19F85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09670E-D2F3-4562-8B38-39B88F3C63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965CE2-3B1A-4A59-BE21-D09D8FEE98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93176A-ABBB-472A-9B8C-813ECCFBD9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CA5584-8BEF-4009-98CF-C27956F40B32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341582-3DE1-47E7-B510-6543BAC1A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EEAE3B-9C2B-4468-85A6-E00CD5DF37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765B90-6E29-4F11-B2D3-C3B3CC6417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08528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A95EE-0ACE-4A9E-AA22-2648719C45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30B72D-1302-4276-B757-6E2FEF0236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DDAAFF-8E4D-4632-A94F-2166A28C74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A38B7B-95F2-4A54-872E-198223A65F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636604-8AAC-4D21-BEC4-E3CF4A1E65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2080725-5C2D-4312-91F4-39C9BB8768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CA5584-8BEF-4009-98CF-C27956F40B32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012DA58-440E-455B-805D-10065A294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E8F3B5F-DC82-4E85-9771-BB9412AE2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765B90-6E29-4F11-B2D3-C3B3CC6417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29497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B4A78-5747-4E7E-95EC-1C065FDE43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61DCC44-D372-4E5E-B0BD-DE762161A4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CA5584-8BEF-4009-98CF-C27956F40B32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81A227-658D-47FD-93F8-A9AFDEF48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2518AE-4114-47CE-A078-40810F4C5F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765B90-6E29-4F11-B2D3-C3B3CC6417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07721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6B841C-C146-475A-A43E-E24CDFA586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CA5584-8BEF-4009-98CF-C27956F40B32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76954DC-735A-4510-AB07-32759DF495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7D62E3-FDBE-4220-8FCD-2E4E3056CA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765B90-6E29-4F11-B2D3-C3B3CC6417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36454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AF9D4D-A945-4583-BDF5-C243D4F840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24D25D-D4FA-4DCF-8E0D-ADAFFF9251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8D1F98-704A-479A-9319-8DEBB287C0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7060D5-167C-4529-9386-3202C66835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CA5584-8BEF-4009-98CF-C27956F40B32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187F58-C829-4A35-A454-1FA317F22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0958D8-5D28-4F66-8359-BC0864930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765B90-6E29-4F11-B2D3-C3B3CC6417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93478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BEED27-562C-4EF8-B2CF-0B3C6FEE6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10F8B59-CFBA-4D2F-A74F-7DDEE58A55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544323-CA5C-4F49-BC41-CC229DF83A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8C6A44-3D09-43A2-999B-F8AFD5E1F1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CA5584-8BEF-4009-98CF-C27956F40B32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A80B5E-0039-4D2E-97AF-B5205D89E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59E2D6-53FD-4680-BD81-7908747E7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765B90-6E29-4F11-B2D3-C3B3CC6417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76289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E4F3B1-6D59-467D-96BB-FEF4BB75EF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6F5BCB-8024-4392-8887-814700AA88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F2201C-51E5-4D8A-8953-5E5453B7E8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CA5584-8BEF-4009-98CF-C27956F40B32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A6D985-E329-4F8D-9FFA-6FE180CF90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57D9F9-8FC7-4676-8607-DA65E7A64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765B90-6E29-4F11-B2D3-C3B3CC6417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38083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DECADC7-B9B1-494F-90F1-C39DD55423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9606115-2128-47DE-9E2A-9EC33FDEB5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21B5D1-72AD-4651-9CD6-298B128608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CA5584-8BEF-4009-98CF-C27956F40B32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FC8E78-0478-4EF7-ACCC-B4A98D1BC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E86A2A-E1C1-46C5-9927-A900E04D4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765B90-6E29-4F11-B2D3-C3B3CC6417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4604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D6436-8D7A-2F4B-448D-5E0D4B11AA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EC0B722-905E-7AA2-E96E-5BCEEB0810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770CE9-0EB7-D4AA-941E-2EE5352D03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36ED60-34EC-F6BF-21E1-81813EBFBF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445B8-CDE3-45DC-82D0-44AAA3D6B904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C3AC65-4598-EFF1-F1A7-ECA8186BF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EED23C-2A18-3AC0-FCE5-DCCA0E049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1E34B-B832-4B19-A351-D91F5628D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4909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image" Target="../media/image2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slideLayout" Target="../slideLayouts/slideLayout70.xml"/><Relationship Id="rId1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17" Type="http://schemas.openxmlformats.org/officeDocument/2006/relationships/slideLayout" Target="../slideLayouts/slideLayout74.xml"/><Relationship Id="rId2" Type="http://schemas.openxmlformats.org/officeDocument/2006/relationships/slideLayout" Target="../slideLayouts/slideLayout59.xml"/><Relationship Id="rId16" Type="http://schemas.openxmlformats.org/officeDocument/2006/relationships/slideLayout" Target="../slideLayouts/slideLayout73.xml"/><Relationship Id="rId20" Type="http://schemas.openxmlformats.org/officeDocument/2006/relationships/theme" Target="../theme/theme6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67.xml"/><Relationship Id="rId19" Type="http://schemas.openxmlformats.org/officeDocument/2006/relationships/slideLayout" Target="../slideLayouts/slideLayout76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slideLayout" Target="../slideLayouts/slideLayout7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94CAF0B-BDD9-8EB6-A5CD-81228DBA1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9093C1-0A5B-5F2E-CFA5-4D4D6CA301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893CA0-FA4B-D7D8-34CC-F842CC8114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1445B8-CDE3-45DC-82D0-44AAA3D6B904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591986-A27E-D77A-D8E6-EA51D158C6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BCE369-57B9-4C50-ECBB-04511BB479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11E34B-B832-4B19-A351-D91F5628D591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landscape with flowers and trees&#10;&#10;Description automatically generated">
            <a:extLst>
              <a:ext uri="{FF2B5EF4-FFF2-40B4-BE49-F238E27FC236}">
                <a16:creationId xmlns:a16="http://schemas.microsoft.com/office/drawing/2014/main" id="{40065E0E-D3AE-8AD8-2A0A-3441EBA413B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08D423C-9AB7-EF2E-DA3A-CD41920B0306}"/>
              </a:ext>
            </a:extLst>
          </p:cNvPr>
          <p:cNvSpPr txBox="1"/>
          <p:nvPr userDrawn="1"/>
        </p:nvSpPr>
        <p:spPr>
          <a:xfrm>
            <a:off x="10859679" y="97294"/>
            <a:ext cx="15931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>
                <a:latin typeface="UTM Duepuntozero" panose="02040603050506020204" pitchFamily="18" charset="0"/>
              </a:rPr>
              <a:t>Hương</a:t>
            </a:r>
            <a:r>
              <a:rPr lang="en-US" i="1" dirty="0">
                <a:latin typeface="UTM Duepuntozero" panose="02040603050506020204" pitchFamily="18" charset="0"/>
              </a:rPr>
              <a:t> </a:t>
            </a:r>
            <a:r>
              <a:rPr lang="en-US" i="1" dirty="0" err="1">
                <a:latin typeface="UTM Duepuntozero" panose="02040603050506020204" pitchFamily="18" charset="0"/>
              </a:rPr>
              <a:t>Thảo</a:t>
            </a:r>
            <a:endParaRPr lang="en-US" i="1" dirty="0">
              <a:latin typeface="UTM Duepuntozero" panose="02040603050506020204" pitchFamily="18" charset="0"/>
            </a:endParaRPr>
          </a:p>
        </p:txBody>
      </p:sp>
      <p:pic>
        <p:nvPicPr>
          <p:cNvPr id="10" name="Picture 9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75194B6F-851D-29EB-0E7B-A760350B1B29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696" y="-4778891"/>
            <a:ext cx="1971897" cy="1971897"/>
          </a:xfrm>
          <a:prstGeom prst="rect">
            <a:avLst/>
          </a:prstGeom>
        </p:spPr>
      </p:pic>
      <p:pic>
        <p:nvPicPr>
          <p:cNvPr id="11" name="Picture 10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18656DB7-2082-E60F-38C0-0433CD10637A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2982" y="197146"/>
            <a:ext cx="1472166" cy="1472166"/>
          </a:xfrm>
          <a:prstGeom prst="rect">
            <a:avLst/>
          </a:prstGeom>
        </p:spPr>
      </p:pic>
      <p:pic>
        <p:nvPicPr>
          <p:cNvPr id="12" name="Picture 1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0F7F5BB4-2084-8CED-A6DD-FB2D4091CEDE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6012" y="10085425"/>
            <a:ext cx="1971897" cy="1971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446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9Slide.vn - 2019">
            <a:extLst>
              <a:ext uri="{FF2B5EF4-FFF2-40B4-BE49-F238E27FC236}">
                <a16:creationId xmlns:a16="http://schemas.microsoft.com/office/drawing/2014/main" id="{872D7AB7-CAE9-47CF-ABAC-4B59E57D3D4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07F6443-9D49-4363-B4B0-27BD47ABD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43C451-960E-4FC3-AE52-B3A2A58688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ACC8BC-BC4D-46DD-84EA-732E907B04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79382C-7718-45CE-9E53-300FF85A589F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B04C4A-C998-45D8-8438-6FD5C773A6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EF663C-3234-4780-A52E-F645A7CA20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790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7288AC3-43E5-2082-321E-847104DFD0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vi-VN" altLang="vi-VN">
                <a:latin typeface="Noto Sans"/>
                <a:ea typeface="Noto Sans"/>
              </a:rPr>
              <a:t>Bấm vào đây để chỉnh sửa kiểu tiêu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5C7AC76-C2A8-4DCC-15C7-2CEAA588ED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 altLang="vi-VN">
                <a:latin typeface="Noto Sans"/>
                <a:ea typeface="Noto Sans"/>
              </a:rPr>
              <a:t>Bấm vào đây để chỉnh sửa kiểu văn bản chính</a:t>
            </a:r>
          </a:p>
          <a:p>
            <a:pPr lvl="1"/>
            <a:r>
              <a:rPr lang="vi-VN" altLang="vi-VN">
                <a:latin typeface="Noto Sans"/>
                <a:ea typeface="Noto Sans"/>
              </a:rPr>
              <a:t>Cấp độ 2</a:t>
            </a:r>
          </a:p>
          <a:p>
            <a:pPr lvl="2"/>
            <a:r>
              <a:rPr lang="vi-VN" altLang="vi-VN">
                <a:latin typeface="Noto Sans"/>
                <a:ea typeface="Noto Sans"/>
              </a:rPr>
              <a:t>Cấp ba</a:t>
            </a:r>
          </a:p>
          <a:p>
            <a:pPr lvl="3"/>
            <a:r>
              <a:rPr lang="vi-VN" altLang="vi-VN">
                <a:latin typeface="Noto Sans"/>
                <a:ea typeface="Noto Sans"/>
              </a:rPr>
              <a:t>Cấp 4</a:t>
            </a:r>
          </a:p>
          <a:p>
            <a:pPr lvl="4"/>
            <a:r>
              <a:rPr lang="vi-VN" altLang="vi-VN">
                <a:latin typeface="Noto Sans"/>
                <a:ea typeface="Noto Sans"/>
              </a:rPr>
              <a:t>Cấp 5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ACBE01-CD99-ABC1-E563-A3111E14EB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2B73CF-63CC-499D-80C3-7A361418F566}" type="datetimeFigureOut">
              <a:rPr lang="vi-VN" altLang="vi-VN" sz="1100" smtClean="0">
                <a:latin typeface="Noto Sans"/>
                <a:ea typeface="Noto Sans"/>
              </a:rPr>
              <a:t>10/02/2025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B279D9C-00DB-A8D9-9798-0EFF4A2615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EDD1811-3BFA-AEF7-DA6F-13B749D0EC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DCBBE6-C1E2-40B0-8E19-0AC9F79FB303}" type="slidenum">
              <a:rPr lang="vi-VN" altLang="vi-VN" smtClean="0">
                <a:latin typeface="Noto Sans"/>
                <a:ea typeface="Noto Sans"/>
              </a:r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9770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5="http://schemas.microsoft.com/office/powerpoint/2012/main" xmlns:p159="http://schemas.microsoft.com/office/powerpoint/2015/09/main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484F852-31A9-FD90-1206-D17DD2AB38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8053EE-1F1E-4DD1-955B-57749D8FE9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E721A9-C8A8-EA8E-DC0E-B4E7D729B9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060CA6-7EE2-4D9D-9559-AD8BE3A9AA44}" type="datetimeFigureOut">
              <a:rPr lang="vi-VN" smtClean="0"/>
              <a:t>10/02/2025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08EB1F-B354-B4A2-42B1-385F38D2BC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4AD56C-A588-8156-961E-E30A3FFD7F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588780-B76A-44DB-A298-E371DD560F7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62748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09862235-3807-E7D3-6B95-030D295AF39D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3520" y="339090"/>
            <a:ext cx="1261110" cy="1261110"/>
          </a:xfrm>
          <a:prstGeom prst="rect">
            <a:avLst/>
          </a:prstGeom>
        </p:spPr>
      </p:pic>
      <p:pic>
        <p:nvPicPr>
          <p:cNvPr id="2" name="Picture 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1D4F58EC-CFFB-182C-277D-C6AFE695C27B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3429" y="8526160"/>
            <a:ext cx="1261110" cy="1261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773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649440"/>
            <a:ext cx="10272000" cy="4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8762928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  <p:sldLayoutId id="2147483737" r:id="rId13"/>
    <p:sldLayoutId id="2147483739" r:id="rId14"/>
    <p:sldLayoutId id="2147483740" r:id="rId15"/>
    <p:sldLayoutId id="2147483741" r:id="rId16"/>
    <p:sldLayoutId id="2147483742" r:id="rId17"/>
    <p:sldLayoutId id="2147483743" r:id="rId18"/>
    <p:sldLayoutId id="2147483744" r:id="rId19"/>
  </p:sldLayoutIdLst>
  <p:transition>
    <p:random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A38FB40F-58EE-5482-F319-A1E3CF3EB83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1984" y="189911"/>
            <a:ext cx="1482561" cy="1482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235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7.png"/><Relationship Id="rId11" Type="http://schemas.microsoft.com/office/2007/relationships/hdphoto" Target="../media/hdphoto3.wdp"/><Relationship Id="rId5" Type="http://schemas.microsoft.com/office/2007/relationships/hdphoto" Target="../media/hdphoto1.wdp"/><Relationship Id="rId10" Type="http://schemas.openxmlformats.org/officeDocument/2006/relationships/image" Target="../media/image10.png"/><Relationship Id="rId4" Type="http://schemas.openxmlformats.org/officeDocument/2006/relationships/image" Target="../media/image6.png"/><Relationship Id="rId9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3" Type="http://schemas.openxmlformats.org/officeDocument/2006/relationships/image" Target="../media/image34.pn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12.png"/><Relationship Id="rId15" Type="http://schemas.openxmlformats.org/officeDocument/2006/relationships/image" Target="../media/image19.png"/><Relationship Id="rId10" Type="http://schemas.openxmlformats.org/officeDocument/2006/relationships/image" Target="../media/image40.png"/><Relationship Id="rId4" Type="http://schemas.openxmlformats.org/officeDocument/2006/relationships/image" Target="../media/image35.png"/><Relationship Id="rId9" Type="http://schemas.openxmlformats.org/officeDocument/2006/relationships/image" Target="../media/image39.png"/><Relationship Id="rId1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47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47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gif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54.gif"/><Relationship Id="rId5" Type="http://schemas.openxmlformats.org/officeDocument/2006/relationships/image" Target="../media/image53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8.png"/><Relationship Id="rId3" Type="http://schemas.openxmlformats.org/officeDocument/2006/relationships/slide" Target="slide5.xml"/><Relationship Id="rId7" Type="http://schemas.openxmlformats.org/officeDocument/2006/relationships/slide" Target="slide7.xml"/><Relationship Id="rId12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slide" Target="slide9.xml"/><Relationship Id="rId5" Type="http://schemas.openxmlformats.org/officeDocument/2006/relationships/slide" Target="slide6.xml"/><Relationship Id="rId15" Type="http://schemas.openxmlformats.org/officeDocument/2006/relationships/image" Target="../media/image20.png"/><Relationship Id="rId10" Type="http://schemas.openxmlformats.org/officeDocument/2006/relationships/image" Target="../media/image16.png"/><Relationship Id="rId4" Type="http://schemas.openxmlformats.org/officeDocument/2006/relationships/image" Target="../media/image13.png"/><Relationship Id="rId9" Type="http://schemas.openxmlformats.org/officeDocument/2006/relationships/slide" Target="slide8.xml"/><Relationship Id="rId1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13" Type="http://schemas.openxmlformats.org/officeDocument/2006/relationships/image" Target="../media/image30.png"/><Relationship Id="rId18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24.png"/><Relationship Id="rId12" Type="http://schemas.openxmlformats.org/officeDocument/2006/relationships/image" Target="../media/image29.svg"/><Relationship Id="rId17" Type="http://schemas.openxmlformats.org/officeDocument/2006/relationships/slide" Target="slide4.xml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3.sv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5" Type="http://schemas.openxmlformats.org/officeDocument/2006/relationships/image" Target="../media/image32.svg"/><Relationship Id="rId10" Type="http://schemas.openxmlformats.org/officeDocument/2006/relationships/image" Target="../media/image27.svg"/><Relationship Id="rId19" Type="http://schemas.openxmlformats.org/officeDocument/2006/relationships/audio" Target="../media/audio2.wav"/><Relationship Id="rId4" Type="http://schemas.openxmlformats.org/officeDocument/2006/relationships/audio" Target="../media/audio2.wav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svg"/><Relationship Id="rId18" Type="http://schemas.openxmlformats.org/officeDocument/2006/relationships/slide" Target="slide4.xml"/><Relationship Id="rId3" Type="http://schemas.openxmlformats.org/officeDocument/2006/relationships/audio" Target="../media/audio1.wav"/><Relationship Id="rId21" Type="http://schemas.openxmlformats.org/officeDocument/2006/relationships/audio" Target="../media/audio3.wav"/><Relationship Id="rId7" Type="http://schemas.openxmlformats.org/officeDocument/2006/relationships/image" Target="../media/image23.svg"/><Relationship Id="rId12" Type="http://schemas.openxmlformats.org/officeDocument/2006/relationships/image" Target="../media/image28.png"/><Relationship Id="rId17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0.png"/><Relationship Id="rId20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2.png"/><Relationship Id="rId11" Type="http://schemas.openxmlformats.org/officeDocument/2006/relationships/image" Target="../media/image27.svg"/><Relationship Id="rId5" Type="http://schemas.openxmlformats.org/officeDocument/2006/relationships/audio" Target="../media/audio3.wav"/><Relationship Id="rId15" Type="http://schemas.openxmlformats.org/officeDocument/2006/relationships/image" Target="../media/image32.svg"/><Relationship Id="rId10" Type="http://schemas.openxmlformats.org/officeDocument/2006/relationships/image" Target="../media/image26.png"/><Relationship Id="rId19" Type="http://schemas.openxmlformats.org/officeDocument/2006/relationships/audio" Target="../media/audio1.wav"/><Relationship Id="rId4" Type="http://schemas.openxmlformats.org/officeDocument/2006/relationships/audio" Target="../media/audio2.wav"/><Relationship Id="rId9" Type="http://schemas.openxmlformats.org/officeDocument/2006/relationships/image" Target="../media/image25.svg"/><Relationship Id="rId1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svg"/><Relationship Id="rId18" Type="http://schemas.openxmlformats.org/officeDocument/2006/relationships/slide" Target="slide4.xml"/><Relationship Id="rId3" Type="http://schemas.openxmlformats.org/officeDocument/2006/relationships/audio" Target="../media/audio1.wav"/><Relationship Id="rId21" Type="http://schemas.openxmlformats.org/officeDocument/2006/relationships/audio" Target="../media/audio2.wav"/><Relationship Id="rId7" Type="http://schemas.openxmlformats.org/officeDocument/2006/relationships/image" Target="../media/image23.svg"/><Relationship Id="rId12" Type="http://schemas.openxmlformats.org/officeDocument/2006/relationships/image" Target="../media/image28.png"/><Relationship Id="rId17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0.png"/><Relationship Id="rId20" Type="http://schemas.openxmlformats.org/officeDocument/2006/relationships/audio" Target="../media/audio3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2.png"/><Relationship Id="rId11" Type="http://schemas.openxmlformats.org/officeDocument/2006/relationships/image" Target="../media/image27.svg"/><Relationship Id="rId5" Type="http://schemas.openxmlformats.org/officeDocument/2006/relationships/audio" Target="../media/audio2.wav"/><Relationship Id="rId15" Type="http://schemas.openxmlformats.org/officeDocument/2006/relationships/image" Target="../media/image32.svg"/><Relationship Id="rId10" Type="http://schemas.openxmlformats.org/officeDocument/2006/relationships/image" Target="../media/image26.png"/><Relationship Id="rId19" Type="http://schemas.openxmlformats.org/officeDocument/2006/relationships/audio" Target="../media/audio1.wav"/><Relationship Id="rId4" Type="http://schemas.openxmlformats.org/officeDocument/2006/relationships/audio" Target="../media/audio3.wav"/><Relationship Id="rId9" Type="http://schemas.openxmlformats.org/officeDocument/2006/relationships/image" Target="../media/image25.svg"/><Relationship Id="rId1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svg"/><Relationship Id="rId18" Type="http://schemas.openxmlformats.org/officeDocument/2006/relationships/slide" Target="slide4.xml"/><Relationship Id="rId3" Type="http://schemas.openxmlformats.org/officeDocument/2006/relationships/audio" Target="../media/audio1.wav"/><Relationship Id="rId21" Type="http://schemas.openxmlformats.org/officeDocument/2006/relationships/audio" Target="../media/audio3.wav"/><Relationship Id="rId7" Type="http://schemas.openxmlformats.org/officeDocument/2006/relationships/image" Target="../media/image23.svg"/><Relationship Id="rId12" Type="http://schemas.openxmlformats.org/officeDocument/2006/relationships/image" Target="../media/image28.png"/><Relationship Id="rId17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0.png"/><Relationship Id="rId20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2.png"/><Relationship Id="rId11" Type="http://schemas.openxmlformats.org/officeDocument/2006/relationships/image" Target="../media/image27.svg"/><Relationship Id="rId5" Type="http://schemas.openxmlformats.org/officeDocument/2006/relationships/audio" Target="../media/audio3.wav"/><Relationship Id="rId15" Type="http://schemas.openxmlformats.org/officeDocument/2006/relationships/image" Target="../media/image32.svg"/><Relationship Id="rId10" Type="http://schemas.openxmlformats.org/officeDocument/2006/relationships/image" Target="../media/image26.png"/><Relationship Id="rId19" Type="http://schemas.openxmlformats.org/officeDocument/2006/relationships/audio" Target="../media/audio1.wav"/><Relationship Id="rId4" Type="http://schemas.openxmlformats.org/officeDocument/2006/relationships/audio" Target="../media/audio2.wav"/><Relationship Id="rId9" Type="http://schemas.openxmlformats.org/officeDocument/2006/relationships/image" Target="../media/image25.svg"/><Relationship Id="rId1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13" Type="http://schemas.openxmlformats.org/officeDocument/2006/relationships/image" Target="../media/image30.png"/><Relationship Id="rId18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24.png"/><Relationship Id="rId12" Type="http://schemas.openxmlformats.org/officeDocument/2006/relationships/image" Target="../media/image29.svg"/><Relationship Id="rId17" Type="http://schemas.openxmlformats.org/officeDocument/2006/relationships/slide" Target="slide4.xml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3.sv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5" Type="http://schemas.openxmlformats.org/officeDocument/2006/relationships/image" Target="../media/image32.svg"/><Relationship Id="rId10" Type="http://schemas.openxmlformats.org/officeDocument/2006/relationships/image" Target="../media/image27.svg"/><Relationship Id="rId19" Type="http://schemas.openxmlformats.org/officeDocument/2006/relationships/audio" Target="../media/audio2.wav"/><Relationship Id="rId4" Type="http://schemas.openxmlformats.org/officeDocument/2006/relationships/audio" Target="../media/audio2.wav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40464"/>
            <a:ext cx="12192000" cy="68984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240927"/>
            <a:ext cx="1828800" cy="125173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65366" y="4305077"/>
            <a:ext cx="3141791" cy="2476327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563" y="4188874"/>
            <a:ext cx="3173072" cy="2656878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7" name="Picture 1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5204">
            <a:off x="8057645" y="6065330"/>
            <a:ext cx="646596" cy="646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19697">
            <a:off x="11131425" y="128396"/>
            <a:ext cx="785773" cy="785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49632">
            <a:off x="304737" y="2325841"/>
            <a:ext cx="767389" cy="765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E809AAC-6061-AC63-E8FD-4F109C22B82E}"/>
              </a:ext>
            </a:extLst>
          </p:cNvPr>
          <p:cNvSpPr txBox="1"/>
          <p:nvPr/>
        </p:nvSpPr>
        <p:spPr>
          <a:xfrm>
            <a:off x="3395785" y="6319739"/>
            <a:ext cx="74815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latin typeface="Times New Roman" panose="02020603050405020304" pitchFamily="18" charset="0"/>
                <a:ea typeface="思源黑体 CN Normal"/>
                <a:cs typeface="Times New Roman" panose="02020603050405020304" pitchFamily="18" charset="0"/>
              </a:rPr>
              <a:t>GVCN: </a:t>
            </a:r>
            <a:r>
              <a:rPr lang="en-US" sz="2400" b="1" dirty="0" err="1">
                <a:latin typeface="Times New Roman" panose="02020603050405020304" pitchFamily="18" charset="0"/>
                <a:ea typeface="思源黑体 CN Normal"/>
                <a:cs typeface="Times New Roman" panose="02020603050405020304" pitchFamily="18" charset="0"/>
              </a:rPr>
              <a:t>Kpắ</a:t>
            </a:r>
            <a:r>
              <a:rPr lang="en-US" sz="2400" b="1" dirty="0">
                <a:latin typeface="Times New Roman" panose="02020603050405020304" pitchFamily="18" charset="0"/>
                <a:ea typeface="思源黑体 CN Normal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思源黑体 CN Normal"/>
                <a:cs typeface="Times New Roman" panose="02020603050405020304" pitchFamily="18" charset="0"/>
              </a:rPr>
              <a:t>Hờ</a:t>
            </a:r>
            <a:r>
              <a:rPr lang="en-US" sz="2400" b="1" dirty="0">
                <a:latin typeface="Times New Roman" panose="02020603050405020304" pitchFamily="18" charset="0"/>
                <a:ea typeface="思源黑体 CN Normal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思源黑体 CN Normal"/>
                <a:cs typeface="Times New Roman" panose="02020603050405020304" pitchFamily="18" charset="0"/>
              </a:rPr>
              <a:t>Thúy</a:t>
            </a:r>
            <a:r>
              <a:rPr lang="en-US" sz="2400" b="1" dirty="0">
                <a:latin typeface="Times New Roman" panose="02020603050405020304" pitchFamily="18" charset="0"/>
                <a:ea typeface="思源黑体 CN Normal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思源黑体 CN Normal"/>
                <a:cs typeface="Times New Roman" panose="02020603050405020304" pitchFamily="18" charset="0"/>
              </a:rPr>
              <a:t> 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思源黑体 CN Normal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C8E3660-A53D-9B08-83C5-EAB5D008A007}"/>
              </a:ext>
            </a:extLst>
          </p:cNvPr>
          <p:cNvSpPr txBox="1"/>
          <p:nvPr/>
        </p:nvSpPr>
        <p:spPr>
          <a:xfrm>
            <a:off x="299761" y="25001"/>
            <a:ext cx="11327528" cy="76944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ea typeface="思源黑体 CN Normal"/>
                <a:cs typeface="Times New Roman" panose="02020603050405020304" pitchFamily="18" charset="0"/>
              </a:rPr>
              <a:t>Thứ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ea typeface="思源黑体 CN Normal"/>
                <a:cs typeface="Times New Roman" panose="02020603050405020304" pitchFamily="18" charset="0"/>
              </a:rPr>
              <a:t> Hai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ea typeface="思源黑体 CN Normal"/>
                <a:cs typeface="Times New Roman" panose="02020603050405020304" pitchFamily="18" charset="0"/>
              </a:rPr>
              <a:t>ngày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ea typeface="思源黑体 CN Normal"/>
                <a:cs typeface="Times New Roman" panose="02020603050405020304" pitchFamily="18" charset="0"/>
              </a:rPr>
              <a:t> 10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ea typeface="思源黑体 CN Normal"/>
                <a:cs typeface="Times New Roman" panose="02020603050405020304" pitchFamily="18" charset="0"/>
              </a:rPr>
              <a:t>tháng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ea typeface="思源黑体 CN Normal"/>
                <a:cs typeface="Times New Roman" panose="02020603050405020304" pitchFamily="18" charset="0"/>
              </a:rPr>
              <a:t> 2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ea typeface="思源黑体 CN Normal"/>
                <a:cs typeface="Times New Roman" panose="02020603050405020304" pitchFamily="18" charset="0"/>
              </a:rPr>
              <a:t>năm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ea typeface="思源黑体 CN Normal"/>
                <a:cs typeface="Times New Roman" panose="02020603050405020304" pitchFamily="18" charset="0"/>
              </a:rPr>
              <a:t> 2025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Normal"/>
                <a:cs typeface="Times New Roman" panose="02020603050405020304" pitchFamily="18" charset="0"/>
              </a:rPr>
              <a:t> 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思源黑体 CN Normal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AAA289C-85D8-8B7B-CBE0-51AE458C76AA}"/>
              </a:ext>
            </a:extLst>
          </p:cNvPr>
          <p:cNvSpPr txBox="1"/>
          <p:nvPr/>
        </p:nvSpPr>
        <p:spPr>
          <a:xfrm>
            <a:off x="540934" y="1083029"/>
            <a:ext cx="10832528" cy="4611375"/>
          </a:xfrm>
          <a:prstGeom prst="rect">
            <a:avLst/>
          </a:prstGeom>
          <a:noFill/>
        </p:spPr>
        <p:txBody>
          <a:bodyPr wrap="square">
            <a:prstTxWarp prst="textCanUp">
              <a:avLst/>
            </a:prstTxWarp>
            <a:spAutoFit/>
          </a:bodyPr>
          <a:lstStyle/>
          <a:p>
            <a:pPr algn="ctr"/>
            <a:r>
              <a:rPr kumimoji="0" lang="en-US" sz="6000" b="1" i="0" u="none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Normal"/>
                <a:cs typeface="Times New Roman" panose="02020603050405020304" pitchFamily="18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Normal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Normal"/>
                <a:cs typeface="Times New Roman" panose="02020603050405020304" pitchFamily="18" charset="0"/>
              </a:rPr>
              <a:t>mừng</a:t>
            </a:r>
            <a:r>
              <a:rPr kumimoji="0" lang="en-US" sz="6000" b="1" i="0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Normal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Normal"/>
                <a:cs typeface="Times New Roman" panose="02020603050405020304" pitchFamily="18" charset="0"/>
              </a:rPr>
              <a:t>qu</a:t>
            </a:r>
            <a:r>
              <a:rPr lang="en-US" sz="60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思源黑体 CN Normal"/>
                <a:cs typeface="Times New Roman" panose="02020603050405020304" pitchFamily="18" charset="0"/>
              </a:rPr>
              <a:t>ý </a:t>
            </a:r>
            <a:r>
              <a:rPr lang="en-US" sz="6000" b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思源黑体 CN Normal"/>
                <a:cs typeface="Times New Roman" panose="02020603050405020304" pitchFamily="18" charset="0"/>
              </a:rPr>
              <a:t>thầy</a:t>
            </a:r>
            <a:r>
              <a:rPr lang="en-US" sz="60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思源黑体 CN Normal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思源黑体 CN Normal"/>
                <a:cs typeface="Times New Roman" panose="02020603050405020304" pitchFamily="18" charset="0"/>
              </a:rPr>
              <a:t>cô</a:t>
            </a:r>
            <a:r>
              <a:rPr lang="en-US" sz="60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思源黑体 CN Normal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思源黑体 CN Normal"/>
                <a:cs typeface="Times New Roman" panose="02020603050405020304" pitchFamily="18" charset="0"/>
              </a:rPr>
              <a:t>về</a:t>
            </a:r>
            <a:r>
              <a:rPr lang="en-US" sz="60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思源黑体 CN Normal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思源黑体 CN Normal"/>
                <a:cs typeface="Times New Roman" panose="02020603050405020304" pitchFamily="18" charset="0"/>
              </a:rPr>
              <a:t>tham</a:t>
            </a:r>
            <a:r>
              <a:rPr lang="en-US" sz="60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思源黑体 CN Normal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思源黑体 CN Normal"/>
                <a:cs typeface="Times New Roman" panose="02020603050405020304" pitchFamily="18" charset="0"/>
              </a:rPr>
              <a:t>dự</a:t>
            </a:r>
            <a:r>
              <a:rPr lang="en-US" sz="60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思源黑体 CN Normal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思源黑体 CN Normal"/>
                <a:cs typeface="Times New Roman" panose="02020603050405020304" pitchFamily="18" charset="0"/>
              </a:rPr>
              <a:t>lớp</a:t>
            </a:r>
            <a:r>
              <a:rPr lang="en-US" sz="60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思源黑体 CN Normal"/>
                <a:cs typeface="Times New Roman" panose="02020603050405020304" pitchFamily="18" charset="0"/>
              </a:rPr>
              <a:t> 4B</a:t>
            </a:r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nền" descr="A picture containing text&#10;&#10;Description automatically generated">
            <a:extLst>
              <a:ext uri="{FF2B5EF4-FFF2-40B4-BE49-F238E27FC236}">
                <a16:creationId xmlns:a16="http://schemas.microsoft.com/office/drawing/2014/main" id="{6CCB60C3-5240-4043-6913-D8545F9C11D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0613" cy="6858000"/>
          </a:xfrm>
        </p:spPr>
      </p:pic>
      <p:pic>
        <p:nvPicPr>
          <p:cNvPr id="7" name="Hình nền 2" descr="A picture containing text&#10;&#10;Description automatically generated">
            <a:extLst>
              <a:ext uri="{FF2B5EF4-FFF2-40B4-BE49-F238E27FC236}">
                <a16:creationId xmlns:a16="http://schemas.microsoft.com/office/drawing/2014/main" id="{CB766BFB-D82C-D196-FDD6-1D747B7BC89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Cây táo" descr="Icon&#10;&#10;Description automatically generated">
            <a:extLst>
              <a:ext uri="{FF2B5EF4-FFF2-40B4-BE49-F238E27FC236}">
                <a16:creationId xmlns:a16="http://schemas.microsoft.com/office/drawing/2014/main" id="{1D2BC29D-6C18-F4ED-61C8-1B7012B9ED4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8" t="8320" r="6300" b="6381"/>
          <a:stretch/>
        </p:blipFill>
        <p:spPr>
          <a:xfrm>
            <a:off x="6095305" y="748286"/>
            <a:ext cx="6094612" cy="6071613"/>
          </a:xfrm>
          <a:prstGeom prst="rect">
            <a:avLst/>
          </a:prstGeom>
        </p:spPr>
      </p:pic>
      <p:grpSp>
        <p:nvGrpSpPr>
          <p:cNvPr id="20" name="Nhóm cỏ cây">
            <a:extLst>
              <a:ext uri="{FF2B5EF4-FFF2-40B4-BE49-F238E27FC236}">
                <a16:creationId xmlns:a16="http://schemas.microsoft.com/office/drawing/2014/main" id="{DD408CC0-C982-D5BB-4BF4-7AE3EE738E1C}"/>
              </a:ext>
            </a:extLst>
          </p:cNvPr>
          <p:cNvGrpSpPr/>
          <p:nvPr/>
        </p:nvGrpSpPr>
        <p:grpSpPr>
          <a:xfrm>
            <a:off x="38455" y="5207001"/>
            <a:ext cx="12192000" cy="1650999"/>
            <a:chOff x="0" y="5207000"/>
            <a:chExt cx="12192000" cy="1650999"/>
          </a:xfrm>
        </p:grpSpPr>
        <p:pic>
          <p:nvPicPr>
            <p:cNvPr id="21" name="Cây cỏ 1">
              <a:extLst>
                <a:ext uri="{FF2B5EF4-FFF2-40B4-BE49-F238E27FC236}">
                  <a16:creationId xmlns:a16="http://schemas.microsoft.com/office/drawing/2014/main" id="{03B168E8-6412-827F-C6B5-4E807A847A5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1400" y="5310502"/>
              <a:ext cx="2260600" cy="1547497"/>
            </a:xfrm>
            <a:prstGeom prst="rect">
              <a:avLst/>
            </a:prstGeom>
          </p:spPr>
        </p:pic>
        <p:pic>
          <p:nvPicPr>
            <p:cNvPr id="22" name="Cây cỏ 2">
              <a:extLst>
                <a:ext uri="{FF2B5EF4-FFF2-40B4-BE49-F238E27FC236}">
                  <a16:creationId xmlns:a16="http://schemas.microsoft.com/office/drawing/2014/main" id="{A4E6B2B5-EB7E-9E88-E26E-48D7C4E84E2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207000"/>
              <a:ext cx="2679319" cy="1650999"/>
            </a:xfrm>
            <a:prstGeom prst="rect">
              <a:avLst/>
            </a:prstGeom>
          </p:spPr>
        </p:pic>
        <p:pic>
          <p:nvPicPr>
            <p:cNvPr id="23" name="Bông 1">
              <a:extLst>
                <a:ext uri="{FF2B5EF4-FFF2-40B4-BE49-F238E27FC236}">
                  <a16:creationId xmlns:a16="http://schemas.microsoft.com/office/drawing/2014/main" id="{2947F39A-BA99-04C2-288A-FD8B2DB2CE1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176806" y="5490093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24" name="ông">
              <a:extLst>
                <a:ext uri="{FF2B5EF4-FFF2-40B4-BE49-F238E27FC236}">
                  <a16:creationId xmlns:a16="http://schemas.microsoft.com/office/drawing/2014/main" id="{77EDD642-1315-8631-9C48-D1AAB806ED4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>
              <a:off x="3665159" y="5663129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25" name="Cỏ cây 3">
              <a:extLst>
                <a:ext uri="{FF2B5EF4-FFF2-40B4-BE49-F238E27FC236}">
                  <a16:creationId xmlns:a16="http://schemas.microsoft.com/office/drawing/2014/main" id="{350AE6A7-F7E2-1804-25CC-EFA4438C9C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8600" y="5901249"/>
              <a:ext cx="3451875" cy="956750"/>
            </a:xfrm>
            <a:prstGeom prst="rect">
              <a:avLst/>
            </a:prstGeom>
          </p:spPr>
        </p:pic>
        <p:pic>
          <p:nvPicPr>
            <p:cNvPr id="26" name="Cỏ cây 4">
              <a:extLst>
                <a:ext uri="{FF2B5EF4-FFF2-40B4-BE49-F238E27FC236}">
                  <a16:creationId xmlns:a16="http://schemas.microsoft.com/office/drawing/2014/main" id="{44853ED4-8635-0F35-1B5B-E6F1167F80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3689" y="5952293"/>
              <a:ext cx="3267329" cy="905706"/>
            </a:xfrm>
            <a:prstGeom prst="rect">
              <a:avLst/>
            </a:prstGeom>
          </p:spPr>
        </p:pic>
        <p:pic>
          <p:nvPicPr>
            <p:cNvPr id="27" name="Cỏ cây 5">
              <a:extLst>
                <a:ext uri="{FF2B5EF4-FFF2-40B4-BE49-F238E27FC236}">
                  <a16:creationId xmlns:a16="http://schemas.microsoft.com/office/drawing/2014/main" id="{A43D2F42-AAEA-E2B2-A8BC-92A69DA64F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40" name="Dâu trl Đúng">
            <a:extLst>
              <a:ext uri="{FF2B5EF4-FFF2-40B4-BE49-F238E27FC236}">
                <a16:creationId xmlns:a16="http://schemas.microsoft.com/office/drawing/2014/main" id="{5F5F9A4D-F555-4340-968C-D834CD18ED6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8" r="4708"/>
          <a:stretch/>
        </p:blipFill>
        <p:spPr>
          <a:xfrm>
            <a:off x="4912985" y="5310503"/>
            <a:ext cx="820433" cy="905707"/>
          </a:xfrm>
          <a:prstGeom prst="rect">
            <a:avLst/>
          </a:prstGeom>
        </p:spPr>
      </p:pic>
      <p:pic>
        <p:nvPicPr>
          <p:cNvPr id="41" name="Dâu trl Đúng">
            <a:extLst>
              <a:ext uri="{FF2B5EF4-FFF2-40B4-BE49-F238E27FC236}">
                <a16:creationId xmlns:a16="http://schemas.microsoft.com/office/drawing/2014/main" id="{C0C6E1C4-7972-4972-81AF-58A04300F84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8" r="4708"/>
          <a:stretch/>
        </p:blipFill>
        <p:spPr>
          <a:xfrm>
            <a:off x="5559543" y="5310503"/>
            <a:ext cx="820433" cy="905707"/>
          </a:xfrm>
          <a:prstGeom prst="rect">
            <a:avLst/>
          </a:prstGeom>
        </p:spPr>
      </p:pic>
      <p:pic>
        <p:nvPicPr>
          <p:cNvPr id="42" name="Dâu trl Đúng">
            <a:extLst>
              <a:ext uri="{FF2B5EF4-FFF2-40B4-BE49-F238E27FC236}">
                <a16:creationId xmlns:a16="http://schemas.microsoft.com/office/drawing/2014/main" id="{1800F0AE-B6ED-4B7A-A58F-C333A0A5A69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8" r="4708"/>
          <a:stretch/>
        </p:blipFill>
        <p:spPr>
          <a:xfrm>
            <a:off x="6259017" y="5343115"/>
            <a:ext cx="820433" cy="905707"/>
          </a:xfrm>
          <a:prstGeom prst="rect">
            <a:avLst/>
          </a:prstGeom>
        </p:spPr>
      </p:pic>
      <p:pic>
        <p:nvPicPr>
          <p:cNvPr id="43" name="Dâu trl Đúng">
            <a:extLst>
              <a:ext uri="{FF2B5EF4-FFF2-40B4-BE49-F238E27FC236}">
                <a16:creationId xmlns:a16="http://schemas.microsoft.com/office/drawing/2014/main" id="{365E8EAB-6F34-4CEB-B8C2-D4D0876759E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8" r="4708"/>
          <a:stretch/>
        </p:blipFill>
        <p:spPr>
          <a:xfrm>
            <a:off x="6868510" y="5332652"/>
            <a:ext cx="642913" cy="709736"/>
          </a:xfrm>
          <a:prstGeom prst="rect">
            <a:avLst/>
          </a:prstGeom>
        </p:spPr>
      </p:pic>
      <p:pic>
        <p:nvPicPr>
          <p:cNvPr id="44" name="Dâu trl Đúng">
            <a:extLst>
              <a:ext uri="{FF2B5EF4-FFF2-40B4-BE49-F238E27FC236}">
                <a16:creationId xmlns:a16="http://schemas.microsoft.com/office/drawing/2014/main" id="{46E20944-C659-4D0E-9494-C88B83D8578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8" r="4708"/>
          <a:stretch/>
        </p:blipFill>
        <p:spPr>
          <a:xfrm>
            <a:off x="5060445" y="4767020"/>
            <a:ext cx="820433" cy="905707"/>
          </a:xfrm>
          <a:prstGeom prst="rect">
            <a:avLst/>
          </a:prstGeom>
        </p:spPr>
      </p:pic>
      <p:pic>
        <p:nvPicPr>
          <p:cNvPr id="47" name="Dâu trl Đúng">
            <a:extLst>
              <a:ext uri="{FF2B5EF4-FFF2-40B4-BE49-F238E27FC236}">
                <a16:creationId xmlns:a16="http://schemas.microsoft.com/office/drawing/2014/main" id="{7DFB13FF-A22F-4E59-886B-292A26D5540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8" r="4708"/>
          <a:stretch/>
        </p:blipFill>
        <p:spPr>
          <a:xfrm>
            <a:off x="5750771" y="4785115"/>
            <a:ext cx="820433" cy="905707"/>
          </a:xfrm>
          <a:prstGeom prst="rect">
            <a:avLst/>
          </a:prstGeom>
        </p:spPr>
      </p:pic>
      <p:pic>
        <p:nvPicPr>
          <p:cNvPr id="48" name="Dâu trl Đúng">
            <a:extLst>
              <a:ext uri="{FF2B5EF4-FFF2-40B4-BE49-F238E27FC236}">
                <a16:creationId xmlns:a16="http://schemas.microsoft.com/office/drawing/2014/main" id="{32AD354F-28CA-4D15-B0EE-A5AC796B48D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8" r="4708"/>
          <a:stretch/>
        </p:blipFill>
        <p:spPr>
          <a:xfrm>
            <a:off x="6331646" y="4806909"/>
            <a:ext cx="820433" cy="905707"/>
          </a:xfrm>
          <a:prstGeom prst="rect">
            <a:avLst/>
          </a:prstGeom>
        </p:spPr>
      </p:pic>
      <p:pic>
        <p:nvPicPr>
          <p:cNvPr id="49" name="Picture 48" descr="Icon&#10;&#10;Description automatically generated">
            <a:extLst>
              <a:ext uri="{FF2B5EF4-FFF2-40B4-BE49-F238E27FC236}">
                <a16:creationId xmlns:a16="http://schemas.microsoft.com/office/drawing/2014/main" id="{1021BCAA-1C5D-4C63-9089-2FC0F39F0F0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5710" y="3975033"/>
            <a:ext cx="3333066" cy="2882967"/>
          </a:xfrm>
          <a:prstGeom prst="rect">
            <a:avLst/>
          </a:prstGeom>
        </p:spPr>
      </p:pic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8CAB6996-DC20-435B-83AB-602326DD45BA}"/>
              </a:ext>
            </a:extLst>
          </p:cNvPr>
          <p:cNvSpPr/>
          <p:nvPr/>
        </p:nvSpPr>
        <p:spPr>
          <a:xfrm>
            <a:off x="427924" y="38102"/>
            <a:ext cx="6651525" cy="1911424"/>
          </a:xfrm>
          <a:prstGeom prst="roundRect">
            <a:avLst/>
          </a:prstGeom>
          <a:solidFill>
            <a:schemeClr val="bg1"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96607F2-36AE-8F4A-5E8E-CB3D0170350F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" t="-95" r="77315" b="52550"/>
          <a:stretch/>
        </p:blipFill>
        <p:spPr>
          <a:xfrm flipH="1">
            <a:off x="1211319" y="1293091"/>
            <a:ext cx="3605095" cy="5564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805907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0DDCE631-F226-EC6A-A5CA-5DE5A1C75EEA}"/>
              </a:ext>
            </a:extLst>
          </p:cNvPr>
          <p:cNvSpPr txBox="1"/>
          <p:nvPr/>
        </p:nvSpPr>
        <p:spPr>
          <a:xfrm>
            <a:off x="1650207" y="285399"/>
            <a:ext cx="1071716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prstClr val="white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Thứ</a:t>
            </a:r>
            <a:r>
              <a:rPr lang="en-US" sz="4000" b="1" dirty="0">
                <a:solidFill>
                  <a:prstClr val="white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Hai </a:t>
            </a:r>
            <a:r>
              <a:rPr lang="en-US" sz="4000" b="1" dirty="0" err="1">
                <a:solidFill>
                  <a:prstClr val="white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ngày</a:t>
            </a:r>
            <a:r>
              <a:rPr lang="en-US" sz="4000" b="1" dirty="0">
                <a:solidFill>
                  <a:prstClr val="white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10 </a:t>
            </a:r>
            <a:r>
              <a:rPr lang="en-US" sz="4000" b="1" dirty="0" err="1">
                <a:solidFill>
                  <a:prstClr val="white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tháng</a:t>
            </a:r>
            <a:r>
              <a:rPr lang="en-US" sz="4000" b="1" dirty="0">
                <a:solidFill>
                  <a:prstClr val="white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2 </a:t>
            </a:r>
            <a:r>
              <a:rPr lang="en-US" sz="4000" b="1" dirty="0" err="1">
                <a:solidFill>
                  <a:prstClr val="white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năm</a:t>
            </a:r>
            <a:r>
              <a:rPr lang="en-US" sz="4000" b="1" dirty="0">
                <a:solidFill>
                  <a:prstClr val="white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2025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99B7337-72B7-67FB-989D-D69909942790}"/>
              </a:ext>
            </a:extLst>
          </p:cNvPr>
          <p:cNvSpPr txBox="1"/>
          <p:nvPr/>
        </p:nvSpPr>
        <p:spPr>
          <a:xfrm>
            <a:off x="5198684" y="993285"/>
            <a:ext cx="67105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Toán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vi-VN" sz="4000" b="1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6091E85-0839-9EA9-F9AE-F622EBE5E082}"/>
              </a:ext>
            </a:extLst>
          </p:cNvPr>
          <p:cNvSpPr txBox="1"/>
          <p:nvPr/>
        </p:nvSpPr>
        <p:spPr>
          <a:xfrm>
            <a:off x="3255323" y="1599720"/>
            <a:ext cx="75069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white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Chia </a:t>
            </a:r>
            <a:r>
              <a:rPr lang="en-US" sz="4000" b="1" dirty="0" err="1">
                <a:solidFill>
                  <a:prstClr val="white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cho</a:t>
            </a:r>
            <a:r>
              <a:rPr lang="en-US" sz="4000" b="1" dirty="0">
                <a:solidFill>
                  <a:prstClr val="white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prstClr val="white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prstClr val="white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solidFill>
                  <a:prstClr val="white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chữ</a:t>
            </a:r>
            <a:r>
              <a:rPr lang="en-US" sz="4000" b="1" dirty="0">
                <a:solidFill>
                  <a:prstClr val="white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66170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5AA286C-7EF4-D9A3-7EBB-9C1B6B5EB25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245" b="80547"/>
          <a:stretch/>
        </p:blipFill>
        <p:spPr>
          <a:xfrm>
            <a:off x="205802" y="299803"/>
            <a:ext cx="11726368" cy="5876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558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5="http://schemas.microsoft.com/office/powerpoint/2012/main" xmlns:p159="http://schemas.microsoft.com/office/powerpoint/2015/09/main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Top Corners Rounded 11">
            <a:extLst>
              <a:ext uri="{FF2B5EF4-FFF2-40B4-BE49-F238E27FC236}">
                <a16:creationId xmlns:a16="http://schemas.microsoft.com/office/drawing/2014/main" id="{6BE59B84-5F46-45E2-9C91-EE295F2C3107}"/>
              </a:ext>
            </a:extLst>
          </p:cNvPr>
          <p:cNvSpPr/>
          <p:nvPr/>
        </p:nvSpPr>
        <p:spPr>
          <a:xfrm>
            <a:off x="3609974" y="1038225"/>
            <a:ext cx="8353425" cy="5534369"/>
          </a:xfrm>
          <a:prstGeom prst="round2Same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3" name="Rectangle: Top Corners Rounded 12">
            <a:extLst>
              <a:ext uri="{FF2B5EF4-FFF2-40B4-BE49-F238E27FC236}">
                <a16:creationId xmlns:a16="http://schemas.microsoft.com/office/drawing/2014/main" id="{565E85ED-E3DF-429B-B778-F9ECC699F425}"/>
              </a:ext>
            </a:extLst>
          </p:cNvPr>
          <p:cNvSpPr>
            <a:spLocks noChangeAspect="1"/>
          </p:cNvSpPr>
          <p:nvPr/>
        </p:nvSpPr>
        <p:spPr>
          <a:xfrm>
            <a:off x="3724275" y="1152525"/>
            <a:ext cx="8101160" cy="5693838"/>
          </a:xfrm>
          <a:prstGeom prst="round2SameRect">
            <a:avLst/>
          </a:prstGeom>
          <a:blipFill dpi="0" rotWithShape="0">
            <a:blip r:embed="rId3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4993" t="-65912" r="-26040" b="-5786"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3B99DA-B578-495C-A1A5-1CE38929F2A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420"/>
          <a:stretch/>
        </p:blipFill>
        <p:spPr>
          <a:xfrm>
            <a:off x="85725" y="66925"/>
            <a:ext cx="6287785" cy="6907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D6F450E-0937-462F-BEBD-006492F859BE}"/>
              </a:ext>
            </a:extLst>
          </p:cNvPr>
          <p:cNvSpPr txBox="1"/>
          <p:nvPr/>
        </p:nvSpPr>
        <p:spPr>
          <a:xfrm>
            <a:off x="605148" y="25360"/>
            <a:ext cx="4612853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a) </a:t>
            </a:r>
            <a:r>
              <a:rPr lang="en-US" sz="4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326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274 : 6 = ?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3670FD1-644C-4233-9C3A-D43FBD509D8F}"/>
              </a:ext>
            </a:extLst>
          </p:cNvPr>
          <p:cNvSpPr txBox="1"/>
          <p:nvPr/>
        </p:nvSpPr>
        <p:spPr>
          <a:xfrm>
            <a:off x="4239286" y="1159257"/>
            <a:ext cx="562818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it-IT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32</a:t>
            </a:r>
            <a:r>
              <a:rPr kumimoji="0" lang="it-IT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chia 6 được 5, viết 5.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FE32F9A-7A3A-2F93-94CB-E5707E19486C}"/>
              </a:ext>
            </a:extLst>
          </p:cNvPr>
          <p:cNvSpPr/>
          <p:nvPr/>
        </p:nvSpPr>
        <p:spPr>
          <a:xfrm>
            <a:off x="104775" y="1571945"/>
            <a:ext cx="3295650" cy="425350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9305DA8-BDE3-F61B-7EB6-4E96170BAEF1}"/>
              </a:ext>
            </a:extLst>
          </p:cNvPr>
          <p:cNvSpPr txBox="1"/>
          <p:nvPr/>
        </p:nvSpPr>
        <p:spPr>
          <a:xfrm>
            <a:off x="4239285" y="1672965"/>
            <a:ext cx="772411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6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30; 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32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30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2. 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68E0870-38C8-7B47-8906-2A437DC56FFE}"/>
              </a:ext>
            </a:extLst>
          </p:cNvPr>
          <p:cNvSpPr txBox="1"/>
          <p:nvPr/>
        </p:nvSpPr>
        <p:spPr>
          <a:xfrm>
            <a:off x="4311204" y="2268866"/>
            <a:ext cx="7200133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Hạ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được 2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; 2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chia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được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viết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DCFF2FD-9A95-5313-9DD8-C8C9DE5C2609}"/>
              </a:ext>
            </a:extLst>
          </p:cNvPr>
          <p:cNvSpPr txBox="1"/>
          <p:nvPr/>
        </p:nvSpPr>
        <p:spPr>
          <a:xfrm>
            <a:off x="4270107" y="2782574"/>
            <a:ext cx="772411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6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24; 26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24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2.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89B65E9-8B79-A4A7-A28D-B3F3EDBEBB17}"/>
              </a:ext>
            </a:extLst>
          </p:cNvPr>
          <p:cNvSpPr txBox="1"/>
          <p:nvPr/>
        </p:nvSpPr>
        <p:spPr>
          <a:xfrm>
            <a:off x="4342027" y="3337378"/>
            <a:ext cx="7169310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Hạ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; được 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22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22 chia 6 </a:t>
            </a:r>
            <a:r>
              <a:rPr lang="en-US" sz="3200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200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3, </a:t>
            </a:r>
            <a:r>
              <a:rPr lang="en-US" sz="3200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3200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CE30D1C-1C27-AF1F-3F65-47F348CA7684}"/>
              </a:ext>
            </a:extLst>
          </p:cNvPr>
          <p:cNvSpPr txBox="1"/>
          <p:nvPr/>
        </p:nvSpPr>
        <p:spPr>
          <a:xfrm>
            <a:off x="4321478" y="3840812"/>
            <a:ext cx="772411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3200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18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; 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22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18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4,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4.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9608F31D-ED1C-90DD-44AB-83482D9F73F9}"/>
              </a:ext>
            </a:extLst>
          </p:cNvPr>
          <p:cNvSpPr txBox="1"/>
          <p:nvPr/>
        </p:nvSpPr>
        <p:spPr>
          <a:xfrm>
            <a:off x="4290656" y="4354520"/>
            <a:ext cx="772411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Hạ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7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được 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47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;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47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chia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được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7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viết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7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F62D2784-7D5A-16F1-7A57-7F1D1B03CDA3}"/>
              </a:ext>
            </a:extLst>
          </p:cNvPr>
          <p:cNvSpPr txBox="1"/>
          <p:nvPr/>
        </p:nvSpPr>
        <p:spPr>
          <a:xfrm>
            <a:off x="4300931" y="4899051"/>
            <a:ext cx="772411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7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6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42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; 47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42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5,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5.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5202857-ED30-A26A-BC03-716AD6605219}"/>
              </a:ext>
            </a:extLst>
          </p:cNvPr>
          <p:cNvGrpSpPr/>
          <p:nvPr/>
        </p:nvGrpSpPr>
        <p:grpSpPr>
          <a:xfrm>
            <a:off x="1842015" y="2048593"/>
            <a:ext cx="1329810" cy="2274978"/>
            <a:chOff x="4983480" y="2246811"/>
            <a:chExt cx="858689" cy="2362143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AACB5BEE-06C8-4A9C-CA77-729EDBA70357}"/>
                </a:ext>
              </a:extLst>
            </p:cNvPr>
            <p:cNvCxnSpPr/>
            <p:nvPr/>
          </p:nvCxnSpPr>
          <p:spPr>
            <a:xfrm>
              <a:off x="4983480" y="2246811"/>
              <a:ext cx="0" cy="2362143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D67A8DDA-B715-CCAA-1B33-6026B0A757F8}"/>
                </a:ext>
              </a:extLst>
            </p:cNvPr>
            <p:cNvCxnSpPr/>
            <p:nvPr/>
          </p:nvCxnSpPr>
          <p:spPr>
            <a:xfrm>
              <a:off x="4983480" y="2771818"/>
              <a:ext cx="858689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AA3665E6-31B8-E135-26B2-7D832898E0F6}"/>
              </a:ext>
            </a:extLst>
          </p:cNvPr>
          <p:cNvSpPr txBox="1"/>
          <p:nvPr/>
        </p:nvSpPr>
        <p:spPr>
          <a:xfrm>
            <a:off x="0" y="2000390"/>
            <a:ext cx="28607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0000"/>
                </a:solidFill>
                <a:latin typeface="Arial"/>
                <a:ea typeface="微软雅黑"/>
              </a:rPr>
              <a:t>326 274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 </a:t>
            </a:r>
            <a:r>
              <a:rPr lang="en-US" sz="3600" dirty="0">
                <a:solidFill>
                  <a:srgbClr val="000000"/>
                </a:solidFill>
                <a:latin typeface="Arial"/>
                <a:ea typeface="微软雅黑"/>
              </a:rPr>
              <a:t>6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E7AA818-4EAC-8B78-78D8-0F6F55A1717A}"/>
              </a:ext>
            </a:extLst>
          </p:cNvPr>
          <p:cNvSpPr txBox="1"/>
          <p:nvPr/>
        </p:nvSpPr>
        <p:spPr>
          <a:xfrm>
            <a:off x="245436" y="2566821"/>
            <a:ext cx="5070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C38C436-6F8C-9176-47AB-5695FF6A6591}"/>
              </a:ext>
            </a:extLst>
          </p:cNvPr>
          <p:cNvSpPr txBox="1"/>
          <p:nvPr/>
        </p:nvSpPr>
        <p:spPr>
          <a:xfrm>
            <a:off x="544512" y="2560727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noProof="0" dirty="0">
                <a:solidFill>
                  <a:srgbClr val="000000"/>
                </a:solidFill>
                <a:latin typeface="Arial"/>
                <a:ea typeface="微软雅黑"/>
              </a:rPr>
              <a:t>6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A3024D2-1C40-4006-AFDA-5954791AB207}"/>
              </a:ext>
            </a:extLst>
          </p:cNvPr>
          <p:cNvSpPr txBox="1"/>
          <p:nvPr/>
        </p:nvSpPr>
        <p:spPr>
          <a:xfrm>
            <a:off x="605148" y="3038580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0000"/>
                </a:solidFill>
                <a:latin typeface="Arial"/>
                <a:ea typeface="微软雅黑"/>
              </a:rPr>
              <a:t>2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E09D3E5-EF09-1C91-70B8-D4CAFC952692}"/>
              </a:ext>
            </a:extLst>
          </p:cNvPr>
          <p:cNvSpPr txBox="1"/>
          <p:nvPr/>
        </p:nvSpPr>
        <p:spPr>
          <a:xfrm>
            <a:off x="880752" y="3044674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0000"/>
                </a:solidFill>
                <a:latin typeface="Arial"/>
                <a:ea typeface="微软雅黑"/>
              </a:rPr>
              <a:t>2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8CD3930-989C-A15B-7E03-E5DDBDBD3217}"/>
              </a:ext>
            </a:extLst>
          </p:cNvPr>
          <p:cNvSpPr txBox="1"/>
          <p:nvPr/>
        </p:nvSpPr>
        <p:spPr>
          <a:xfrm>
            <a:off x="1765792" y="2628821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0000"/>
                </a:solidFill>
                <a:latin typeface="Arial"/>
                <a:ea typeface="微软雅黑"/>
              </a:rPr>
              <a:t>5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D509D74-CE3C-4391-B74D-F8C304EA3393}"/>
              </a:ext>
            </a:extLst>
          </p:cNvPr>
          <p:cNvSpPr txBox="1"/>
          <p:nvPr/>
        </p:nvSpPr>
        <p:spPr>
          <a:xfrm>
            <a:off x="2032045" y="2628964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0000"/>
                </a:solidFill>
                <a:latin typeface="Arial"/>
                <a:ea typeface="微软雅黑"/>
              </a:rPr>
              <a:t>4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3A4A1EB-C0B7-F017-372D-F46A4DE9BF97}"/>
              </a:ext>
            </a:extLst>
          </p:cNvPr>
          <p:cNvSpPr txBox="1"/>
          <p:nvPr/>
        </p:nvSpPr>
        <p:spPr>
          <a:xfrm>
            <a:off x="2317348" y="2619498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noProof="0" dirty="0">
                <a:solidFill>
                  <a:srgbClr val="000000"/>
                </a:solidFill>
                <a:latin typeface="Arial"/>
                <a:ea typeface="微软雅黑"/>
              </a:rPr>
              <a:t>3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B045425-B0BD-90B9-C54E-C4485E2BC7A5}"/>
              </a:ext>
            </a:extLst>
          </p:cNvPr>
          <p:cNvSpPr txBox="1"/>
          <p:nvPr/>
        </p:nvSpPr>
        <p:spPr>
          <a:xfrm>
            <a:off x="934158" y="3451769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0000"/>
                </a:solidFill>
                <a:latin typeface="Arial"/>
                <a:ea typeface="微软雅黑"/>
              </a:rPr>
              <a:t>4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3B50249-8570-532B-864E-4181BAB50799}"/>
              </a:ext>
            </a:extLst>
          </p:cNvPr>
          <p:cNvSpPr txBox="1"/>
          <p:nvPr/>
        </p:nvSpPr>
        <p:spPr>
          <a:xfrm>
            <a:off x="1181808" y="3451769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0000"/>
                </a:solidFill>
                <a:latin typeface="Arial"/>
                <a:ea typeface="微软雅黑"/>
              </a:rPr>
              <a:t>7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265C394-68C9-9AD0-478A-F5E5DE0BF357}"/>
              </a:ext>
            </a:extLst>
          </p:cNvPr>
          <p:cNvSpPr txBox="1"/>
          <p:nvPr/>
        </p:nvSpPr>
        <p:spPr>
          <a:xfrm>
            <a:off x="2564998" y="2619498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0000"/>
                </a:solidFill>
                <a:latin typeface="Arial"/>
                <a:ea typeface="微软雅黑"/>
              </a:rPr>
              <a:t>7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09A9255-9503-6A7F-B18D-09A314D55976}"/>
              </a:ext>
            </a:extLst>
          </p:cNvPr>
          <p:cNvSpPr txBox="1"/>
          <p:nvPr/>
        </p:nvSpPr>
        <p:spPr>
          <a:xfrm>
            <a:off x="1162758" y="3928019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0000"/>
                </a:solidFill>
                <a:latin typeface="Arial"/>
                <a:ea typeface="微软雅黑"/>
              </a:rPr>
              <a:t>5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0C459CD-C88F-FFD3-D3FA-B514BF343A18}"/>
              </a:ext>
            </a:extLst>
          </p:cNvPr>
          <p:cNvSpPr txBox="1"/>
          <p:nvPr/>
        </p:nvSpPr>
        <p:spPr>
          <a:xfrm>
            <a:off x="1419933" y="3937544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0000"/>
                </a:solidFill>
                <a:latin typeface="Arial"/>
                <a:ea typeface="微软雅黑"/>
              </a:rPr>
              <a:t>4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6847F37-47F0-A4F5-0FAF-53EEA7FF2C8D}"/>
              </a:ext>
            </a:extLst>
          </p:cNvPr>
          <p:cNvSpPr txBox="1"/>
          <p:nvPr/>
        </p:nvSpPr>
        <p:spPr>
          <a:xfrm>
            <a:off x="2812648" y="2629023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9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A8A0AFA-AFA5-F921-0289-5814C5C3B777}"/>
              </a:ext>
            </a:extLst>
          </p:cNvPr>
          <p:cNvSpPr txBox="1"/>
          <p:nvPr/>
        </p:nvSpPr>
        <p:spPr>
          <a:xfrm>
            <a:off x="1429458" y="4470944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FBCCF44-C34A-F894-85D4-E0A443D67FF1}"/>
              </a:ext>
            </a:extLst>
          </p:cNvPr>
          <p:cNvSpPr txBox="1"/>
          <p:nvPr/>
        </p:nvSpPr>
        <p:spPr>
          <a:xfrm>
            <a:off x="4310456" y="5480076"/>
            <a:ext cx="772411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Hạ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được 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54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;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54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chia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được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9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viết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9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137C498-51F3-DB1F-B7FB-A2D9A67FCF9A}"/>
              </a:ext>
            </a:extLst>
          </p:cNvPr>
          <p:cNvSpPr txBox="1"/>
          <p:nvPr/>
        </p:nvSpPr>
        <p:spPr>
          <a:xfrm>
            <a:off x="4291406" y="6080151"/>
            <a:ext cx="772411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nhân 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bằng 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54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;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54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trừ 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54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bằng 0, viết 0.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786588D8-2504-0493-77DD-03B6526E45AB}"/>
              </a:ext>
            </a:extLst>
          </p:cNvPr>
          <p:cNvSpPr/>
          <p:nvPr/>
        </p:nvSpPr>
        <p:spPr>
          <a:xfrm>
            <a:off x="85725" y="5295900"/>
            <a:ext cx="3324225" cy="752475"/>
          </a:xfrm>
          <a:prstGeom prst="roundRect">
            <a:avLst>
              <a:gd name="adj" fmla="val 24262"/>
            </a:avLst>
          </a:prstGeom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326 247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= 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54 379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3214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6" grpId="0"/>
      <p:bldP spid="44" grpId="0"/>
      <p:bldP spid="46" grpId="0"/>
      <p:bldP spid="48" grpId="0"/>
      <p:bldP spid="49" grpId="0"/>
      <p:bldP spid="51" grpId="0"/>
      <p:bldP spid="52" grpId="0"/>
      <p:bldP spid="53" grpId="0"/>
      <p:bldP spid="15" grpId="0"/>
      <p:bldP spid="16" grpId="0"/>
      <p:bldP spid="18" grpId="0"/>
      <p:bldP spid="19" grpId="0"/>
      <p:bldP spid="20" grpId="0"/>
      <p:bldP spid="21" grpId="0"/>
      <p:bldP spid="22" grpId="0"/>
      <p:bldP spid="25" grpId="0"/>
      <p:bldP spid="27" grpId="0"/>
      <p:bldP spid="28" grpId="0"/>
      <p:bldP spid="30" grpId="0"/>
      <p:bldP spid="31" grpId="0"/>
      <p:bldP spid="32" grpId="0"/>
      <p:bldP spid="35" grpId="0"/>
      <p:bldP spid="36" grpId="0"/>
      <p:bldP spid="37" grpId="0"/>
      <p:bldP spid="38" grpId="0"/>
      <p:bldP spid="3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Top Corners Rounded 11">
            <a:extLst>
              <a:ext uri="{FF2B5EF4-FFF2-40B4-BE49-F238E27FC236}">
                <a16:creationId xmlns:a16="http://schemas.microsoft.com/office/drawing/2014/main" id="{6BE59B84-5F46-45E2-9C91-EE295F2C3107}"/>
              </a:ext>
            </a:extLst>
          </p:cNvPr>
          <p:cNvSpPr/>
          <p:nvPr/>
        </p:nvSpPr>
        <p:spPr>
          <a:xfrm>
            <a:off x="3609974" y="1038225"/>
            <a:ext cx="8353425" cy="5808137"/>
          </a:xfrm>
          <a:prstGeom prst="round2SameRect">
            <a:avLst>
              <a:gd name="adj1" fmla="val 4279"/>
              <a:gd name="adj2" fmla="val 0"/>
            </a:avLst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3" name="Rectangle: Top Corners Rounded 12">
            <a:extLst>
              <a:ext uri="{FF2B5EF4-FFF2-40B4-BE49-F238E27FC236}">
                <a16:creationId xmlns:a16="http://schemas.microsoft.com/office/drawing/2014/main" id="{565E85ED-E3DF-429B-B778-F9ECC699F425}"/>
              </a:ext>
            </a:extLst>
          </p:cNvPr>
          <p:cNvSpPr>
            <a:spLocks noChangeAspect="1"/>
          </p:cNvSpPr>
          <p:nvPr/>
        </p:nvSpPr>
        <p:spPr>
          <a:xfrm>
            <a:off x="3724275" y="1152525"/>
            <a:ext cx="8101160" cy="5693838"/>
          </a:xfrm>
          <a:prstGeom prst="round2SameRect">
            <a:avLst/>
          </a:prstGeom>
          <a:blipFill dpi="0" rotWithShape="0">
            <a:blip r:embed="rId3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4993" t="-65912" r="-26040" b="-5786"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3B99DA-B578-495C-A1A5-1CE38929F2A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420"/>
          <a:stretch/>
        </p:blipFill>
        <p:spPr>
          <a:xfrm>
            <a:off x="532496" y="50105"/>
            <a:ext cx="6287785" cy="6907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D6F450E-0937-462F-BEBD-006492F859BE}"/>
              </a:ext>
            </a:extLst>
          </p:cNvPr>
          <p:cNvSpPr txBox="1"/>
          <p:nvPr/>
        </p:nvSpPr>
        <p:spPr>
          <a:xfrm>
            <a:off x="1649449" y="-5239"/>
            <a:ext cx="4308872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b) </a:t>
            </a:r>
            <a:r>
              <a:rPr lang="en-US" sz="4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212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729 : 4 = ?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3670FD1-644C-4233-9C3A-D43FBD509D8F}"/>
              </a:ext>
            </a:extLst>
          </p:cNvPr>
          <p:cNvSpPr txBox="1"/>
          <p:nvPr/>
        </p:nvSpPr>
        <p:spPr>
          <a:xfrm>
            <a:off x="4239286" y="1159257"/>
            <a:ext cx="562818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it-IT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21 </a:t>
            </a:r>
            <a:r>
              <a:rPr kumimoji="0" lang="it-IT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chia 4</a:t>
            </a:r>
            <a:r>
              <a:rPr kumimoji="0" lang="it-IT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it-IT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được </a:t>
            </a:r>
            <a:r>
              <a:rPr lang="it-IT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kumimoji="0" lang="it-IT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viết 5.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FE32F9A-7A3A-2F93-94CB-E5707E19486C}"/>
              </a:ext>
            </a:extLst>
          </p:cNvPr>
          <p:cNvSpPr/>
          <p:nvPr/>
        </p:nvSpPr>
        <p:spPr>
          <a:xfrm>
            <a:off x="1" y="1651700"/>
            <a:ext cx="3456130" cy="346557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9305DA8-BDE3-F61B-7EB6-4E96170BAEF1}"/>
              </a:ext>
            </a:extLst>
          </p:cNvPr>
          <p:cNvSpPr txBox="1"/>
          <p:nvPr/>
        </p:nvSpPr>
        <p:spPr>
          <a:xfrm>
            <a:off x="4282951" y="1658432"/>
            <a:ext cx="772411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4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20; 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21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20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1,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1. 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68E0870-38C8-7B47-8906-2A437DC56FFE}"/>
              </a:ext>
            </a:extLst>
          </p:cNvPr>
          <p:cNvSpPr txBox="1"/>
          <p:nvPr/>
        </p:nvSpPr>
        <p:spPr>
          <a:xfrm>
            <a:off x="4311204" y="2268866"/>
            <a:ext cx="7200133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Hạ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được 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;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12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chia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được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viết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DCFF2FD-9A95-5313-9DD8-C8C9DE5C2609}"/>
              </a:ext>
            </a:extLst>
          </p:cNvPr>
          <p:cNvSpPr txBox="1"/>
          <p:nvPr/>
        </p:nvSpPr>
        <p:spPr>
          <a:xfrm>
            <a:off x="4270107" y="2782574"/>
            <a:ext cx="772411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4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12; 12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0,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0.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89B65E9-8B79-A4A7-A28D-B3F3EDBEBB17}"/>
              </a:ext>
            </a:extLst>
          </p:cNvPr>
          <p:cNvSpPr txBox="1"/>
          <p:nvPr/>
        </p:nvSpPr>
        <p:spPr>
          <a:xfrm>
            <a:off x="4342027" y="3337378"/>
            <a:ext cx="562818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Hạ 7; 7 chia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được 1, viết 1.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CE30D1C-1C27-AF1F-3F65-47F348CA7684}"/>
              </a:ext>
            </a:extLst>
          </p:cNvPr>
          <p:cNvSpPr txBox="1"/>
          <p:nvPr/>
        </p:nvSpPr>
        <p:spPr>
          <a:xfrm>
            <a:off x="4247412" y="3840812"/>
            <a:ext cx="772411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4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4; 7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4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3.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9608F31D-ED1C-90DD-44AB-83482D9F73F9}"/>
              </a:ext>
            </a:extLst>
          </p:cNvPr>
          <p:cNvSpPr txBox="1"/>
          <p:nvPr/>
        </p:nvSpPr>
        <p:spPr>
          <a:xfrm>
            <a:off x="4290656" y="4354520"/>
            <a:ext cx="772411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Hạ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được 3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; 3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chia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được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8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viết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8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F62D2784-7D5A-16F1-7A57-7F1D1B03CDA3}"/>
              </a:ext>
            </a:extLst>
          </p:cNvPr>
          <p:cNvSpPr txBox="1"/>
          <p:nvPr/>
        </p:nvSpPr>
        <p:spPr>
          <a:xfrm>
            <a:off x="4300931" y="4899051"/>
            <a:ext cx="772411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8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4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32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; 32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0.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5202857-ED30-A26A-BC03-716AD6605219}"/>
              </a:ext>
            </a:extLst>
          </p:cNvPr>
          <p:cNvGrpSpPr/>
          <p:nvPr/>
        </p:nvGrpSpPr>
        <p:grpSpPr>
          <a:xfrm>
            <a:off x="1842015" y="2048593"/>
            <a:ext cx="1329810" cy="2274978"/>
            <a:chOff x="4983480" y="2246811"/>
            <a:chExt cx="858689" cy="2362143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AACB5BEE-06C8-4A9C-CA77-729EDBA70357}"/>
                </a:ext>
              </a:extLst>
            </p:cNvPr>
            <p:cNvCxnSpPr/>
            <p:nvPr/>
          </p:nvCxnSpPr>
          <p:spPr>
            <a:xfrm>
              <a:off x="4983480" y="2246811"/>
              <a:ext cx="0" cy="2362143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D67A8DDA-B715-CCAA-1B33-6026B0A757F8}"/>
                </a:ext>
              </a:extLst>
            </p:cNvPr>
            <p:cNvCxnSpPr/>
            <p:nvPr/>
          </p:nvCxnSpPr>
          <p:spPr>
            <a:xfrm>
              <a:off x="4983480" y="2771818"/>
              <a:ext cx="858689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AA3665E6-31B8-E135-26B2-7D832898E0F6}"/>
              </a:ext>
            </a:extLst>
          </p:cNvPr>
          <p:cNvSpPr txBox="1"/>
          <p:nvPr/>
        </p:nvSpPr>
        <p:spPr>
          <a:xfrm>
            <a:off x="0" y="2000390"/>
            <a:ext cx="28607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0000"/>
                </a:solidFill>
                <a:latin typeface="Arial"/>
                <a:ea typeface="微软雅黑"/>
              </a:rPr>
              <a:t>212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729  </a:t>
            </a:r>
            <a:r>
              <a:rPr lang="en-US" sz="3600" dirty="0">
                <a:solidFill>
                  <a:srgbClr val="000000"/>
                </a:solidFill>
                <a:latin typeface="Arial"/>
                <a:ea typeface="微软雅黑"/>
              </a:rPr>
              <a:t>4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E7AA818-4EAC-8B78-78D8-0F6F55A1717A}"/>
              </a:ext>
            </a:extLst>
          </p:cNvPr>
          <p:cNvSpPr txBox="1"/>
          <p:nvPr/>
        </p:nvSpPr>
        <p:spPr>
          <a:xfrm>
            <a:off x="312505" y="2566821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0000"/>
                </a:solidFill>
                <a:latin typeface="Arial"/>
                <a:ea typeface="微软雅黑"/>
              </a:rPr>
              <a:t>1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C38C436-6F8C-9176-47AB-5695FF6A6591}"/>
              </a:ext>
            </a:extLst>
          </p:cNvPr>
          <p:cNvSpPr txBox="1"/>
          <p:nvPr/>
        </p:nvSpPr>
        <p:spPr>
          <a:xfrm>
            <a:off x="559534" y="2576924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0000"/>
                </a:solidFill>
                <a:latin typeface="Arial"/>
                <a:ea typeface="微软雅黑"/>
              </a:rPr>
              <a:t>2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A3024D2-1C40-4006-AFDA-5954791AB207}"/>
              </a:ext>
            </a:extLst>
          </p:cNvPr>
          <p:cNvSpPr txBox="1"/>
          <p:nvPr/>
        </p:nvSpPr>
        <p:spPr>
          <a:xfrm>
            <a:off x="605148" y="3038580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E09D3E5-EF09-1C91-70B8-D4CAFC952692}"/>
              </a:ext>
            </a:extLst>
          </p:cNvPr>
          <p:cNvSpPr txBox="1"/>
          <p:nvPr/>
        </p:nvSpPr>
        <p:spPr>
          <a:xfrm>
            <a:off x="880752" y="3044674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7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8CD3930-989C-A15B-7E03-E5DDBDBD3217}"/>
              </a:ext>
            </a:extLst>
          </p:cNvPr>
          <p:cNvSpPr txBox="1"/>
          <p:nvPr/>
        </p:nvSpPr>
        <p:spPr>
          <a:xfrm>
            <a:off x="1765792" y="2628821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0000"/>
                </a:solidFill>
                <a:latin typeface="Arial"/>
                <a:ea typeface="微软雅黑"/>
              </a:rPr>
              <a:t>5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D509D74-CE3C-4391-B74D-F8C304EA3393}"/>
              </a:ext>
            </a:extLst>
          </p:cNvPr>
          <p:cNvSpPr txBox="1"/>
          <p:nvPr/>
        </p:nvSpPr>
        <p:spPr>
          <a:xfrm>
            <a:off x="2032045" y="2628964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0000"/>
                </a:solidFill>
                <a:latin typeface="Arial"/>
                <a:ea typeface="微软雅黑"/>
              </a:rPr>
              <a:t>3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3A4A1EB-C0B7-F017-372D-F46A4DE9BF97}"/>
              </a:ext>
            </a:extLst>
          </p:cNvPr>
          <p:cNvSpPr txBox="1"/>
          <p:nvPr/>
        </p:nvSpPr>
        <p:spPr>
          <a:xfrm>
            <a:off x="2317348" y="2619498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0000"/>
                </a:solidFill>
                <a:latin typeface="Arial"/>
                <a:ea typeface="微软雅黑"/>
              </a:rPr>
              <a:t>1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B045425-B0BD-90B9-C54E-C4485E2BC7A5}"/>
              </a:ext>
            </a:extLst>
          </p:cNvPr>
          <p:cNvSpPr txBox="1"/>
          <p:nvPr/>
        </p:nvSpPr>
        <p:spPr>
          <a:xfrm>
            <a:off x="843038" y="3487739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0000"/>
                </a:solidFill>
                <a:latin typeface="Arial"/>
                <a:ea typeface="微软雅黑"/>
              </a:rPr>
              <a:t>3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3B50249-8570-532B-864E-4181BAB50799}"/>
              </a:ext>
            </a:extLst>
          </p:cNvPr>
          <p:cNvSpPr txBox="1"/>
          <p:nvPr/>
        </p:nvSpPr>
        <p:spPr>
          <a:xfrm>
            <a:off x="1137927" y="3496685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0000"/>
                </a:solidFill>
                <a:latin typeface="Arial"/>
                <a:ea typeface="微软雅黑"/>
              </a:rPr>
              <a:t>2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265C394-68C9-9AD0-478A-F5E5DE0BF357}"/>
              </a:ext>
            </a:extLst>
          </p:cNvPr>
          <p:cNvSpPr txBox="1"/>
          <p:nvPr/>
        </p:nvSpPr>
        <p:spPr>
          <a:xfrm>
            <a:off x="2564997" y="2619499"/>
            <a:ext cx="4933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0000"/>
                </a:solidFill>
                <a:latin typeface="Arial"/>
                <a:ea typeface="微软雅黑"/>
              </a:rPr>
              <a:t>8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09A9255-9503-6A7F-B18D-09A314D55976}"/>
              </a:ext>
            </a:extLst>
          </p:cNvPr>
          <p:cNvSpPr txBox="1"/>
          <p:nvPr/>
        </p:nvSpPr>
        <p:spPr>
          <a:xfrm>
            <a:off x="1162758" y="3928019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0000"/>
                </a:solidFill>
                <a:latin typeface="Arial"/>
                <a:ea typeface="微软雅黑"/>
              </a:rPr>
              <a:t>0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0C459CD-C88F-FFD3-D3FA-B514BF343A18}"/>
              </a:ext>
            </a:extLst>
          </p:cNvPr>
          <p:cNvSpPr txBox="1"/>
          <p:nvPr/>
        </p:nvSpPr>
        <p:spPr>
          <a:xfrm>
            <a:off x="1419933" y="3937544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0000"/>
                </a:solidFill>
                <a:latin typeface="Arial"/>
                <a:ea typeface="微软雅黑"/>
              </a:rPr>
              <a:t>9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6847F37-47F0-A4F5-0FAF-53EEA7FF2C8D}"/>
              </a:ext>
            </a:extLst>
          </p:cNvPr>
          <p:cNvSpPr txBox="1"/>
          <p:nvPr/>
        </p:nvSpPr>
        <p:spPr>
          <a:xfrm>
            <a:off x="2812648" y="2629023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0000"/>
                </a:solidFill>
                <a:latin typeface="Arial"/>
                <a:ea typeface="微软雅黑"/>
              </a:rPr>
              <a:t>2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A8A0AFA-AFA5-F921-0289-5814C5C3B777}"/>
              </a:ext>
            </a:extLst>
          </p:cNvPr>
          <p:cNvSpPr txBox="1"/>
          <p:nvPr/>
        </p:nvSpPr>
        <p:spPr>
          <a:xfrm>
            <a:off x="1429458" y="4470944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0000"/>
                </a:solidFill>
                <a:latin typeface="Arial"/>
                <a:ea typeface="微软雅黑"/>
              </a:rPr>
              <a:t>1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FBCCF44-C34A-F894-85D4-E0A443D67FF1}"/>
              </a:ext>
            </a:extLst>
          </p:cNvPr>
          <p:cNvSpPr txBox="1"/>
          <p:nvPr/>
        </p:nvSpPr>
        <p:spPr>
          <a:xfrm>
            <a:off x="4310456" y="5480076"/>
            <a:ext cx="772411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Hạ 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được 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;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9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chia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được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viết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137C498-51F3-DB1F-B7FB-A2D9A67FCF9A}"/>
              </a:ext>
            </a:extLst>
          </p:cNvPr>
          <p:cNvSpPr txBox="1"/>
          <p:nvPr/>
        </p:nvSpPr>
        <p:spPr>
          <a:xfrm>
            <a:off x="4291406" y="6080151"/>
            <a:ext cx="772411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nhân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bằng 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;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9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trừ 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bằng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viết 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786588D8-2504-0493-77DD-03B6526E45AB}"/>
              </a:ext>
            </a:extLst>
          </p:cNvPr>
          <p:cNvSpPr/>
          <p:nvPr/>
        </p:nvSpPr>
        <p:spPr>
          <a:xfrm>
            <a:off x="85725" y="5295900"/>
            <a:ext cx="3324225" cy="828675"/>
          </a:xfrm>
          <a:prstGeom prst="roundRect">
            <a:avLst>
              <a:gd name="adj" fmla="val 24262"/>
            </a:avLst>
          </a:prstGeom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212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729 : 4 = 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53 182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(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855053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6" grpId="0"/>
      <p:bldP spid="44" grpId="0"/>
      <p:bldP spid="46" grpId="0"/>
      <p:bldP spid="48" grpId="0"/>
      <p:bldP spid="49" grpId="0"/>
      <p:bldP spid="51" grpId="0"/>
      <p:bldP spid="52" grpId="0"/>
      <p:bldP spid="53" grpId="0"/>
      <p:bldP spid="15" grpId="0"/>
      <p:bldP spid="16" grpId="0"/>
      <p:bldP spid="18" grpId="0"/>
      <p:bldP spid="19" grpId="0"/>
      <p:bldP spid="20" grpId="0"/>
      <p:bldP spid="21" grpId="0"/>
      <p:bldP spid="22" grpId="0"/>
      <p:bldP spid="25" grpId="0"/>
      <p:bldP spid="27" grpId="0"/>
      <p:bldP spid="28" grpId="0"/>
      <p:bldP spid="30" grpId="0"/>
      <p:bldP spid="31" grpId="0"/>
      <p:bldP spid="32" grpId="0"/>
      <p:bldP spid="35" grpId="0"/>
      <p:bldP spid="36" grpId="0"/>
      <p:bldP spid="37" grpId="0"/>
      <p:bldP spid="38" grpId="0"/>
      <p:bldP spid="3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>
          <a:extLst>
            <a:ext uri="{FF2B5EF4-FFF2-40B4-BE49-F238E27FC236}">
              <a16:creationId xmlns:a16="http://schemas.microsoft.com/office/drawing/2014/main" id="{9564002B-BA82-F66F-058D-4B14D9DCC6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9570E1C-7811-615D-C0FE-CAD7327BB4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1461" y="673857"/>
            <a:ext cx="203395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9pPr>
          </a:lstStyle>
          <a:p>
            <a:pPr>
              <a:defRPr/>
            </a:pPr>
            <a:r>
              <a:rPr lang="en-US" altLang="en-US" sz="4400" b="1" u="sng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Lưu</a:t>
            </a:r>
            <a:r>
              <a:rPr lang="en-US" altLang="en-US" sz="4400" b="1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ý:</a:t>
            </a:r>
            <a:endParaRPr lang="vi-VN" altLang="en-US" sz="4400" b="1" i="1" u="sng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18D1E9D-D39A-D298-19DA-7E357E672C58}"/>
              </a:ext>
            </a:extLst>
          </p:cNvPr>
          <p:cNvSpPr txBox="1"/>
          <p:nvPr/>
        </p:nvSpPr>
        <p:spPr>
          <a:xfrm>
            <a:off x="1089285" y="1621889"/>
            <a:ext cx="10013429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r>
              <a:rPr lang="vi-VN" sz="36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 chia cho số có 1 chữ số ta đặt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lang="vi-VN" sz="36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rồi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endParaRPr lang="vi-VN" sz="3600" dirty="0">
              <a:solidFill>
                <a:prstClr val="black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r>
              <a:rPr lang="vi-VN" sz="36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Thực hiện phép chia theo thứ tự từ trái sang phải</a:t>
            </a:r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r>
              <a:rPr lang="vi-VN" sz="36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Phép chia sau khi chia hết số bị chia mà vẫn còn số dư thì phép chia đó là phép chia có dư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vi-VN" sz="3600" dirty="0">
              <a:solidFill>
                <a:prstClr val="black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r>
              <a:rPr lang="vi-VN" sz="36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 phép chia, số dư bằng 0 thì phép chia là phép chia hết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vi-VN" sz="3600" dirty="0">
              <a:solidFill>
                <a:prstClr val="black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r>
              <a:rPr lang="vi-VN" sz="36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 phép chia có dư, số dư luôn nhỏ hơn số chia</a:t>
            </a:r>
          </a:p>
        </p:txBody>
      </p:sp>
    </p:spTree>
    <p:extLst>
      <p:ext uri="{BB962C8B-B14F-4D97-AF65-F5344CB8AC3E}">
        <p14:creationId xmlns:p14="http://schemas.microsoft.com/office/powerpoint/2010/main" val="215973725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51817EA-6275-E7D9-7F31-13990644EB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31"/>
            <a:ext cx="12192000" cy="685173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DD88111-A66E-15B5-E250-C2FF81793FA6}"/>
              </a:ext>
            </a:extLst>
          </p:cNvPr>
          <p:cNvSpPr txBox="1"/>
          <p:nvPr/>
        </p:nvSpPr>
        <p:spPr>
          <a:xfrm>
            <a:off x="3544529" y="1991032"/>
            <a:ext cx="510294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Normal"/>
                <a:cs typeface="Times New Roman" panose="02020603050405020304" pitchFamily="18" charset="0"/>
              </a:rPr>
              <a:t>Luyện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Normal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Normal"/>
                <a:cs typeface="Times New Roman" panose="02020603050405020304" pitchFamily="18" charset="0"/>
              </a:rPr>
              <a:t>tập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Normal"/>
                <a:cs typeface="Times New Roman" panose="02020603050405020304" pitchFamily="18" charset="0"/>
              </a:rPr>
              <a:t>-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Normal"/>
                <a:cs typeface="Times New Roman" panose="02020603050405020304" pitchFamily="18" charset="0"/>
              </a:rPr>
              <a:t>Thực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Normal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Normal"/>
                <a:cs typeface="Times New Roman" panose="02020603050405020304" pitchFamily="18" charset="0"/>
              </a:rPr>
              <a:t>hành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Normal"/>
                <a:cs typeface="Times New Roman" panose="02020603050405020304" pitchFamily="18" charset="0"/>
              </a:rPr>
              <a:t> 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思源黑体 CN Normal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7446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634937A9-69DF-3CA7-D58A-7DCF2BE2FCCE}"/>
              </a:ext>
            </a:extLst>
          </p:cNvPr>
          <p:cNvGrpSpPr/>
          <p:nvPr/>
        </p:nvGrpSpPr>
        <p:grpSpPr>
          <a:xfrm>
            <a:off x="9733461" y="1961746"/>
            <a:ext cx="1825314" cy="1581150"/>
            <a:chOff x="4983480" y="1940131"/>
            <a:chExt cx="858689" cy="2668823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55242B4-155C-A59F-013F-9748413C5AB1}"/>
                </a:ext>
              </a:extLst>
            </p:cNvPr>
            <p:cNvCxnSpPr>
              <a:cxnSpLocks/>
            </p:cNvCxnSpPr>
            <p:nvPr/>
          </p:nvCxnSpPr>
          <p:spPr>
            <a:xfrm>
              <a:off x="4983480" y="1940131"/>
              <a:ext cx="0" cy="2668823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6B61E039-507B-4E0E-1D33-322EBB3FFB0E}"/>
                </a:ext>
              </a:extLst>
            </p:cNvPr>
            <p:cNvCxnSpPr/>
            <p:nvPr/>
          </p:nvCxnSpPr>
          <p:spPr>
            <a:xfrm>
              <a:off x="4983480" y="2771818"/>
              <a:ext cx="858689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081BE8B-2C57-C330-873A-869644FD6CBB}"/>
              </a:ext>
            </a:extLst>
          </p:cNvPr>
          <p:cNvGrpSpPr/>
          <p:nvPr/>
        </p:nvGrpSpPr>
        <p:grpSpPr>
          <a:xfrm>
            <a:off x="2706319" y="1941240"/>
            <a:ext cx="2181693" cy="1504232"/>
            <a:chOff x="4983480" y="2246811"/>
            <a:chExt cx="858689" cy="1561866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AC9866A9-3861-1131-BCC6-14EE4BB146ED}"/>
                </a:ext>
              </a:extLst>
            </p:cNvPr>
            <p:cNvCxnSpPr>
              <a:cxnSpLocks/>
            </p:cNvCxnSpPr>
            <p:nvPr/>
          </p:nvCxnSpPr>
          <p:spPr>
            <a:xfrm>
              <a:off x="4983480" y="2246811"/>
              <a:ext cx="0" cy="156186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A33B2DA8-DB11-327F-9269-07552233ECED}"/>
                </a:ext>
              </a:extLst>
            </p:cNvPr>
            <p:cNvCxnSpPr/>
            <p:nvPr/>
          </p:nvCxnSpPr>
          <p:spPr>
            <a:xfrm>
              <a:off x="4983480" y="2771818"/>
              <a:ext cx="858689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7AB23FA-0D8E-82C1-312A-76B260631C4B}"/>
              </a:ext>
            </a:extLst>
          </p:cNvPr>
          <p:cNvGrpSpPr/>
          <p:nvPr/>
        </p:nvGrpSpPr>
        <p:grpSpPr>
          <a:xfrm>
            <a:off x="52686" y="-8754"/>
            <a:ext cx="7229476" cy="1130381"/>
            <a:chOff x="457200" y="275897"/>
            <a:chExt cx="7115175" cy="1248103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4ACF852E-2AF9-1458-23F6-D95AE61ADB08}"/>
                </a:ext>
              </a:extLst>
            </p:cNvPr>
            <p:cNvGrpSpPr/>
            <p:nvPr/>
          </p:nvGrpSpPr>
          <p:grpSpPr>
            <a:xfrm>
              <a:off x="1371601" y="484363"/>
              <a:ext cx="6200774" cy="1014237"/>
              <a:chOff x="1371601" y="484363"/>
              <a:chExt cx="6200774" cy="1014237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AA9145F9-3E0A-D85A-34DC-897154DF02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371601" y="484363"/>
                <a:ext cx="6200774" cy="1014237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E2E59EE5-DAC6-0563-0424-4CED34B05F0A}"/>
                  </a:ext>
                </a:extLst>
              </p:cNvPr>
              <p:cNvSpPr txBox="1"/>
              <p:nvPr/>
            </p:nvSpPr>
            <p:spPr>
              <a:xfrm>
                <a:off x="1777132" y="685014"/>
                <a:ext cx="4296048" cy="76127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Đặt</a:t>
                </a: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rồi</a:t>
                </a: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endPara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F2D0C226-A946-AD50-8CA4-B90C375D1F00}"/>
                </a:ext>
              </a:extLst>
            </p:cNvPr>
            <p:cNvGrpSpPr/>
            <p:nvPr/>
          </p:nvGrpSpPr>
          <p:grpSpPr>
            <a:xfrm>
              <a:off x="457200" y="275897"/>
              <a:ext cx="1447800" cy="1248103"/>
              <a:chOff x="457200" y="275897"/>
              <a:chExt cx="1447800" cy="1248103"/>
            </a:xfrm>
          </p:grpSpPr>
          <p:sp>
            <p:nvSpPr>
              <p:cNvPr id="9" name="Isosceles Triangle 8">
                <a:extLst>
                  <a:ext uri="{FF2B5EF4-FFF2-40B4-BE49-F238E27FC236}">
                    <a16:creationId xmlns:a16="http://schemas.microsoft.com/office/drawing/2014/main" id="{2E873D27-6D55-074B-316B-7A567FF4B86B}"/>
                  </a:ext>
                </a:extLst>
              </p:cNvPr>
              <p:cNvSpPr/>
              <p:nvPr/>
            </p:nvSpPr>
            <p:spPr>
              <a:xfrm>
                <a:off x="457200" y="275897"/>
                <a:ext cx="1447800" cy="1248103"/>
              </a:xfrm>
              <a:prstGeom prst="triangle">
                <a:avLst/>
              </a:prstGeom>
              <a:solidFill>
                <a:srgbClr val="4472C4"/>
              </a:solidFill>
              <a:ln w="5715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BC3436F-C5B7-A079-71E7-53F869A3CA75}"/>
                  </a:ext>
                </a:extLst>
              </p:cNvPr>
              <p:cNvSpPr txBox="1"/>
              <p:nvPr/>
            </p:nvSpPr>
            <p:spPr>
              <a:xfrm>
                <a:off x="1005571" y="570636"/>
                <a:ext cx="351058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1</a:t>
                </a:r>
              </a:p>
            </p:txBody>
          </p:sp>
        </p:grp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69592380-5FD9-C0C5-C728-3DE4C01CD455}"/>
              </a:ext>
            </a:extLst>
          </p:cNvPr>
          <p:cNvSpPr txBox="1"/>
          <p:nvPr/>
        </p:nvSpPr>
        <p:spPr>
          <a:xfrm>
            <a:off x="439074" y="1258343"/>
            <a:ext cx="31434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633 760 : 5</a:t>
            </a:r>
            <a:endParaRPr lang="vi-VN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90DAA7C-D1B6-A22C-B845-FF7FEB757B41}"/>
              </a:ext>
            </a:extLst>
          </p:cNvPr>
          <p:cNvSpPr txBox="1"/>
          <p:nvPr/>
        </p:nvSpPr>
        <p:spPr>
          <a:xfrm>
            <a:off x="7743706" y="1211815"/>
            <a:ext cx="31434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599 152 : 7</a:t>
            </a:r>
            <a:endParaRPr lang="vi-VN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227288E-9EE9-FD3D-AEFF-9AC5B3D3E522}"/>
              </a:ext>
            </a:extLst>
          </p:cNvPr>
          <p:cNvSpPr txBox="1"/>
          <p:nvPr/>
        </p:nvSpPr>
        <p:spPr>
          <a:xfrm>
            <a:off x="7980905" y="1927096"/>
            <a:ext cx="18253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tx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599 152 </a:t>
            </a:r>
            <a:endParaRPr lang="vi-VN" sz="3600" dirty="0">
              <a:solidFill>
                <a:schemeClr val="tx1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416934E-47EE-E06C-78C3-7A7A0DB79E53}"/>
              </a:ext>
            </a:extLst>
          </p:cNvPr>
          <p:cNvSpPr txBox="1"/>
          <p:nvPr/>
        </p:nvSpPr>
        <p:spPr>
          <a:xfrm>
            <a:off x="9908405" y="1907057"/>
            <a:ext cx="7089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tx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3600" dirty="0">
              <a:solidFill>
                <a:schemeClr val="tx1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74525DC-E808-D878-76ED-A80896F7CCC8}"/>
              </a:ext>
            </a:extLst>
          </p:cNvPr>
          <p:cNvSpPr txBox="1"/>
          <p:nvPr/>
        </p:nvSpPr>
        <p:spPr>
          <a:xfrm>
            <a:off x="8182987" y="2408677"/>
            <a:ext cx="7089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tx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3600" dirty="0">
              <a:solidFill>
                <a:schemeClr val="tx1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D1B3D63-BEDB-5F42-E085-84A80F5473C4}"/>
              </a:ext>
            </a:extLst>
          </p:cNvPr>
          <p:cNvSpPr txBox="1"/>
          <p:nvPr/>
        </p:nvSpPr>
        <p:spPr>
          <a:xfrm>
            <a:off x="8438532" y="2417813"/>
            <a:ext cx="7089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tx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vi-VN" sz="3600" dirty="0">
              <a:solidFill>
                <a:schemeClr val="tx1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D943317-8678-DE22-FDC7-E63700EE7E94}"/>
              </a:ext>
            </a:extLst>
          </p:cNvPr>
          <p:cNvSpPr txBox="1"/>
          <p:nvPr/>
        </p:nvSpPr>
        <p:spPr>
          <a:xfrm>
            <a:off x="8426745" y="2868103"/>
            <a:ext cx="7089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tx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3600" dirty="0">
              <a:solidFill>
                <a:schemeClr val="tx1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FD7368A-9624-C69E-7EFF-4749DEAFFA77}"/>
              </a:ext>
            </a:extLst>
          </p:cNvPr>
          <p:cNvSpPr txBox="1"/>
          <p:nvPr/>
        </p:nvSpPr>
        <p:spPr>
          <a:xfrm>
            <a:off x="8769429" y="2859274"/>
            <a:ext cx="7089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tx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3600" dirty="0">
              <a:solidFill>
                <a:schemeClr val="tx1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A96F489-E2C5-0191-7AC1-FC91C9F8FBBF}"/>
              </a:ext>
            </a:extLst>
          </p:cNvPr>
          <p:cNvSpPr txBox="1"/>
          <p:nvPr/>
        </p:nvSpPr>
        <p:spPr>
          <a:xfrm>
            <a:off x="8739656" y="3318393"/>
            <a:ext cx="7089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tx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3600" dirty="0">
              <a:solidFill>
                <a:schemeClr val="tx1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51CAE37-123A-ABC9-E8D5-1F2B344DFBCB}"/>
              </a:ext>
            </a:extLst>
          </p:cNvPr>
          <p:cNvSpPr txBox="1"/>
          <p:nvPr/>
        </p:nvSpPr>
        <p:spPr>
          <a:xfrm>
            <a:off x="9048717" y="3318392"/>
            <a:ext cx="7089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tx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3600" dirty="0">
              <a:solidFill>
                <a:schemeClr val="tx1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1CF07D7-206E-CB8D-25E9-1092CD5A25D0}"/>
              </a:ext>
            </a:extLst>
          </p:cNvPr>
          <p:cNvSpPr txBox="1"/>
          <p:nvPr/>
        </p:nvSpPr>
        <p:spPr>
          <a:xfrm>
            <a:off x="9068589" y="3729956"/>
            <a:ext cx="7089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tx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3600" dirty="0">
              <a:solidFill>
                <a:schemeClr val="tx1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1EF6B077-DE95-3526-5D98-B76DA3875E18}"/>
              </a:ext>
            </a:extLst>
          </p:cNvPr>
          <p:cNvSpPr txBox="1"/>
          <p:nvPr/>
        </p:nvSpPr>
        <p:spPr>
          <a:xfrm>
            <a:off x="9337728" y="3736310"/>
            <a:ext cx="7089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tx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3600" dirty="0">
              <a:solidFill>
                <a:schemeClr val="tx1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9C61FED9-7EEB-0BBB-D85C-031F2BDD1089}"/>
              </a:ext>
            </a:extLst>
          </p:cNvPr>
          <p:cNvSpPr txBox="1"/>
          <p:nvPr/>
        </p:nvSpPr>
        <p:spPr>
          <a:xfrm>
            <a:off x="9332847" y="4151783"/>
            <a:ext cx="7089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tx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3600" dirty="0">
              <a:solidFill>
                <a:schemeClr val="tx1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9ABA902D-AEE8-5AA7-F47E-9168D8593C65}"/>
              </a:ext>
            </a:extLst>
          </p:cNvPr>
          <p:cNvSpPr txBox="1"/>
          <p:nvPr/>
        </p:nvSpPr>
        <p:spPr>
          <a:xfrm>
            <a:off x="9721079" y="2439914"/>
            <a:ext cx="7089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tx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3600" dirty="0">
              <a:solidFill>
                <a:schemeClr val="tx1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5C5F5CC0-665A-D409-3644-E139B727E1CB}"/>
              </a:ext>
            </a:extLst>
          </p:cNvPr>
          <p:cNvSpPr txBox="1"/>
          <p:nvPr/>
        </p:nvSpPr>
        <p:spPr>
          <a:xfrm>
            <a:off x="9940197" y="2437322"/>
            <a:ext cx="466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tx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3600" dirty="0">
              <a:solidFill>
                <a:schemeClr val="tx1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6020C782-4E00-575B-579F-3ACBC838C4B0}"/>
              </a:ext>
            </a:extLst>
          </p:cNvPr>
          <p:cNvSpPr txBox="1"/>
          <p:nvPr/>
        </p:nvSpPr>
        <p:spPr>
          <a:xfrm>
            <a:off x="10283759" y="2446579"/>
            <a:ext cx="466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tx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3600" dirty="0">
              <a:solidFill>
                <a:schemeClr val="tx1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8A2E1350-1D1A-6B2D-369F-16F2465EFDB1}"/>
              </a:ext>
            </a:extLst>
          </p:cNvPr>
          <p:cNvSpPr txBox="1"/>
          <p:nvPr/>
        </p:nvSpPr>
        <p:spPr>
          <a:xfrm>
            <a:off x="10533416" y="2446578"/>
            <a:ext cx="466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tx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vi-VN" sz="3600" dirty="0">
              <a:solidFill>
                <a:schemeClr val="tx1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295E8D1C-F890-D4A6-9E61-5387F4DD26F7}"/>
              </a:ext>
            </a:extLst>
          </p:cNvPr>
          <p:cNvSpPr txBox="1"/>
          <p:nvPr/>
        </p:nvSpPr>
        <p:spPr>
          <a:xfrm>
            <a:off x="10783073" y="2446578"/>
            <a:ext cx="466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tx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3600" dirty="0">
              <a:solidFill>
                <a:schemeClr val="tx1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F80EC4EC-4BB2-A0BB-B494-DA5DE9A93CBF}"/>
              </a:ext>
            </a:extLst>
          </p:cNvPr>
          <p:cNvSpPr txBox="1"/>
          <p:nvPr/>
        </p:nvSpPr>
        <p:spPr>
          <a:xfrm>
            <a:off x="966564" y="1904674"/>
            <a:ext cx="18253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tx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633 760 </a:t>
            </a:r>
            <a:endParaRPr lang="vi-VN" sz="3600" dirty="0">
              <a:solidFill>
                <a:schemeClr val="tx1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46D0963B-03BE-F1EE-8004-05C6C08C1586}"/>
              </a:ext>
            </a:extLst>
          </p:cNvPr>
          <p:cNvSpPr txBox="1"/>
          <p:nvPr/>
        </p:nvSpPr>
        <p:spPr>
          <a:xfrm>
            <a:off x="966563" y="2351907"/>
            <a:ext cx="7089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tx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3600" dirty="0">
              <a:solidFill>
                <a:schemeClr val="tx1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46DE7C98-806D-9897-DE97-BF5E1EEF7B6B}"/>
              </a:ext>
            </a:extLst>
          </p:cNvPr>
          <p:cNvSpPr txBox="1"/>
          <p:nvPr/>
        </p:nvSpPr>
        <p:spPr>
          <a:xfrm>
            <a:off x="1220159" y="2342072"/>
            <a:ext cx="7089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tx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3600" dirty="0">
              <a:solidFill>
                <a:schemeClr val="tx1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971C550F-3C1F-03FA-1DB7-EB939A18F5E9}"/>
              </a:ext>
            </a:extLst>
          </p:cNvPr>
          <p:cNvSpPr txBox="1"/>
          <p:nvPr/>
        </p:nvSpPr>
        <p:spPr>
          <a:xfrm>
            <a:off x="1190927" y="2818070"/>
            <a:ext cx="7089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tx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3600" dirty="0">
              <a:solidFill>
                <a:schemeClr val="tx1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20B45AB1-BEE5-3564-B609-5B9A9553E317}"/>
              </a:ext>
            </a:extLst>
          </p:cNvPr>
          <p:cNvSpPr txBox="1"/>
          <p:nvPr/>
        </p:nvSpPr>
        <p:spPr>
          <a:xfrm>
            <a:off x="1400796" y="2818070"/>
            <a:ext cx="7089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tx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3600" dirty="0">
              <a:solidFill>
                <a:schemeClr val="tx1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260595BD-5F2C-ED3E-48DC-5C4107F1A894}"/>
              </a:ext>
            </a:extLst>
          </p:cNvPr>
          <p:cNvSpPr txBox="1"/>
          <p:nvPr/>
        </p:nvSpPr>
        <p:spPr>
          <a:xfrm>
            <a:off x="1400796" y="3268191"/>
            <a:ext cx="7089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tx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3600" dirty="0">
              <a:solidFill>
                <a:schemeClr val="tx1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33DB8C2A-432E-1426-E4C1-B8E774D90744}"/>
              </a:ext>
            </a:extLst>
          </p:cNvPr>
          <p:cNvSpPr txBox="1"/>
          <p:nvPr/>
        </p:nvSpPr>
        <p:spPr>
          <a:xfrm>
            <a:off x="1747075" y="3287492"/>
            <a:ext cx="7089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tx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3600" dirty="0">
              <a:solidFill>
                <a:schemeClr val="tx1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355BDEC7-07F1-4C48-FECC-D064D0698CB7}"/>
              </a:ext>
            </a:extLst>
          </p:cNvPr>
          <p:cNvSpPr txBox="1"/>
          <p:nvPr/>
        </p:nvSpPr>
        <p:spPr>
          <a:xfrm>
            <a:off x="1733777" y="3694955"/>
            <a:ext cx="7089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tx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3600" dirty="0">
              <a:solidFill>
                <a:schemeClr val="tx1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74C16DFF-7C57-BF38-9838-230EFBC19374}"/>
              </a:ext>
            </a:extLst>
          </p:cNvPr>
          <p:cNvSpPr txBox="1"/>
          <p:nvPr/>
        </p:nvSpPr>
        <p:spPr>
          <a:xfrm>
            <a:off x="2010818" y="3695894"/>
            <a:ext cx="7089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tx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3600" dirty="0">
              <a:solidFill>
                <a:schemeClr val="tx1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741940B6-B01A-2000-0F85-890C18E39920}"/>
              </a:ext>
            </a:extLst>
          </p:cNvPr>
          <p:cNvSpPr txBox="1"/>
          <p:nvPr/>
        </p:nvSpPr>
        <p:spPr>
          <a:xfrm>
            <a:off x="2030450" y="4171752"/>
            <a:ext cx="7089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tx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3600" dirty="0">
              <a:solidFill>
                <a:schemeClr val="tx1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38789D54-BD51-AA0C-A2F6-BD6D8B06EB3A}"/>
              </a:ext>
            </a:extLst>
          </p:cNvPr>
          <p:cNvSpPr txBox="1"/>
          <p:nvPr/>
        </p:nvSpPr>
        <p:spPr>
          <a:xfrm>
            <a:off x="2256110" y="4171752"/>
            <a:ext cx="7089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tx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vi-VN" sz="3600" dirty="0">
              <a:solidFill>
                <a:schemeClr val="tx1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3B39CC10-890C-93D6-FA2F-98F837FAE575}"/>
              </a:ext>
            </a:extLst>
          </p:cNvPr>
          <p:cNvSpPr txBox="1"/>
          <p:nvPr/>
        </p:nvSpPr>
        <p:spPr>
          <a:xfrm>
            <a:off x="2236230" y="4587950"/>
            <a:ext cx="7089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tx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vi-VN" sz="3600" dirty="0">
              <a:solidFill>
                <a:schemeClr val="tx1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275E488D-C66C-2581-D83B-476C22B75F4A}"/>
              </a:ext>
            </a:extLst>
          </p:cNvPr>
          <p:cNvSpPr txBox="1"/>
          <p:nvPr/>
        </p:nvSpPr>
        <p:spPr>
          <a:xfrm>
            <a:off x="2820670" y="1889050"/>
            <a:ext cx="7089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tx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3600" dirty="0">
              <a:solidFill>
                <a:schemeClr val="tx1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F8B171F7-D3C5-FDD5-F42C-D5F2953DBA11}"/>
              </a:ext>
            </a:extLst>
          </p:cNvPr>
          <p:cNvSpPr txBox="1"/>
          <p:nvPr/>
        </p:nvSpPr>
        <p:spPr>
          <a:xfrm>
            <a:off x="2744755" y="2382943"/>
            <a:ext cx="7089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tx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3600" dirty="0">
              <a:solidFill>
                <a:schemeClr val="tx1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FAC6EA87-4E87-238C-71B9-EE6807F5D76F}"/>
              </a:ext>
            </a:extLst>
          </p:cNvPr>
          <p:cNvSpPr txBox="1"/>
          <p:nvPr/>
        </p:nvSpPr>
        <p:spPr>
          <a:xfrm>
            <a:off x="2999653" y="2377921"/>
            <a:ext cx="7089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tx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3600" dirty="0">
              <a:solidFill>
                <a:schemeClr val="tx1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E54B0273-3680-1438-8579-00BFFBD2B067}"/>
              </a:ext>
            </a:extLst>
          </p:cNvPr>
          <p:cNvSpPr txBox="1"/>
          <p:nvPr/>
        </p:nvSpPr>
        <p:spPr>
          <a:xfrm>
            <a:off x="3269413" y="2396189"/>
            <a:ext cx="7089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tx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3600" dirty="0">
              <a:solidFill>
                <a:schemeClr val="tx1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332DA5D0-7426-70D2-1AE4-270C9113EEC2}"/>
              </a:ext>
            </a:extLst>
          </p:cNvPr>
          <p:cNvSpPr txBox="1"/>
          <p:nvPr/>
        </p:nvSpPr>
        <p:spPr>
          <a:xfrm>
            <a:off x="3688370" y="2393909"/>
            <a:ext cx="7089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tx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3600" dirty="0">
              <a:solidFill>
                <a:schemeClr val="tx1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E3B6EEA3-7D79-C4D5-CE08-68EB27FB18B7}"/>
              </a:ext>
            </a:extLst>
          </p:cNvPr>
          <p:cNvSpPr txBox="1"/>
          <p:nvPr/>
        </p:nvSpPr>
        <p:spPr>
          <a:xfrm>
            <a:off x="3933712" y="2393909"/>
            <a:ext cx="7089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tx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3600" dirty="0">
              <a:solidFill>
                <a:schemeClr val="tx1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91C9FD19-792A-731A-0DDB-1CE62FA611D1}"/>
              </a:ext>
            </a:extLst>
          </p:cNvPr>
          <p:cNvSpPr txBox="1"/>
          <p:nvPr/>
        </p:nvSpPr>
        <p:spPr>
          <a:xfrm>
            <a:off x="4185105" y="2377920"/>
            <a:ext cx="7089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tx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3600" dirty="0">
              <a:solidFill>
                <a:schemeClr val="tx1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703343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9" grpId="0"/>
      <p:bldP spid="30" grpId="0"/>
      <p:bldP spid="31" grpId="0"/>
      <p:bldP spid="32" grpId="0"/>
      <p:bldP spid="33" grpId="0"/>
      <p:bldP spid="34" grpId="0"/>
      <p:bldP spid="44" grpId="0"/>
      <p:bldP spid="45" grpId="0"/>
      <p:bldP spid="46" grpId="0"/>
      <p:bldP spid="51" grpId="0"/>
      <p:bldP spid="52" grpId="0"/>
      <p:bldP spid="53" grpId="0"/>
      <p:bldP spid="63" grpId="0"/>
      <p:bldP spid="64" grpId="0"/>
      <p:bldP spid="65" grpId="0"/>
      <p:bldP spid="66" grpId="0"/>
      <p:bldP spid="67" grpId="0"/>
      <p:bldP spid="92" grpId="0"/>
      <p:bldP spid="93" grpId="0"/>
      <p:bldP spid="94" grpId="0"/>
      <p:bldP spid="95" grpId="0"/>
      <p:bldP spid="96" grpId="0"/>
      <p:bldP spid="97" grpId="0"/>
      <p:bldP spid="98" grpId="0"/>
      <p:bldP spid="99" grpId="0"/>
      <p:bldP spid="100" grpId="0"/>
      <p:bldP spid="101" grpId="0"/>
      <p:bldP spid="102" grpId="0"/>
      <p:bldP spid="103" grpId="0"/>
      <p:bldP spid="104" grpId="0"/>
      <p:bldP spid="105" grpId="0"/>
      <p:bldP spid="106" grpId="0"/>
      <p:bldP spid="107" grpId="0"/>
      <p:bldP spid="108" grpId="0"/>
      <p:bldP spid="10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186FE027-0594-87C5-85A7-0AB5CDCB29CB}"/>
              </a:ext>
            </a:extLst>
          </p:cNvPr>
          <p:cNvGrpSpPr/>
          <p:nvPr/>
        </p:nvGrpSpPr>
        <p:grpSpPr>
          <a:xfrm>
            <a:off x="599606" y="373080"/>
            <a:ext cx="2548328" cy="707886"/>
            <a:chOff x="599606" y="373080"/>
            <a:chExt cx="2548328" cy="707886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0450BB4F-7AA2-1A65-76D0-E2E8C2541B96}"/>
                </a:ext>
              </a:extLst>
            </p:cNvPr>
            <p:cNvSpPr/>
            <p:nvPr/>
          </p:nvSpPr>
          <p:spPr>
            <a:xfrm>
              <a:off x="599606" y="524656"/>
              <a:ext cx="584616" cy="40473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vi-VN" sz="4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C3B1C29-14A6-4E85-25D5-D5C25F303C96}"/>
                </a:ext>
              </a:extLst>
            </p:cNvPr>
            <p:cNvSpPr txBox="1"/>
            <p:nvPr/>
          </p:nvSpPr>
          <p:spPr>
            <a:xfrm>
              <a:off x="1184222" y="373080"/>
              <a:ext cx="196371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 err="1">
                  <a:solidFill>
                    <a:schemeClr val="tx1">
                      <a:lumMod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4000" b="1" dirty="0">
                  <a:solidFill>
                    <a:schemeClr val="tx1">
                      <a:lumMod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?</a:t>
              </a:r>
              <a:endParaRPr lang="vi-VN" sz="4000" b="1" dirty="0">
                <a:solidFill>
                  <a:schemeClr val="tx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041EA499-5962-1F7C-AF87-BF713C36965B}"/>
              </a:ext>
            </a:extLst>
          </p:cNvPr>
          <p:cNvSpPr txBox="1"/>
          <p:nvPr/>
        </p:nvSpPr>
        <p:spPr>
          <a:xfrm>
            <a:off x="317292" y="1385077"/>
            <a:ext cx="1155741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err="1">
                <a:solidFill>
                  <a:schemeClr val="tx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dirty="0">
                <a:solidFill>
                  <a:schemeClr val="tx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000" dirty="0" err="1">
                <a:solidFill>
                  <a:schemeClr val="tx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4000" dirty="0">
                <a:solidFill>
                  <a:schemeClr val="tx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gói</a:t>
            </a:r>
            <a:r>
              <a:rPr lang="en-US" sz="4000" dirty="0">
                <a:solidFill>
                  <a:schemeClr val="tx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193 606 </a:t>
            </a:r>
            <a:r>
              <a:rPr lang="en-US" sz="4000" dirty="0" err="1">
                <a:solidFill>
                  <a:schemeClr val="tx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000" dirty="0">
                <a:solidFill>
                  <a:schemeClr val="tx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4000" dirty="0">
                <a:solidFill>
                  <a:schemeClr val="tx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sáp</a:t>
            </a:r>
            <a:r>
              <a:rPr lang="en-US" sz="4000" dirty="0">
                <a:solidFill>
                  <a:schemeClr val="tx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4000" dirty="0">
                <a:solidFill>
                  <a:schemeClr val="tx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dirty="0">
                <a:solidFill>
                  <a:schemeClr val="tx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schemeClr val="tx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4000" dirty="0">
                <a:solidFill>
                  <a:schemeClr val="tx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chemeClr val="tx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000" dirty="0">
                <a:solidFill>
                  <a:schemeClr val="tx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4000" dirty="0">
                <a:solidFill>
                  <a:schemeClr val="tx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sz="4000" dirty="0" err="1">
                <a:solidFill>
                  <a:schemeClr val="tx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000" dirty="0">
                <a:solidFill>
                  <a:schemeClr val="tx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Khi </a:t>
            </a:r>
            <a:r>
              <a:rPr lang="en-US" sz="4000" dirty="0" err="1">
                <a:solidFill>
                  <a:schemeClr val="tx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000" dirty="0">
                <a:solidFill>
                  <a:schemeClr val="tx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chemeClr val="tx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chemeClr val="tx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dirty="0">
                <a:solidFill>
                  <a:schemeClr val="tx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4000" dirty="0">
                <a:solidFill>
                  <a:schemeClr val="tx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gói</a:t>
            </a:r>
            <a:r>
              <a:rPr lang="en-US" sz="4000" dirty="0">
                <a:solidFill>
                  <a:schemeClr val="tx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dirty="0">
                <a:solidFill>
                  <a:schemeClr val="tx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000" dirty="0">
                <a:solidFill>
                  <a:schemeClr val="tx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4000" dirty="0">
                <a:solidFill>
                  <a:schemeClr val="tx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………..</a:t>
            </a:r>
            <a:r>
              <a:rPr lang="en-US" sz="4000" dirty="0" err="1">
                <a:solidFill>
                  <a:schemeClr val="tx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4000" dirty="0">
                <a:solidFill>
                  <a:schemeClr val="tx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chemeClr val="tx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4000" dirty="0">
                <a:solidFill>
                  <a:schemeClr val="tx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4000" dirty="0">
                <a:solidFill>
                  <a:schemeClr val="tx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……...</a:t>
            </a:r>
            <a:r>
              <a:rPr lang="en-US" sz="4000" dirty="0" err="1">
                <a:solidFill>
                  <a:schemeClr val="tx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000" dirty="0">
                <a:solidFill>
                  <a:schemeClr val="tx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4000" dirty="0">
              <a:solidFill>
                <a:schemeClr val="tx1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65B81EF-00AA-811F-00BA-16D73A12E524}"/>
              </a:ext>
            </a:extLst>
          </p:cNvPr>
          <p:cNvSpPr txBox="1"/>
          <p:nvPr/>
        </p:nvSpPr>
        <p:spPr>
          <a:xfrm>
            <a:off x="1379096" y="2507105"/>
            <a:ext cx="20386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24 200 </a:t>
            </a:r>
            <a:endParaRPr lang="vi-VN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8B8D7C-A669-D295-366F-90711052BFF7}"/>
              </a:ext>
            </a:extLst>
          </p:cNvPr>
          <p:cNvSpPr txBox="1"/>
          <p:nvPr/>
        </p:nvSpPr>
        <p:spPr>
          <a:xfrm>
            <a:off x="6780549" y="2507105"/>
            <a:ext cx="10867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endParaRPr lang="vi-VN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619987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25CD09-659A-6273-1C93-DAE3365043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0FA799-FEBD-48A9-8B5B-7805441AA6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94" y="314793"/>
            <a:ext cx="11558040" cy="622091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4E0F64D-5B0E-B8B2-62E4-ADC09CE7FD79}"/>
              </a:ext>
            </a:extLst>
          </p:cNvPr>
          <p:cNvSpPr txBox="1"/>
          <p:nvPr/>
        </p:nvSpPr>
        <p:spPr>
          <a:xfrm>
            <a:off x="5856156" y="200693"/>
            <a:ext cx="33178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6 000 000 : 2 </a:t>
            </a:r>
            <a:endParaRPr lang="vi-VN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E55031-C9DD-05A7-812E-E99C74B4D958}"/>
              </a:ext>
            </a:extLst>
          </p:cNvPr>
          <p:cNvSpPr txBox="1"/>
          <p:nvPr/>
        </p:nvSpPr>
        <p:spPr>
          <a:xfrm>
            <a:off x="7205583" y="847024"/>
            <a:ext cx="33178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3 000 000 : 3 </a:t>
            </a:r>
            <a:endParaRPr lang="vi-VN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4B5ADA1-09BA-AC63-F18F-CFA37F4534E6}"/>
              </a:ext>
            </a:extLst>
          </p:cNvPr>
          <p:cNvSpPr txBox="1"/>
          <p:nvPr/>
        </p:nvSpPr>
        <p:spPr>
          <a:xfrm>
            <a:off x="8555011" y="1603548"/>
            <a:ext cx="33178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1 000 000 : 4 </a:t>
            </a:r>
            <a:endParaRPr lang="vi-VN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AB30F54-11BB-57D4-FB9F-E8D7A64319C9}"/>
              </a:ext>
            </a:extLst>
          </p:cNvPr>
          <p:cNvSpPr txBox="1"/>
          <p:nvPr/>
        </p:nvSpPr>
        <p:spPr>
          <a:xfrm>
            <a:off x="9458792" y="2584009"/>
            <a:ext cx="33178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250 000 : 5 </a:t>
            </a:r>
            <a:endParaRPr lang="vi-VN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8E8F7D-2686-3E33-645F-F7AFF9CE7CCD}"/>
              </a:ext>
            </a:extLst>
          </p:cNvPr>
          <p:cNvSpPr txBox="1"/>
          <p:nvPr/>
        </p:nvSpPr>
        <p:spPr>
          <a:xfrm>
            <a:off x="10076198" y="4519095"/>
            <a:ext cx="14990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50 000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987007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51817EA-6275-E7D9-7F31-13990644EB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31"/>
            <a:ext cx="12192000" cy="685173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DD88111-A66E-15B5-E250-C2FF81793FA6}"/>
              </a:ext>
            </a:extLst>
          </p:cNvPr>
          <p:cNvSpPr txBox="1"/>
          <p:nvPr/>
        </p:nvSpPr>
        <p:spPr>
          <a:xfrm>
            <a:off x="3583857" y="2094272"/>
            <a:ext cx="5486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vi-VN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412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5="http://schemas.microsoft.com/office/powerpoint/2012/main" xmlns:p159="http://schemas.microsoft.com/office/powerpoint/2015/09/main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5144888B-CEC3-B325-2B58-2EE654036BE9}"/>
              </a:ext>
            </a:extLst>
          </p:cNvPr>
          <p:cNvGrpSpPr/>
          <p:nvPr/>
        </p:nvGrpSpPr>
        <p:grpSpPr>
          <a:xfrm>
            <a:off x="509666" y="175278"/>
            <a:ext cx="10613036" cy="7334608"/>
            <a:chOff x="5494074" y="-76580"/>
            <a:chExt cx="6577773" cy="6577773"/>
          </a:xfrm>
        </p:grpSpPr>
        <p:pic>
          <p:nvPicPr>
            <p:cNvPr id="27" name="Picture 26" descr="Shape&#10;&#10;Description automatically generated with medium confidence">
              <a:extLst>
                <a:ext uri="{FF2B5EF4-FFF2-40B4-BE49-F238E27FC236}">
                  <a16:creationId xmlns:a16="http://schemas.microsoft.com/office/drawing/2014/main" id="{025F53B0-FD4B-B6DB-9EFB-EFCA08434DC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4074" y="-76580"/>
              <a:ext cx="6577773" cy="6577773"/>
            </a:xfrm>
            <a:prstGeom prst="rect">
              <a:avLst/>
            </a:prstGeom>
          </p:spPr>
        </p:pic>
        <p:pic>
          <p:nvPicPr>
            <p:cNvPr id="26" name="Picture 25" descr="Icon&#10;&#10;Description automatically generated">
              <a:extLst>
                <a:ext uri="{FF2B5EF4-FFF2-40B4-BE49-F238E27FC236}">
                  <a16:creationId xmlns:a16="http://schemas.microsoft.com/office/drawing/2014/main" id="{0121A48E-7304-2911-5E24-F44B502E67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240017" y="3644831"/>
              <a:ext cx="1362666" cy="1746184"/>
            </a:xfrm>
            <a:prstGeom prst="rect">
              <a:avLst/>
            </a:prstGeom>
          </p:spPr>
        </p:pic>
      </p:grpSp>
      <p:pic>
        <p:nvPicPr>
          <p:cNvPr id="31" name="Google Shape;92;p3">
            <a:extLst>
              <a:ext uri="{FF2B5EF4-FFF2-40B4-BE49-F238E27FC236}">
                <a16:creationId xmlns:a16="http://schemas.microsoft.com/office/drawing/2014/main" id="{C985233E-54B6-8C71-C27E-8A6C202C72D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52697" y="4743323"/>
            <a:ext cx="2043758" cy="2114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92;p3">
            <a:extLst>
              <a:ext uri="{FF2B5EF4-FFF2-40B4-BE49-F238E27FC236}">
                <a16:creationId xmlns:a16="http://schemas.microsoft.com/office/drawing/2014/main" id="{C985233E-54B6-8C71-C27E-8A6C202C72D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6918" y="4743324"/>
            <a:ext cx="2043758" cy="2114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Picture 2" descr="Happy Flower Power Sticker for iOS &amp; Android | GIPHY | Happy flowers, Love  heart gif, Happy stickers">
            <a:extLst>
              <a:ext uri="{FF2B5EF4-FFF2-40B4-BE49-F238E27FC236}">
                <a16:creationId xmlns:a16="http://schemas.microsoft.com/office/drawing/2014/main" id="{8A71919D-47DE-C92E-17FB-36034D7DE6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8342" y="175277"/>
            <a:ext cx="1513671" cy="1513671"/>
          </a:xfrm>
          <a:prstGeom prst="rect">
            <a:avLst/>
          </a:prstGeom>
          <a:noFill/>
          <a:effectLst>
            <a:innerShdw blurRad="63500">
              <a:schemeClr val="bg1">
                <a:lumMod val="65000"/>
                <a:alpha val="50000"/>
              </a:scheme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8">
            <a:extLst>
              <a:ext uri="{FF2B5EF4-FFF2-40B4-BE49-F238E27FC236}">
                <a16:creationId xmlns:a16="http://schemas.microsoft.com/office/drawing/2014/main" id="{E926FC8F-8667-297E-E75A-9ADAC6B65D0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194721" y="5130298"/>
            <a:ext cx="3472768" cy="1727702"/>
          </a:xfrm>
          <a:prstGeom prst="rect">
            <a:avLst/>
          </a:prstGeom>
        </p:spPr>
      </p:pic>
      <p:pic>
        <p:nvPicPr>
          <p:cNvPr id="35" name="Picture 18">
            <a:extLst>
              <a:ext uri="{FF2B5EF4-FFF2-40B4-BE49-F238E27FC236}">
                <a16:creationId xmlns:a16="http://schemas.microsoft.com/office/drawing/2014/main" id="{E926FC8F-8667-297E-E75A-9ADAC6B65D0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3278047" y="5130298"/>
            <a:ext cx="3472768" cy="1727702"/>
          </a:xfrm>
          <a:prstGeom prst="rect">
            <a:avLst/>
          </a:prstGeom>
        </p:spPr>
      </p:pic>
      <p:pic>
        <p:nvPicPr>
          <p:cNvPr id="36" name="Picture 18">
            <a:extLst>
              <a:ext uri="{FF2B5EF4-FFF2-40B4-BE49-F238E27FC236}">
                <a16:creationId xmlns:a16="http://schemas.microsoft.com/office/drawing/2014/main" id="{E926FC8F-8667-297E-E75A-9ADAC6B65D0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6750815" y="5130298"/>
            <a:ext cx="3472768" cy="172770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E926FC8F-8667-297E-E75A-9ADAC6B65D0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43318"/>
          <a:stretch/>
        </p:blipFill>
        <p:spPr>
          <a:xfrm>
            <a:off x="10223583" y="5130298"/>
            <a:ext cx="1968417" cy="1727702"/>
          </a:xfrm>
          <a:prstGeom prst="rect">
            <a:avLst/>
          </a:prstGeom>
        </p:spPr>
      </p:pic>
      <p:pic>
        <p:nvPicPr>
          <p:cNvPr id="46" name="Picture 45" descr="A picture containing text&#10;&#10;Description automatically generated">
            <a:extLst>
              <a:ext uri="{FF2B5EF4-FFF2-40B4-BE49-F238E27FC236}">
                <a16:creationId xmlns:a16="http://schemas.microsoft.com/office/drawing/2014/main" id="{58BCEED0-137B-3B20-267E-87897251B6D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1827" y="3842333"/>
            <a:ext cx="3434187" cy="316660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39B9E3F-DF6F-48CD-84DA-F175448B55B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04539" y="2053652"/>
            <a:ext cx="4333874" cy="2580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199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ây táo" descr="Icon&#10;&#10;Description automatically generated">
            <a:extLst>
              <a:ext uri="{FF2B5EF4-FFF2-40B4-BE49-F238E27FC236}">
                <a16:creationId xmlns:a16="http://schemas.microsoft.com/office/drawing/2014/main" id="{6DBFB49E-6B71-C29A-6FF7-CE83594A75F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8" t="8320" r="6300" b="6381"/>
          <a:stretch/>
        </p:blipFill>
        <p:spPr>
          <a:xfrm>
            <a:off x="6095305" y="748286"/>
            <a:ext cx="6094612" cy="6071613"/>
          </a:xfrm>
          <a:prstGeom prst="rect">
            <a:avLst/>
          </a:prstGeom>
        </p:spPr>
      </p:pic>
      <p:pic>
        <p:nvPicPr>
          <p:cNvPr id="28" name="Trái táo số 1">
            <a:extLst>
              <a:ext uri="{FF2B5EF4-FFF2-40B4-BE49-F238E27FC236}">
                <a16:creationId xmlns:a16="http://schemas.microsoft.com/office/drawing/2014/main" id="{207E20EF-78C7-7A57-0277-D6BB3E98CE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87827" y="2538320"/>
            <a:ext cx="762066" cy="847417"/>
          </a:xfrm>
          <a:prstGeom prst="rect">
            <a:avLst/>
          </a:prstGeom>
        </p:spPr>
      </p:pic>
      <p:pic>
        <p:nvPicPr>
          <p:cNvPr id="29" name="Trái táo số 2">
            <a:extLst>
              <a:ext uri="{FF2B5EF4-FFF2-40B4-BE49-F238E27FC236}">
                <a16:creationId xmlns:a16="http://schemas.microsoft.com/office/drawing/2014/main" id="{F92CC8AF-0A71-85C4-420F-91D3A864FC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09868" y="3199916"/>
            <a:ext cx="762066" cy="853514"/>
          </a:xfrm>
          <a:prstGeom prst="rect">
            <a:avLst/>
          </a:prstGeom>
        </p:spPr>
      </p:pic>
      <p:pic>
        <p:nvPicPr>
          <p:cNvPr id="31" name="Trái táo số 3">
            <a:extLst>
              <a:ext uri="{FF2B5EF4-FFF2-40B4-BE49-F238E27FC236}">
                <a16:creationId xmlns:a16="http://schemas.microsoft.com/office/drawing/2014/main" id="{A32195D9-FC95-9CB4-9861-C2416613E7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91368" y="3173477"/>
            <a:ext cx="755970" cy="847417"/>
          </a:xfrm>
          <a:prstGeom prst="rect">
            <a:avLst/>
          </a:prstGeom>
        </p:spPr>
      </p:pic>
      <p:pic>
        <p:nvPicPr>
          <p:cNvPr id="32" name="Trái táo số 4">
            <a:extLst>
              <a:ext uri="{FF2B5EF4-FFF2-40B4-BE49-F238E27FC236}">
                <a16:creationId xmlns:a16="http://schemas.microsoft.com/office/drawing/2014/main" id="{4BC01F74-24C8-AA94-C9F1-2923AAFC41A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77182" y="1780895"/>
            <a:ext cx="762066" cy="847417"/>
          </a:xfrm>
          <a:prstGeom prst="rect">
            <a:avLst/>
          </a:prstGeom>
        </p:spPr>
      </p:pic>
      <p:pic>
        <p:nvPicPr>
          <p:cNvPr id="33" name="Trái táo số 5">
            <a:extLst>
              <a:ext uri="{FF2B5EF4-FFF2-40B4-BE49-F238E27FC236}">
                <a16:creationId xmlns:a16="http://schemas.microsoft.com/office/drawing/2014/main" id="{5525CD6B-5028-FBBC-4E19-384FA91A9B4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51959" y="1312883"/>
            <a:ext cx="762066" cy="847417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DA27920B-DB35-D2D9-DB35-368FC08825E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726" y="4341989"/>
            <a:ext cx="2737965" cy="2368229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BA539E07-DDCD-90A7-F33D-E1621A8D24F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" t="-95" r="77315" b="52550"/>
          <a:stretch/>
        </p:blipFill>
        <p:spPr>
          <a:xfrm flipH="1">
            <a:off x="-5219957" y="1293091"/>
            <a:ext cx="3605095" cy="5564909"/>
          </a:xfrm>
          <a:prstGeom prst="rect">
            <a:avLst/>
          </a:prstGeom>
        </p:spPr>
      </p:pic>
      <p:pic>
        <p:nvPicPr>
          <p:cNvPr id="53" name="Picture 52" descr="A green grass on a black background&#10;&#10;Description automatically generated">
            <a:extLst>
              <a:ext uri="{FF2B5EF4-FFF2-40B4-BE49-F238E27FC236}">
                <a16:creationId xmlns:a16="http://schemas.microsoft.com/office/drawing/2014/main" id="{9DDCEC3B-0DE4-A285-A25F-4CA1634AB9D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634" y="3660921"/>
            <a:ext cx="4897584" cy="4897584"/>
          </a:xfrm>
          <a:prstGeom prst="rect">
            <a:avLst/>
          </a:prstGeom>
        </p:spPr>
      </p:pic>
      <p:pic>
        <p:nvPicPr>
          <p:cNvPr id="4" name="vintage-piano-115447">
            <a:hlinkClick r:id="" action="ppaction://media"/>
            <a:extLst>
              <a:ext uri="{FF2B5EF4-FFF2-40B4-BE49-F238E27FC236}">
                <a16:creationId xmlns:a16="http://schemas.microsoft.com/office/drawing/2014/main" id="{58A4ACE7-12AE-467B-4E07-B8D6C3DC7CD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64360.2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996827" y="1899803"/>
            <a:ext cx="609600" cy="6096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FCB309B-86CA-28CD-6CE6-B0A338E4BD59}"/>
              </a:ext>
            </a:extLst>
          </p:cNvPr>
          <p:cNvSpPr/>
          <p:nvPr/>
        </p:nvSpPr>
        <p:spPr>
          <a:xfrm>
            <a:off x="10487074" y="38101"/>
            <a:ext cx="1688123" cy="466463"/>
          </a:xfrm>
          <a:prstGeom prst="rect">
            <a:avLst/>
          </a:prstGeom>
          <a:solidFill>
            <a:srgbClr val="87CDD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3DEB1E6-2590-DC6D-C6A9-DF5D1226236E}"/>
              </a:ext>
            </a:extLst>
          </p:cNvPr>
          <p:cNvSpPr txBox="1"/>
          <p:nvPr/>
        </p:nvSpPr>
        <p:spPr>
          <a:xfrm>
            <a:off x="134655" y="1520316"/>
            <a:ext cx="690935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6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6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6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Hái</a:t>
            </a:r>
            <a:r>
              <a:rPr lang="en-US" sz="6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táo</a:t>
            </a:r>
            <a:r>
              <a:rPr lang="en-US" sz="6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6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1062706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96296E-6 L 0.58672 -0.0120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336" y="-60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38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ây táo" descr="Icon&#10;&#10;Description automatically generated">
            <a:extLst>
              <a:ext uri="{FF2B5EF4-FFF2-40B4-BE49-F238E27FC236}">
                <a16:creationId xmlns:a16="http://schemas.microsoft.com/office/drawing/2014/main" id="{6DBFB49E-6B71-C29A-6FF7-CE83594A75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8" t="8320" r="6300" b="6381"/>
          <a:stretch/>
        </p:blipFill>
        <p:spPr>
          <a:xfrm>
            <a:off x="6095305" y="748286"/>
            <a:ext cx="6094612" cy="6071613"/>
          </a:xfrm>
          <a:prstGeom prst="rect">
            <a:avLst/>
          </a:prstGeom>
        </p:spPr>
      </p:pic>
      <p:pic>
        <p:nvPicPr>
          <p:cNvPr id="28" name="Trái táo số 1">
            <a:hlinkClick r:id="rId3" action="ppaction://hlinksldjump"/>
            <a:extLst>
              <a:ext uri="{FF2B5EF4-FFF2-40B4-BE49-F238E27FC236}">
                <a16:creationId xmlns:a16="http://schemas.microsoft.com/office/drawing/2014/main" id="{207E20EF-78C7-7A57-0277-D6BB3E98CE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3993" y="2009872"/>
            <a:ext cx="762066" cy="847417"/>
          </a:xfrm>
          <a:prstGeom prst="rect">
            <a:avLst/>
          </a:prstGeom>
        </p:spPr>
      </p:pic>
      <p:pic>
        <p:nvPicPr>
          <p:cNvPr id="29" name="Trái táo số 2">
            <a:hlinkClick r:id="rId5" action="ppaction://hlinksldjump"/>
            <a:extLst>
              <a:ext uri="{FF2B5EF4-FFF2-40B4-BE49-F238E27FC236}">
                <a16:creationId xmlns:a16="http://schemas.microsoft.com/office/drawing/2014/main" id="{F92CC8AF-0A71-85C4-420F-91D3A864FC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88935" y="3191611"/>
            <a:ext cx="762066" cy="853514"/>
          </a:xfrm>
          <a:prstGeom prst="rect">
            <a:avLst/>
          </a:prstGeom>
        </p:spPr>
      </p:pic>
      <p:pic>
        <p:nvPicPr>
          <p:cNvPr id="31" name="Trái táo số 3">
            <a:hlinkClick r:id="rId7" action="ppaction://hlinksldjump"/>
            <a:extLst>
              <a:ext uri="{FF2B5EF4-FFF2-40B4-BE49-F238E27FC236}">
                <a16:creationId xmlns:a16="http://schemas.microsoft.com/office/drawing/2014/main" id="{A32195D9-FC95-9CB4-9861-C2416613E7C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28305" y="1074898"/>
            <a:ext cx="755970" cy="847417"/>
          </a:xfrm>
          <a:prstGeom prst="rect">
            <a:avLst/>
          </a:prstGeom>
        </p:spPr>
      </p:pic>
      <p:pic>
        <p:nvPicPr>
          <p:cNvPr id="32" name="Trái táo số 4">
            <a:hlinkClick r:id="rId9" action="ppaction://hlinksldjump"/>
            <a:extLst>
              <a:ext uri="{FF2B5EF4-FFF2-40B4-BE49-F238E27FC236}">
                <a16:creationId xmlns:a16="http://schemas.microsoft.com/office/drawing/2014/main" id="{4BC01F74-24C8-AA94-C9F1-2923AAFC41A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03151" y="3144322"/>
            <a:ext cx="762066" cy="847417"/>
          </a:xfrm>
          <a:prstGeom prst="rect">
            <a:avLst/>
          </a:prstGeom>
        </p:spPr>
      </p:pic>
      <p:pic>
        <p:nvPicPr>
          <p:cNvPr id="33" name="Trái táo số 5">
            <a:hlinkClick r:id="rId11" action="ppaction://hlinksldjump"/>
            <a:extLst>
              <a:ext uri="{FF2B5EF4-FFF2-40B4-BE49-F238E27FC236}">
                <a16:creationId xmlns:a16="http://schemas.microsoft.com/office/drawing/2014/main" id="{5525CD6B-5028-FBBC-4E19-384FA91A9B4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251417" y="2288485"/>
            <a:ext cx="762066" cy="847417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DA27920B-DB35-D2D9-DB35-368FC08825E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976" y="4370564"/>
            <a:ext cx="2737965" cy="2368229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BA539E07-DDCD-90A7-F33D-E1621A8D24F0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" t="-95" r="77315" b="52550"/>
          <a:stretch/>
        </p:blipFill>
        <p:spPr>
          <a:xfrm flipH="1">
            <a:off x="1045956" y="1293091"/>
            <a:ext cx="3605095" cy="5564909"/>
          </a:xfrm>
          <a:prstGeom prst="rect">
            <a:avLst/>
          </a:prstGeom>
        </p:spPr>
      </p:pic>
      <p:pic>
        <p:nvPicPr>
          <p:cNvPr id="53" name="Picture 52" descr="A green grass on a black background&#10;&#10;Description automatically generated">
            <a:extLst>
              <a:ext uri="{FF2B5EF4-FFF2-40B4-BE49-F238E27FC236}">
                <a16:creationId xmlns:a16="http://schemas.microsoft.com/office/drawing/2014/main" id="{9DDCEC3B-0DE4-A285-A25F-4CA1634AB9D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8851" y="3685310"/>
            <a:ext cx="4897584" cy="4897584"/>
          </a:xfrm>
          <a:prstGeom prst="rect">
            <a:avLst/>
          </a:prstGeom>
        </p:spPr>
      </p:pic>
      <p:sp>
        <p:nvSpPr>
          <p:cNvPr id="3" name="Rectangle: Rounded Corners 2">
            <a:hlinkClick r:id="" action="ppaction://noaction"/>
            <a:extLst>
              <a:ext uri="{FF2B5EF4-FFF2-40B4-BE49-F238E27FC236}">
                <a16:creationId xmlns:a16="http://schemas.microsoft.com/office/drawing/2014/main" id="{45407CC6-E96C-ECCD-5314-5A55BA8110F3}"/>
              </a:ext>
            </a:extLst>
          </p:cNvPr>
          <p:cNvSpPr/>
          <p:nvPr/>
        </p:nvSpPr>
        <p:spPr>
          <a:xfrm>
            <a:off x="10429727" y="74119"/>
            <a:ext cx="1743075" cy="4667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Hoàn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thành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9046B3A-5FC9-14C4-BBAE-3AEA61E97694}"/>
              </a:ext>
            </a:extLst>
          </p:cNvPr>
          <p:cNvSpPr txBox="1"/>
          <p:nvPr/>
        </p:nvSpPr>
        <p:spPr>
          <a:xfrm>
            <a:off x="0" y="623605"/>
            <a:ext cx="690935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6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6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6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Hái</a:t>
            </a:r>
            <a:r>
              <a:rPr lang="en-US" sz="6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táo</a:t>
            </a:r>
            <a:r>
              <a:rPr lang="en-US" sz="6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6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0825861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1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1.11111E-6 L -0.01159 -1.11111E-6 L -0.01159 0.0669 L -0.02318 0.0669 L -0.02318 0.13403 L -0.03463 0.13403 L -0.03463 0.20116 L -0.04622 0.20116 L -0.04622 0.26829 L -0.05768 0.26829 L -0.05768 0.33542 L -0.06927 0.33542 L -0.06927 0.40255 L -0.08073 0.40255 L -0.08073 0.46991 " pathEditMode="relative" rAng="0" ptsTypes="AAAAAAAAAAAAAAA">
                                      <p:cBhvr>
                                        <p:cTn id="3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36" y="23495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3.7037E-6 L -0.01706 3.7037E-6 L -0.01706 0.05115 L -0.03411 0.05115 L -0.03411 0.10254 L -0.05117 0.10254 L -0.05117 0.15393 L -0.06823 0.15393 L -0.06823 0.20532 L -0.08529 0.20532 L -0.08529 0.25671 L -0.10234 0.25671 L -0.10234 0.3081 L -0.11927 0.3081 L -0.11927 0.35995 " pathEditMode="relative" rAng="0" ptsTypes="AAAAAAAAAAAAAAA">
                                      <p:cBhvr>
                                        <p:cTn id="4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64" y="17986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48148E-6 L -0.04388 1.48148E-6 L -0.04388 0.09514 L -0.08724 0.09514 L -0.08724 0.1919 L -0.13073 0.1919 L -0.13073 0.28889 L -0.17409 0.28889 L -0.17409 0.38542 L -0.21732 0.38542 L -0.21732 0.48171 L -0.26068 0.48171 L -0.26068 0.5787 L -0.30365 0.5787 L -0.30365 0.67639 " pathEditMode="relative" rAng="0" ptsTypes="AAAAAAAAAAAAAAA">
                                      <p:cBhvr>
                                        <p:cTn id="4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82" y="33819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11111E-6 L -0.03607 1.11111E-6 L -0.03607 0.05856 L -0.07161 0.05856 L -0.07161 0.11759 L -0.10729 0.11759 L -0.10729 0.17685 L -0.14297 0.17685 L -0.14297 0.23611 L -0.17864 0.23611 L -0.17864 0.29491 L -0.21432 0.29491 L -0.21432 0.35417 L -0.24974 0.35417 L -0.24974 0.41389 " pathEditMode="relative" rAng="0" ptsTypes="AAAAAAAAAAAAAAA">
                                      <p:cBhvr>
                                        <p:cTn id="5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487" y="20694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3.7037E-7 L -0.05651 -3.7037E-7 L -0.05651 0.06782 L -0.1129 0.06782 L -0.1129 0.13657 L -0.16941 0.13657 L -0.16941 0.20509 L -0.22513 0.20509 L -0.22513 0.27361 L -0.28165 0.27361 L -0.28165 0.34236 L -0.33803 0.34236 L -0.33803 0.41088 L -0.39323 0.41088 L -0.39323 0.47986 " pathEditMode="relative" rAng="0" ptsTypes="AAAAAAAAAAAAAAA">
                                      <p:cBhvr>
                                        <p:cTn id="6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661" y="23981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1091" t="29953" r="17860" b="4322"/>
          <a:stretch/>
        </p:blipFill>
        <p:spPr>
          <a:xfrm>
            <a:off x="-116840" y="15328"/>
            <a:ext cx="12425680" cy="6858000"/>
          </a:xfrm>
          <a:prstGeom prst="rect">
            <a:avLst/>
          </a:prstGeom>
        </p:spPr>
      </p:pic>
      <p:sp>
        <p:nvSpPr>
          <p:cNvPr id="12" name="Bảng câu hỏi">
            <a:extLst>
              <a:ext uri="{FF2B5EF4-FFF2-40B4-BE49-F238E27FC236}">
                <a16:creationId xmlns:a16="http://schemas.microsoft.com/office/drawing/2014/main" id="{5AC340DA-3DD6-1138-62D5-46F5EB717F86}"/>
              </a:ext>
            </a:extLst>
          </p:cNvPr>
          <p:cNvSpPr/>
          <p:nvPr/>
        </p:nvSpPr>
        <p:spPr>
          <a:xfrm>
            <a:off x="1043826" y="198343"/>
            <a:ext cx="10104348" cy="1591075"/>
          </a:xfrm>
          <a:prstGeom prst="roundRect">
            <a:avLst>
              <a:gd name="adj" fmla="val 29458"/>
            </a:avLst>
          </a:prstGeom>
          <a:solidFill>
            <a:schemeClr val="bg1">
              <a:alpha val="76000"/>
            </a:schemeClr>
          </a:solidFill>
          <a:ln w="38100">
            <a:solidFill>
              <a:srgbClr val="D93E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5 Fourth Medium" panose="00000600000000000000" pitchFamily="2" charset="0"/>
              <a:ea typeface="+mn-ea"/>
              <a:cs typeface="+mn-cs"/>
            </a:endParaRPr>
          </a:p>
        </p:txBody>
      </p:sp>
      <p:sp>
        <p:nvSpPr>
          <p:cNvPr id="20" name="Chứa câu hỏi">
            <a:extLst>
              <a:ext uri="{FF2B5EF4-FFF2-40B4-BE49-F238E27FC236}">
                <a16:creationId xmlns:a16="http://schemas.microsoft.com/office/drawing/2014/main" id="{8FD0D94F-385C-5C2D-3CE5-58579DD7A67F}"/>
              </a:ext>
            </a:extLst>
          </p:cNvPr>
          <p:cNvSpPr txBox="1"/>
          <p:nvPr/>
        </p:nvSpPr>
        <p:spPr>
          <a:xfrm>
            <a:off x="1624159" y="346087"/>
            <a:ext cx="1010434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54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 ×11=….?....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3315" name="Group 13314">
            <a:extLst>
              <a:ext uri="{FF2B5EF4-FFF2-40B4-BE49-F238E27FC236}">
                <a16:creationId xmlns:a16="http://schemas.microsoft.com/office/drawing/2014/main" id="{6C262A12-9861-B145-11C3-E30893D9D7F8}"/>
              </a:ext>
            </a:extLst>
          </p:cNvPr>
          <p:cNvGrpSpPr/>
          <p:nvPr/>
        </p:nvGrpSpPr>
        <p:grpSpPr>
          <a:xfrm>
            <a:off x="81604" y="2099070"/>
            <a:ext cx="5399119" cy="1666748"/>
            <a:chOff x="-638045" y="4176625"/>
            <a:chExt cx="5530219" cy="2160238"/>
          </a:xfrm>
        </p:grpSpPr>
        <p:sp>
          <p:nvSpPr>
            <p:cNvPr id="13316" name="a">
              <a:extLst>
                <a:ext uri="{FF2B5EF4-FFF2-40B4-BE49-F238E27FC236}">
                  <a16:creationId xmlns:a16="http://schemas.microsoft.com/office/drawing/2014/main" id="{AE058850-8D6E-172F-1A76-B7C673552E7E}"/>
                </a:ext>
              </a:extLst>
            </p:cNvPr>
            <p:cNvSpPr/>
            <p:nvPr/>
          </p:nvSpPr>
          <p:spPr>
            <a:xfrm>
              <a:off x="862372" y="4176625"/>
              <a:ext cx="4029802" cy="1838562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>
                  <a:solidFill>
                    <a:srgbClr val="0099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397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3317" name="Picture 4">
              <a:extLst>
                <a:ext uri="{FF2B5EF4-FFF2-40B4-BE49-F238E27FC236}">
                  <a16:creationId xmlns:a16="http://schemas.microsoft.com/office/drawing/2014/main" id="{1BC289E5-32E7-18B2-E18C-58A73783A1C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-638045" y="4338421"/>
              <a:ext cx="1803591" cy="1998442"/>
            </a:xfrm>
            <a:prstGeom prst="rect">
              <a:avLst/>
            </a:prstGeom>
          </p:spPr>
        </p:pic>
      </p:grpSp>
      <p:grpSp>
        <p:nvGrpSpPr>
          <p:cNvPr id="13318" name="Group 13317">
            <a:extLst>
              <a:ext uri="{FF2B5EF4-FFF2-40B4-BE49-F238E27FC236}">
                <a16:creationId xmlns:a16="http://schemas.microsoft.com/office/drawing/2014/main" id="{788D0967-97D9-5F89-463F-5A5DEA06A478}"/>
              </a:ext>
            </a:extLst>
          </p:cNvPr>
          <p:cNvGrpSpPr/>
          <p:nvPr/>
        </p:nvGrpSpPr>
        <p:grpSpPr>
          <a:xfrm>
            <a:off x="7082954" y="2223904"/>
            <a:ext cx="5109048" cy="1721385"/>
            <a:chOff x="8804714" y="4393401"/>
            <a:chExt cx="6726870" cy="2238496"/>
          </a:xfrm>
        </p:grpSpPr>
        <p:sp>
          <p:nvSpPr>
            <p:cNvPr id="13319" name="b">
              <a:extLst>
                <a:ext uri="{FF2B5EF4-FFF2-40B4-BE49-F238E27FC236}">
                  <a16:creationId xmlns:a16="http://schemas.microsoft.com/office/drawing/2014/main" id="{752FBDE0-1813-4950-CD28-433A7524CE38}"/>
                </a:ext>
              </a:extLst>
            </p:cNvPr>
            <p:cNvSpPr/>
            <p:nvPr/>
          </p:nvSpPr>
          <p:spPr>
            <a:xfrm>
              <a:off x="10332300" y="4393401"/>
              <a:ext cx="5199284" cy="2062159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>
                  <a:solidFill>
                    <a:srgbClr val="0099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27 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3320" name="Picture 11">
              <a:extLst>
                <a:ext uri="{FF2B5EF4-FFF2-40B4-BE49-F238E27FC236}">
                  <a16:creationId xmlns:a16="http://schemas.microsoft.com/office/drawing/2014/main" id="{080F04AD-5466-F410-2EB8-30290C8EA9A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8804714" y="4447253"/>
              <a:ext cx="1963449" cy="2184644"/>
            </a:xfrm>
            <a:prstGeom prst="rect">
              <a:avLst/>
            </a:prstGeom>
          </p:spPr>
        </p:pic>
      </p:grpSp>
      <p:grpSp>
        <p:nvGrpSpPr>
          <p:cNvPr id="13321" name="Group 13320">
            <a:extLst>
              <a:ext uri="{FF2B5EF4-FFF2-40B4-BE49-F238E27FC236}">
                <a16:creationId xmlns:a16="http://schemas.microsoft.com/office/drawing/2014/main" id="{3AFFCD98-8537-D71F-9463-F0CA1278E0A0}"/>
              </a:ext>
            </a:extLst>
          </p:cNvPr>
          <p:cNvGrpSpPr/>
          <p:nvPr/>
        </p:nvGrpSpPr>
        <p:grpSpPr>
          <a:xfrm>
            <a:off x="187193" y="4136096"/>
            <a:ext cx="5417193" cy="1646773"/>
            <a:chOff x="2147103" y="4634992"/>
            <a:chExt cx="5612754" cy="2134345"/>
          </a:xfrm>
        </p:grpSpPr>
        <p:sp>
          <p:nvSpPr>
            <p:cNvPr id="13322" name="c">
              <a:extLst>
                <a:ext uri="{FF2B5EF4-FFF2-40B4-BE49-F238E27FC236}">
                  <a16:creationId xmlns:a16="http://schemas.microsoft.com/office/drawing/2014/main" id="{70862F77-F7E4-DE53-3C3E-2D8C0D0436B2}"/>
                </a:ext>
              </a:extLst>
            </p:cNvPr>
            <p:cNvSpPr/>
            <p:nvPr/>
          </p:nvSpPr>
          <p:spPr>
            <a:xfrm>
              <a:off x="3528590" y="4709163"/>
              <a:ext cx="4231267" cy="194593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297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3323" name="Picture 12">
              <a:extLst>
                <a:ext uri="{FF2B5EF4-FFF2-40B4-BE49-F238E27FC236}">
                  <a16:creationId xmlns:a16="http://schemas.microsoft.com/office/drawing/2014/main" id="{C73D7E1F-158D-DE5A-3029-76CE608840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2147103" y="4634992"/>
              <a:ext cx="1955593" cy="2134345"/>
            </a:xfrm>
            <a:prstGeom prst="rect">
              <a:avLst/>
            </a:prstGeom>
          </p:spPr>
        </p:pic>
      </p:grpSp>
      <p:pic>
        <p:nvPicPr>
          <p:cNvPr id="13324" name="Đúng">
            <a:extLst>
              <a:ext uri="{FF2B5EF4-FFF2-40B4-BE49-F238E27FC236}">
                <a16:creationId xmlns:a16="http://schemas.microsoft.com/office/drawing/2014/main" id="{FB176BBE-9057-2F82-8997-73ACF969F34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421" y="4506402"/>
            <a:ext cx="1631474" cy="1305178"/>
          </a:xfrm>
          <a:prstGeom prst="rect">
            <a:avLst/>
          </a:prstGeom>
        </p:spPr>
      </p:pic>
      <p:grpSp>
        <p:nvGrpSpPr>
          <p:cNvPr id="13325" name="Group 13324">
            <a:extLst>
              <a:ext uri="{FF2B5EF4-FFF2-40B4-BE49-F238E27FC236}">
                <a16:creationId xmlns:a16="http://schemas.microsoft.com/office/drawing/2014/main" id="{D28AFA78-F395-60D8-186B-C02B3E3E02AD}"/>
              </a:ext>
            </a:extLst>
          </p:cNvPr>
          <p:cNvGrpSpPr/>
          <p:nvPr/>
        </p:nvGrpSpPr>
        <p:grpSpPr>
          <a:xfrm>
            <a:off x="7215904" y="4410347"/>
            <a:ext cx="4364222" cy="1646772"/>
            <a:chOff x="10324068" y="7196308"/>
            <a:chExt cx="6472584" cy="2372790"/>
          </a:xfrm>
        </p:grpSpPr>
        <p:sp>
          <p:nvSpPr>
            <p:cNvPr id="13326" name="d">
              <a:extLst>
                <a:ext uri="{FF2B5EF4-FFF2-40B4-BE49-F238E27FC236}">
                  <a16:creationId xmlns:a16="http://schemas.microsoft.com/office/drawing/2014/main" id="{B6B10806-F3DC-EA4B-F04E-40B470FAF1D9}"/>
                </a:ext>
              </a:extLst>
            </p:cNvPr>
            <p:cNvSpPr/>
            <p:nvPr/>
          </p:nvSpPr>
          <p:spPr>
            <a:xfrm>
              <a:off x="11831654" y="7334711"/>
              <a:ext cx="4964998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270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</a:p>
          </p:txBody>
        </p:sp>
        <p:pic>
          <p:nvPicPr>
            <p:cNvPr id="13327" name="Picture 13">
              <a:extLst>
                <a:ext uri="{FF2B5EF4-FFF2-40B4-BE49-F238E27FC236}">
                  <a16:creationId xmlns:a16="http://schemas.microsoft.com/office/drawing/2014/main" id="{B7D6BA95-F434-608D-1D40-4B9433580B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10324068" y="7196308"/>
              <a:ext cx="2159239" cy="2372790"/>
            </a:xfrm>
            <a:prstGeom prst="rect">
              <a:avLst/>
            </a:prstGeom>
          </p:spPr>
        </p:pic>
      </p:grpSp>
      <p:pic>
        <p:nvPicPr>
          <p:cNvPr id="13328" name="Picture 13327">
            <a:extLst>
              <a:ext uri="{FF2B5EF4-FFF2-40B4-BE49-F238E27FC236}">
                <a16:creationId xmlns:a16="http://schemas.microsoft.com/office/drawing/2014/main" id="{0F6C84AC-C752-AADD-37BB-9C923AB4186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337684">
            <a:off x="4782191" y="2197908"/>
            <a:ext cx="2845911" cy="2164342"/>
          </a:xfrm>
          <a:prstGeom prst="rect">
            <a:avLst/>
          </a:prstGeom>
        </p:spPr>
      </p:pic>
      <p:sp>
        <p:nvSpPr>
          <p:cNvPr id="2" name="Arrow: Left 1">
            <a:hlinkClick r:id="rId17" action="ppaction://hlinksldjump"/>
            <a:extLst>
              <a:ext uri="{FF2B5EF4-FFF2-40B4-BE49-F238E27FC236}">
                <a16:creationId xmlns:a16="http://schemas.microsoft.com/office/drawing/2014/main" id="{657417E4-2AF6-4239-0607-D4FB51698CD4}"/>
              </a:ext>
            </a:extLst>
          </p:cNvPr>
          <p:cNvSpPr/>
          <p:nvPr/>
        </p:nvSpPr>
        <p:spPr>
          <a:xfrm>
            <a:off x="114300" y="6153150"/>
            <a:ext cx="2066925" cy="60960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2791683"/>
      </p:ext>
    </p:extLst>
  </p:cSld>
  <p:clrMapOvr>
    <a:masterClrMapping/>
  </p:clrMapOvr>
  <p:transition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800" decel="100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8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8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8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6" dur="1000" fill="hold"/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7" dur="1000" fill="hold"/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0" dur="1000" fill="hold"/>
                                            <p:tgtEl>
                                              <p:spTgt spid="133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1" dur="1000" fill="hold"/>
                                            <p:tgtEl>
                                              <p:spTgt spid="133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4" dur="1000" fill="hold"/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5" dur="1000" fill="hold"/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8" dur="1000" fill="hold"/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9" dur="1000" fill="hold"/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133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" dur="500" tmFilter="0, 0; .2, .5; .8, .5; 1, 0"/>
                                            <p:tgtEl>
                                              <p:spTgt spid="1331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5" dur="250" autoRev="1" fill="hold"/>
                                            <p:tgtEl>
                                              <p:spTgt spid="1331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7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8" dur="1000"/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/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/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1" dur="1000"/>
                                            <p:tgtEl>
                                              <p:spTgt spid="133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315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133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 tmFilter="0, 0; .2, .5; .8, .5; 1, 0"/>
                                            <p:tgtEl>
                                              <p:spTgt spid="1332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8" dur="250" autoRev="1" fill="hold"/>
                                            <p:tgtEl>
                                              <p:spTgt spid="1332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9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1332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5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5" dur="1000"/>
                                            <p:tgtEl>
                                              <p:spTgt spid="133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1000"/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1" dur="1000"/>
                                            <p:tgtEl>
                                              <p:spTgt spid="133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4" dur="1000"/>
                                            <p:tgtEl>
                                              <p:spTgt spid="133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133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1331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7" dur="1000"/>
                                            <p:tgtEl>
                                              <p:spTgt spid="133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3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9" presetID="10" presetClass="entr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1" dur="500"/>
                                            <p:tgtEl>
                                              <p:spTgt spid="133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321"/>
                      </p:tgtEl>
                    </p:cond>
                  </p:nextCondLst>
                </p:seq>
                <p:seq concurrent="1" nextAc="seek">
                  <p:cTn id="82" restart="whenNotActive" fill="hold" evtFilter="cancelBubble" nodeType="interactiveSeq">
                    <p:stCondLst>
                      <p:cond evt="onClick" delay="0">
                        <p:tgtEl>
                          <p:spTgt spid="133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3" fill="hold">
                          <p:stCondLst>
                            <p:cond delay="0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500" tmFilter="0, 0; .2, .5; .8, .5; 1, 0"/>
                                            <p:tgtEl>
                                              <p:spTgt spid="1331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7" dur="250" autoRev="1" fill="hold"/>
                                            <p:tgtEl>
                                              <p:spTgt spid="1331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9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0" dur="1000"/>
                                            <p:tgtEl>
                                              <p:spTgt spid="133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1" dur="1000"/>
                                            <p:tgtEl>
                                              <p:spTgt spid="133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2" dur="1000"/>
                                            <p:tgtEl>
                                              <p:spTgt spid="1331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3" dur="1000"/>
                                            <p:tgtEl>
                                              <p:spTgt spid="133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3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318"/>
                      </p:tgtEl>
                    </p:cond>
                  </p:nextCondLst>
                </p:seq>
                <p:seq concurrent="1" nextAc="seek">
                  <p:cTn id="95" restart="whenNotActive" fill="hold" evtFilter="cancelBubble" nodeType="interactiveSeq">
                    <p:stCondLst>
                      <p:cond evt="onClick" delay="0">
                        <p:tgtEl>
                          <p:spTgt spid="133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6" fill="hold">
                          <p:stCondLst>
                            <p:cond delay="0"/>
                          </p:stCondLst>
                          <p:childTnLst>
                            <p:par>
                              <p:cTn id="9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9" dur="500" tmFilter="0, 0; .2, .5; .8, .5; 1, 0"/>
                                            <p:tgtEl>
                                              <p:spTgt spid="1332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0" dur="250" autoRev="1" fill="hold"/>
                                            <p:tgtEl>
                                              <p:spTgt spid="1332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2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3" dur="1000"/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1000"/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5" dur="1000"/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6" dur="1000"/>
                                            <p:tgtEl>
                                              <p:spTgt spid="133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325"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800" decel="100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8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8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8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33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133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133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" dur="500" tmFilter="0, 0; .2, .5; .8, .5; 1, 0"/>
                                            <p:tgtEl>
                                              <p:spTgt spid="1331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5" dur="250" autoRev="1" fill="hold"/>
                                            <p:tgtEl>
                                              <p:spTgt spid="1331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7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8" dur="1000"/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/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/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1" dur="1000"/>
                                            <p:tgtEl>
                                              <p:spTgt spid="133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315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133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 tmFilter="0, 0; .2, .5; .8, .5; 1, 0"/>
                                            <p:tgtEl>
                                              <p:spTgt spid="1332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8" dur="250" autoRev="1" fill="hold"/>
                                            <p:tgtEl>
                                              <p:spTgt spid="1332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9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1332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5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5" dur="1000"/>
                                            <p:tgtEl>
                                              <p:spTgt spid="133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1000"/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1" dur="1000"/>
                                            <p:tgtEl>
                                              <p:spTgt spid="133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4" dur="1000"/>
                                            <p:tgtEl>
                                              <p:spTgt spid="133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133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1331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7" dur="1000"/>
                                            <p:tgtEl>
                                              <p:spTgt spid="133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3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9" presetID="10" presetClass="entr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1" dur="500"/>
                                            <p:tgtEl>
                                              <p:spTgt spid="133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321"/>
                      </p:tgtEl>
                    </p:cond>
                  </p:nextCondLst>
                </p:seq>
                <p:seq concurrent="1" nextAc="seek">
                  <p:cTn id="82" restart="whenNotActive" fill="hold" evtFilter="cancelBubble" nodeType="interactiveSeq">
                    <p:stCondLst>
                      <p:cond evt="onClick" delay="0">
                        <p:tgtEl>
                          <p:spTgt spid="133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3" fill="hold">
                          <p:stCondLst>
                            <p:cond delay="0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500" tmFilter="0, 0; .2, .5; .8, .5; 1, 0"/>
                                            <p:tgtEl>
                                              <p:spTgt spid="1331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7" dur="250" autoRev="1" fill="hold"/>
                                            <p:tgtEl>
                                              <p:spTgt spid="1331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9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0" dur="1000"/>
                                            <p:tgtEl>
                                              <p:spTgt spid="133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1" dur="1000"/>
                                            <p:tgtEl>
                                              <p:spTgt spid="133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2" dur="1000"/>
                                            <p:tgtEl>
                                              <p:spTgt spid="1331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3" dur="1000"/>
                                            <p:tgtEl>
                                              <p:spTgt spid="133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3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318"/>
                      </p:tgtEl>
                    </p:cond>
                  </p:nextCondLst>
                </p:seq>
                <p:seq concurrent="1" nextAc="seek">
                  <p:cTn id="95" restart="whenNotActive" fill="hold" evtFilter="cancelBubble" nodeType="interactiveSeq">
                    <p:stCondLst>
                      <p:cond evt="onClick" delay="0">
                        <p:tgtEl>
                          <p:spTgt spid="133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6" fill="hold">
                          <p:stCondLst>
                            <p:cond delay="0"/>
                          </p:stCondLst>
                          <p:childTnLst>
                            <p:par>
                              <p:cTn id="9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9" dur="500" tmFilter="0, 0; .2, .5; .8, .5; 1, 0"/>
                                            <p:tgtEl>
                                              <p:spTgt spid="1332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0" dur="250" autoRev="1" fill="hold"/>
                                            <p:tgtEl>
                                              <p:spTgt spid="1332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2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3" dur="1000"/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1000"/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5" dur="1000"/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6" dur="1000"/>
                                            <p:tgtEl>
                                              <p:spTgt spid="133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325"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sp>
        <p:nvSpPr>
          <p:cNvPr id="12" name="Bảng câu hỏi">
            <a:extLst>
              <a:ext uri="{FF2B5EF4-FFF2-40B4-BE49-F238E27FC236}">
                <a16:creationId xmlns:a16="http://schemas.microsoft.com/office/drawing/2014/main" id="{5AC340DA-3DD6-1138-62D5-46F5EB717F86}"/>
              </a:ext>
            </a:extLst>
          </p:cNvPr>
          <p:cNvSpPr/>
          <p:nvPr/>
        </p:nvSpPr>
        <p:spPr>
          <a:xfrm>
            <a:off x="577516" y="103899"/>
            <a:ext cx="11357810" cy="1324610"/>
          </a:xfrm>
          <a:prstGeom prst="roundRect">
            <a:avLst>
              <a:gd name="adj" fmla="val 29458"/>
            </a:avLst>
          </a:prstGeom>
          <a:solidFill>
            <a:schemeClr val="bg1">
              <a:alpha val="76000"/>
            </a:schemeClr>
          </a:solidFill>
          <a:ln w="38100">
            <a:solidFill>
              <a:srgbClr val="D93E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5 Fourth Medium" panose="00000600000000000000" pitchFamily="2" charset="0"/>
              <a:ea typeface="+mn-ea"/>
              <a:cs typeface="+mn-cs"/>
            </a:endParaRPr>
          </a:p>
        </p:txBody>
      </p:sp>
      <p:sp>
        <p:nvSpPr>
          <p:cNvPr id="20" name="Chứa câu hỏi">
            <a:extLst>
              <a:ext uri="{FF2B5EF4-FFF2-40B4-BE49-F238E27FC236}">
                <a16:creationId xmlns:a16="http://schemas.microsoft.com/office/drawing/2014/main" id="{8FD0D94F-385C-5C2D-3CE5-58579DD7A67F}"/>
              </a:ext>
            </a:extLst>
          </p:cNvPr>
          <p:cNvSpPr txBox="1"/>
          <p:nvPr/>
        </p:nvSpPr>
        <p:spPr>
          <a:xfrm>
            <a:off x="814435" y="240492"/>
            <a:ext cx="108839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r>
              <a:rPr lang="en-US" sz="60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11×55 =…?...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DAFC623-6881-33D4-D27F-2E832D7E41F3}"/>
              </a:ext>
            </a:extLst>
          </p:cNvPr>
          <p:cNvGrpSpPr/>
          <p:nvPr/>
        </p:nvGrpSpPr>
        <p:grpSpPr>
          <a:xfrm>
            <a:off x="875715" y="2284229"/>
            <a:ext cx="4262878" cy="1561788"/>
            <a:chOff x="-321995" y="4353970"/>
            <a:chExt cx="5612753" cy="2024202"/>
          </a:xfrm>
        </p:grpSpPr>
        <p:sp>
          <p:nvSpPr>
            <p:cNvPr id="3" name="a">
              <a:extLst>
                <a:ext uri="{FF2B5EF4-FFF2-40B4-BE49-F238E27FC236}">
                  <a16:creationId xmlns:a16="http://schemas.microsoft.com/office/drawing/2014/main" id="{1E2B41A8-6C53-925C-493E-4AF8B20D63D5}"/>
                </a:ext>
              </a:extLst>
            </p:cNvPr>
            <p:cNvSpPr/>
            <p:nvPr/>
          </p:nvSpPr>
          <p:spPr>
            <a:xfrm>
              <a:off x="1260956" y="4539610"/>
              <a:ext cx="4029802" cy="1838562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605</a:t>
              </a:r>
            </a:p>
          </p:txBody>
        </p:sp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78ACBB1D-4DDC-B3DD-D3FE-B82B791EBB3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-321995" y="4353970"/>
              <a:ext cx="1803591" cy="1998442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D76B9419-45C5-8174-6103-6356FC8E3840}"/>
              </a:ext>
            </a:extLst>
          </p:cNvPr>
          <p:cNvGrpSpPr/>
          <p:nvPr/>
        </p:nvGrpSpPr>
        <p:grpSpPr>
          <a:xfrm>
            <a:off x="7101137" y="2320035"/>
            <a:ext cx="4497172" cy="1685579"/>
            <a:chOff x="8804714" y="4447253"/>
            <a:chExt cx="5921239" cy="2184644"/>
          </a:xfrm>
        </p:grpSpPr>
        <p:sp>
          <p:nvSpPr>
            <p:cNvPr id="6" name="b">
              <a:extLst>
                <a:ext uri="{FF2B5EF4-FFF2-40B4-BE49-F238E27FC236}">
                  <a16:creationId xmlns:a16="http://schemas.microsoft.com/office/drawing/2014/main" id="{01F1C4E8-6D32-E011-94DB-545DE742C607}"/>
                </a:ext>
              </a:extLst>
            </p:cNvPr>
            <p:cNvSpPr/>
            <p:nvPr/>
          </p:nvSpPr>
          <p:spPr>
            <a:xfrm>
              <a:off x="10332301" y="4622054"/>
              <a:ext cx="4393652" cy="183350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000" b="1" dirty="0">
                  <a:solidFill>
                    <a:srgbClr val="0099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505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7" name="Picture 11">
              <a:extLst>
                <a:ext uri="{FF2B5EF4-FFF2-40B4-BE49-F238E27FC236}">
                  <a16:creationId xmlns:a16="http://schemas.microsoft.com/office/drawing/2014/main" id="{D9B29DAE-3BE0-863A-356A-3770E3190B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8804714" y="4447253"/>
              <a:ext cx="1963449" cy="2184644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70B57DB3-0450-0760-3547-B8A71315D2C1}"/>
              </a:ext>
            </a:extLst>
          </p:cNvPr>
          <p:cNvGrpSpPr/>
          <p:nvPr/>
        </p:nvGrpSpPr>
        <p:grpSpPr>
          <a:xfrm>
            <a:off x="875715" y="4470672"/>
            <a:ext cx="4337013" cy="1646772"/>
            <a:chOff x="2147103" y="4634992"/>
            <a:chExt cx="5710364" cy="2134345"/>
          </a:xfrm>
        </p:grpSpPr>
        <p:sp>
          <p:nvSpPr>
            <p:cNvPr id="9" name="c">
              <a:extLst>
                <a:ext uri="{FF2B5EF4-FFF2-40B4-BE49-F238E27FC236}">
                  <a16:creationId xmlns:a16="http://schemas.microsoft.com/office/drawing/2014/main" id="{8C4CD38B-4FF9-3A26-3779-486DB9892C8D}"/>
                </a:ext>
              </a:extLst>
            </p:cNvPr>
            <p:cNvSpPr/>
            <p:nvPr/>
          </p:nvSpPr>
          <p:spPr>
            <a:xfrm>
              <a:off x="3626200" y="4759487"/>
              <a:ext cx="4231267" cy="1945935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000" b="1" dirty="0">
                  <a:solidFill>
                    <a:srgbClr val="0099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65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0" name="Picture 12">
              <a:extLst>
                <a:ext uri="{FF2B5EF4-FFF2-40B4-BE49-F238E27FC236}">
                  <a16:creationId xmlns:a16="http://schemas.microsoft.com/office/drawing/2014/main" id="{0CF72D6A-5F35-B1FF-BD6D-FBAF7BCAAD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2147103" y="4634992"/>
              <a:ext cx="1955593" cy="2134345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DEA1DF5-A44A-9DE6-8F1C-1186839F1FE0}"/>
              </a:ext>
            </a:extLst>
          </p:cNvPr>
          <p:cNvGrpSpPr/>
          <p:nvPr/>
        </p:nvGrpSpPr>
        <p:grpSpPr>
          <a:xfrm>
            <a:off x="7234087" y="4470672"/>
            <a:ext cx="4557715" cy="1646772"/>
            <a:chOff x="10324068" y="7196309"/>
            <a:chExt cx="6759554" cy="2372790"/>
          </a:xfrm>
        </p:grpSpPr>
        <p:sp>
          <p:nvSpPr>
            <p:cNvPr id="13" name="d">
              <a:extLst>
                <a:ext uri="{FF2B5EF4-FFF2-40B4-BE49-F238E27FC236}">
                  <a16:creationId xmlns:a16="http://schemas.microsoft.com/office/drawing/2014/main" id="{26491F73-DF3E-A551-2204-0AEF03EDC728}"/>
                </a:ext>
              </a:extLst>
            </p:cNvPr>
            <p:cNvSpPr/>
            <p:nvPr/>
          </p:nvSpPr>
          <p:spPr>
            <a:xfrm>
              <a:off x="12118624" y="7318883"/>
              <a:ext cx="4964998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000" b="1" dirty="0">
                  <a:solidFill>
                    <a:srgbClr val="0099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55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0365F4E-FCDD-035B-0FAF-531F193DB6A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10324068" y="7196309"/>
              <a:ext cx="2159238" cy="2372790"/>
            </a:xfrm>
            <a:prstGeom prst="rect">
              <a:avLst/>
            </a:prstGeom>
          </p:spPr>
        </p:pic>
      </p:grpSp>
      <p:pic>
        <p:nvPicPr>
          <p:cNvPr id="16" name="Đúng">
            <a:extLst>
              <a:ext uri="{FF2B5EF4-FFF2-40B4-BE49-F238E27FC236}">
                <a16:creationId xmlns:a16="http://schemas.microsoft.com/office/drawing/2014/main" id="{08DD71CC-C087-622B-3C39-106B6CC514F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186" y="1737495"/>
            <a:ext cx="1631474" cy="130517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14608CF-E003-49B3-06EB-46E2261CC90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412517">
            <a:off x="4634843" y="2446798"/>
            <a:ext cx="3209246" cy="2440662"/>
          </a:xfrm>
          <a:prstGeom prst="rect">
            <a:avLst/>
          </a:prstGeom>
        </p:spPr>
      </p:pic>
      <p:sp>
        <p:nvSpPr>
          <p:cNvPr id="18" name="Arrow: Left 17">
            <a:hlinkClick r:id="rId18" action="ppaction://hlinksldjump"/>
            <a:extLst>
              <a:ext uri="{FF2B5EF4-FFF2-40B4-BE49-F238E27FC236}">
                <a16:creationId xmlns:a16="http://schemas.microsoft.com/office/drawing/2014/main" id="{E0FB2392-3376-4138-8E55-80D23F526B7F}"/>
              </a:ext>
            </a:extLst>
          </p:cNvPr>
          <p:cNvSpPr/>
          <p:nvPr/>
        </p:nvSpPr>
        <p:spPr>
          <a:xfrm>
            <a:off x="114300" y="6153150"/>
            <a:ext cx="2066925" cy="60960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5223497"/>
      </p:ext>
    </p:extLst>
  </p:cSld>
  <p:clrMapOvr>
    <a:masterClrMapping/>
  </p:clrMapOvr>
  <p:transition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800" decel="100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8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8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8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6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9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0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4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 tmFilter="0, 0; .2, .5; .8, .5; 1, 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50" autoRev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1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1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4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7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0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6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68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9" fill="hold">
                          <p:stCondLst>
                            <p:cond delay="0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2" dur="500" tmFilter="0, 0; .2, .5; .8, .5; 1, 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3" dur="250" autoRev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5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9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  <p:seq concurrent="1" nextAc="seek">
                  <p:cTn id="81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2" fill="hold">
                          <p:stCondLst>
                            <p:cond delay="0"/>
                          </p:stCondLst>
                          <p:childTnLst>
                            <p:par>
                              <p:cTn id="8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4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 tmFilter="0, 0; .2, .5; .8, .5; 1, 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6" dur="250" autoRev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8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9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0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1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2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94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5" fill="hold">
                          <p:stCondLst>
                            <p:cond delay="0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8" dur="500" tmFilter="0, 0; .2, .5; .8, .5; 1, 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9" dur="250" autoRev="1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1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2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3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5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800" decel="100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8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8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8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 tmFilter="0, 0; .2, .5; .8, .5; 1, 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50" autoRev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1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1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4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7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0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6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68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9" fill="hold">
                          <p:stCondLst>
                            <p:cond delay="0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2" dur="500" tmFilter="0, 0; .2, .5; .8, .5; 1, 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3" dur="250" autoRev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5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9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  <p:seq concurrent="1" nextAc="seek">
                  <p:cTn id="81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2" fill="hold">
                          <p:stCondLst>
                            <p:cond delay="0"/>
                          </p:stCondLst>
                          <p:childTnLst>
                            <p:par>
                              <p:cTn id="8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4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 tmFilter="0, 0; .2, .5; .8, .5; 1, 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6" dur="250" autoRev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8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9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0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1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2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94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5" fill="hold">
                          <p:stCondLst>
                            <p:cond delay="0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8" dur="500" tmFilter="0, 0; .2, .5; .8, .5; 1, 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9" dur="250" autoRev="1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1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2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3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5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091" t="29953" r="17860" b="4322"/>
          <a:stretch/>
        </p:blipFill>
        <p:spPr>
          <a:xfrm>
            <a:off x="-233680" y="-82532"/>
            <a:ext cx="12425680" cy="6858000"/>
          </a:xfrm>
          <a:prstGeom prst="rect">
            <a:avLst/>
          </a:prstGeom>
        </p:spPr>
      </p:pic>
      <p:sp>
        <p:nvSpPr>
          <p:cNvPr id="12" name="Bảng câu hỏi">
            <a:extLst>
              <a:ext uri="{FF2B5EF4-FFF2-40B4-BE49-F238E27FC236}">
                <a16:creationId xmlns:a16="http://schemas.microsoft.com/office/drawing/2014/main" id="{5AC340DA-3DD6-1138-62D5-46F5EB717F86}"/>
              </a:ext>
            </a:extLst>
          </p:cNvPr>
          <p:cNvSpPr/>
          <p:nvPr/>
        </p:nvSpPr>
        <p:spPr>
          <a:xfrm>
            <a:off x="282024" y="166456"/>
            <a:ext cx="11316285" cy="1140099"/>
          </a:xfrm>
          <a:prstGeom prst="roundRect">
            <a:avLst>
              <a:gd name="adj" fmla="val 29458"/>
            </a:avLst>
          </a:prstGeom>
          <a:solidFill>
            <a:schemeClr val="bg1">
              <a:alpha val="76000"/>
            </a:schemeClr>
          </a:solidFill>
          <a:ln w="38100">
            <a:solidFill>
              <a:srgbClr val="D93E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5 Fourth Medium" panose="00000600000000000000" pitchFamily="2" charset="0"/>
              <a:ea typeface="+mn-ea"/>
              <a:cs typeface="+mn-cs"/>
            </a:endParaRPr>
          </a:p>
        </p:txBody>
      </p:sp>
      <p:sp>
        <p:nvSpPr>
          <p:cNvPr id="20" name="Chứa câu hỏi">
            <a:extLst>
              <a:ext uri="{FF2B5EF4-FFF2-40B4-BE49-F238E27FC236}">
                <a16:creationId xmlns:a16="http://schemas.microsoft.com/office/drawing/2014/main" id="{8FD0D94F-385C-5C2D-3CE5-58579DD7A67F}"/>
              </a:ext>
            </a:extLst>
          </p:cNvPr>
          <p:cNvSpPr txBox="1"/>
          <p:nvPr/>
        </p:nvSpPr>
        <p:spPr>
          <a:xfrm>
            <a:off x="766898" y="211115"/>
            <a:ext cx="1194080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60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</a:t>
            </a:r>
            <a:r>
              <a:rPr lang="en-US" sz="6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×1000 =…?...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94FCACE-BC10-5624-6643-AB72A45A5E33}"/>
              </a:ext>
            </a:extLst>
          </p:cNvPr>
          <p:cNvGrpSpPr/>
          <p:nvPr/>
        </p:nvGrpSpPr>
        <p:grpSpPr>
          <a:xfrm>
            <a:off x="949850" y="2164897"/>
            <a:ext cx="4262878" cy="1561788"/>
            <a:chOff x="-321995" y="4353970"/>
            <a:chExt cx="5612753" cy="2024202"/>
          </a:xfrm>
        </p:grpSpPr>
        <p:sp>
          <p:nvSpPr>
            <p:cNvPr id="3" name="a">
              <a:extLst>
                <a:ext uri="{FF2B5EF4-FFF2-40B4-BE49-F238E27FC236}">
                  <a16:creationId xmlns:a16="http://schemas.microsoft.com/office/drawing/2014/main" id="{D747F19C-A97B-41A5-9061-61078AB10CD1}"/>
                </a:ext>
              </a:extLst>
            </p:cNvPr>
            <p:cNvSpPr/>
            <p:nvPr/>
          </p:nvSpPr>
          <p:spPr>
            <a:xfrm>
              <a:off x="1260956" y="4539610"/>
              <a:ext cx="4029802" cy="1838562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7 200</a:t>
              </a:r>
            </a:p>
          </p:txBody>
        </p:sp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2579072A-944F-937C-9135-9FDEAE2C632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-321995" y="4353970"/>
              <a:ext cx="1803591" cy="1998442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C31DA83C-6E99-D215-79D6-603150FE8199}"/>
              </a:ext>
            </a:extLst>
          </p:cNvPr>
          <p:cNvGrpSpPr/>
          <p:nvPr/>
        </p:nvGrpSpPr>
        <p:grpSpPr>
          <a:xfrm>
            <a:off x="7101137" y="2177160"/>
            <a:ext cx="4497172" cy="1685579"/>
            <a:chOff x="8804714" y="4447253"/>
            <a:chExt cx="5921239" cy="2184644"/>
          </a:xfrm>
        </p:grpSpPr>
        <p:sp>
          <p:nvSpPr>
            <p:cNvPr id="6" name="b">
              <a:extLst>
                <a:ext uri="{FF2B5EF4-FFF2-40B4-BE49-F238E27FC236}">
                  <a16:creationId xmlns:a16="http://schemas.microsoft.com/office/drawing/2014/main" id="{FA456F9F-DB15-9DEF-EB35-A1E7309D1354}"/>
                </a:ext>
              </a:extLst>
            </p:cNvPr>
            <p:cNvSpPr/>
            <p:nvPr/>
          </p:nvSpPr>
          <p:spPr>
            <a:xfrm>
              <a:off x="10332301" y="4622054"/>
              <a:ext cx="4393652" cy="183350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720</a:t>
              </a:r>
            </a:p>
          </p:txBody>
        </p:sp>
        <p:pic>
          <p:nvPicPr>
            <p:cNvPr id="7" name="Picture 11">
              <a:extLst>
                <a:ext uri="{FF2B5EF4-FFF2-40B4-BE49-F238E27FC236}">
                  <a16:creationId xmlns:a16="http://schemas.microsoft.com/office/drawing/2014/main" id="{E484EB28-0A42-C477-A9AE-DB4594239B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8804714" y="4447253"/>
              <a:ext cx="1963449" cy="2184644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8E94DA1-019D-FAF8-43FE-C8136A6C94AC}"/>
              </a:ext>
            </a:extLst>
          </p:cNvPr>
          <p:cNvGrpSpPr/>
          <p:nvPr/>
        </p:nvGrpSpPr>
        <p:grpSpPr>
          <a:xfrm>
            <a:off x="766898" y="4327797"/>
            <a:ext cx="4337013" cy="1646772"/>
            <a:chOff x="2147103" y="4634992"/>
            <a:chExt cx="5710364" cy="2134345"/>
          </a:xfrm>
        </p:grpSpPr>
        <p:sp>
          <p:nvSpPr>
            <p:cNvPr id="9" name="c">
              <a:extLst>
                <a:ext uri="{FF2B5EF4-FFF2-40B4-BE49-F238E27FC236}">
                  <a16:creationId xmlns:a16="http://schemas.microsoft.com/office/drawing/2014/main" id="{735B4483-D2BC-B776-ECB0-13889554E4DB}"/>
                </a:ext>
              </a:extLst>
            </p:cNvPr>
            <p:cNvSpPr/>
            <p:nvPr/>
          </p:nvSpPr>
          <p:spPr>
            <a:xfrm>
              <a:off x="3626200" y="4759487"/>
              <a:ext cx="4231267" cy="1945935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72</a:t>
              </a:r>
            </a:p>
          </p:txBody>
        </p:sp>
        <p:pic>
          <p:nvPicPr>
            <p:cNvPr id="10" name="Picture 12">
              <a:extLst>
                <a:ext uri="{FF2B5EF4-FFF2-40B4-BE49-F238E27FC236}">
                  <a16:creationId xmlns:a16="http://schemas.microsoft.com/office/drawing/2014/main" id="{12E3840C-AEEA-4FD2-EB3F-568F61830F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2147103" y="4634992"/>
              <a:ext cx="1955593" cy="2134345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22284FA-6DA9-17E4-9018-6BFFFFE80F05}"/>
              </a:ext>
            </a:extLst>
          </p:cNvPr>
          <p:cNvGrpSpPr/>
          <p:nvPr/>
        </p:nvGrpSpPr>
        <p:grpSpPr>
          <a:xfrm>
            <a:off x="7234088" y="4327797"/>
            <a:ext cx="4525599" cy="1646772"/>
            <a:chOff x="10324068" y="7196308"/>
            <a:chExt cx="6711922" cy="2372790"/>
          </a:xfrm>
        </p:grpSpPr>
        <p:sp>
          <p:nvSpPr>
            <p:cNvPr id="13" name="d">
              <a:extLst>
                <a:ext uri="{FF2B5EF4-FFF2-40B4-BE49-F238E27FC236}">
                  <a16:creationId xmlns:a16="http://schemas.microsoft.com/office/drawing/2014/main" id="{4427DEB2-0AAF-5DAC-67D7-F660691DB2C0}"/>
                </a:ext>
              </a:extLst>
            </p:cNvPr>
            <p:cNvSpPr/>
            <p:nvPr/>
          </p:nvSpPr>
          <p:spPr>
            <a:xfrm>
              <a:off x="12070992" y="7296944"/>
              <a:ext cx="4964998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000" b="1" dirty="0">
                  <a:solidFill>
                    <a:srgbClr val="0099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72 000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F0388F3-0EDF-6BB9-2044-F39ADC3F99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10324068" y="7196308"/>
              <a:ext cx="2159239" cy="2372790"/>
            </a:xfrm>
            <a:prstGeom prst="rect">
              <a:avLst/>
            </a:prstGeom>
          </p:spPr>
        </p:pic>
      </p:grpSp>
      <p:pic>
        <p:nvPicPr>
          <p:cNvPr id="16" name="Đúng">
            <a:extLst>
              <a:ext uri="{FF2B5EF4-FFF2-40B4-BE49-F238E27FC236}">
                <a16:creationId xmlns:a16="http://schemas.microsoft.com/office/drawing/2014/main" id="{942A944E-5EC7-277B-8DEE-AF9A7D5FAF2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6298" y="4463851"/>
            <a:ext cx="1631474" cy="130517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8365FC2-5D81-356F-0943-38BAAEF72AD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412517">
            <a:off x="4634843" y="2303923"/>
            <a:ext cx="3209246" cy="2440662"/>
          </a:xfrm>
          <a:prstGeom prst="rect">
            <a:avLst/>
          </a:prstGeom>
        </p:spPr>
      </p:pic>
      <p:sp>
        <p:nvSpPr>
          <p:cNvPr id="18" name="Arrow: Left 17">
            <a:hlinkClick r:id="rId18" action="ppaction://hlinksldjump"/>
            <a:extLst>
              <a:ext uri="{FF2B5EF4-FFF2-40B4-BE49-F238E27FC236}">
                <a16:creationId xmlns:a16="http://schemas.microsoft.com/office/drawing/2014/main" id="{7BB40089-6370-9725-6699-14082E5AA43A}"/>
              </a:ext>
            </a:extLst>
          </p:cNvPr>
          <p:cNvSpPr/>
          <p:nvPr/>
        </p:nvSpPr>
        <p:spPr>
          <a:xfrm>
            <a:off x="114300" y="6153150"/>
            <a:ext cx="2066925" cy="60960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4704731"/>
      </p:ext>
    </p:extLst>
  </p:cSld>
  <p:clrMapOvr>
    <a:masterClrMapping/>
  </p:clrMapOvr>
  <p:transition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800" decel="100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8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8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8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6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9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0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4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 tmFilter="0, 0; .2, .5; .8, .5; 1, 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50" autoRev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6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7" dur="1000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0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42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" fill="hold">
                          <p:stCondLst>
                            <p:cond delay="0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" dur="500" tmFilter="0, 0; .2, .5; .8, .5; 1, 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7" dur="250" autoRev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9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0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3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  <p:seq concurrent="1" nextAc="seek">
                  <p:cTn id="55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6" fill="hold">
                          <p:stCondLst>
                            <p:cond delay="0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500" tmFilter="0, 0; .2, .5; .8, .5; 1, 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0" dur="250" autoRev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2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6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8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9" dur="1000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1000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2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4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8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0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1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4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86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7" fill="hold">
                          <p:stCondLst>
                            <p:cond delay="0"/>
                          </p:stCondLst>
                          <p:childTnLst>
                            <p:par>
                              <p:cTn id="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9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0" dur="500" tmFilter="0, 0; .2, .5; .8, .5; 1, 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1" dur="250" autoRev="1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2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4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5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6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8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9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0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0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0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0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6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800" decel="100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8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8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8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 tmFilter="0, 0; .2, .5; .8, .5; 1, 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50" autoRev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6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7" dur="1000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0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42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" fill="hold">
                          <p:stCondLst>
                            <p:cond delay="0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" dur="500" tmFilter="0, 0; .2, .5; .8, .5; 1, 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7" dur="250" autoRev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9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0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3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  <p:seq concurrent="1" nextAc="seek">
                  <p:cTn id="55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6" fill="hold">
                          <p:stCondLst>
                            <p:cond delay="0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500" tmFilter="0, 0; .2, .5; .8, .5; 1, 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0" dur="250" autoRev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2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6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8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9" dur="1000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1000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2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4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8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0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1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4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86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7" fill="hold">
                          <p:stCondLst>
                            <p:cond delay="0"/>
                          </p:stCondLst>
                          <p:childTnLst>
                            <p:par>
                              <p:cTn id="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9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0" dur="500" tmFilter="0, 0; .2, .5; .8, .5; 1, 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1" dur="250" autoRev="1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2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4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5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6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8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9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0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0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0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0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6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sp>
        <p:nvSpPr>
          <p:cNvPr id="12" name="Bảng câu hỏi">
            <a:extLst>
              <a:ext uri="{FF2B5EF4-FFF2-40B4-BE49-F238E27FC236}">
                <a16:creationId xmlns:a16="http://schemas.microsoft.com/office/drawing/2014/main" id="{5AC340DA-3DD6-1138-62D5-46F5EB717F86}"/>
              </a:ext>
            </a:extLst>
          </p:cNvPr>
          <p:cNvSpPr/>
          <p:nvPr/>
        </p:nvSpPr>
        <p:spPr>
          <a:xfrm>
            <a:off x="1037027" y="344352"/>
            <a:ext cx="10433078" cy="1431808"/>
          </a:xfrm>
          <a:prstGeom prst="roundRect">
            <a:avLst>
              <a:gd name="adj" fmla="val 29458"/>
            </a:avLst>
          </a:prstGeom>
          <a:solidFill>
            <a:schemeClr val="bg1">
              <a:alpha val="76000"/>
            </a:schemeClr>
          </a:solidFill>
          <a:ln w="38100">
            <a:solidFill>
              <a:srgbClr val="D93E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5 Fourth Medium" panose="00000600000000000000" pitchFamily="2" charset="0"/>
              <a:ea typeface="+mn-ea"/>
              <a:cs typeface="+mn-cs"/>
            </a:endParaRPr>
          </a:p>
        </p:txBody>
      </p:sp>
      <p:sp>
        <p:nvSpPr>
          <p:cNvPr id="20" name="Chứa câu hỏi">
            <a:extLst>
              <a:ext uri="{FF2B5EF4-FFF2-40B4-BE49-F238E27FC236}">
                <a16:creationId xmlns:a16="http://schemas.microsoft.com/office/drawing/2014/main" id="{8FD0D94F-385C-5C2D-3CE5-58579DD7A67F}"/>
              </a:ext>
            </a:extLst>
          </p:cNvPr>
          <p:cNvSpPr txBox="1"/>
          <p:nvPr/>
        </p:nvSpPr>
        <p:spPr>
          <a:xfrm>
            <a:off x="1763741" y="395716"/>
            <a:ext cx="93912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4: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83</a:t>
            </a:r>
            <a:r>
              <a:rPr lang="en-US" sz="6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×10 =…?...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DAFC623-6881-33D4-D27F-2E832D7E41F3}"/>
              </a:ext>
            </a:extLst>
          </p:cNvPr>
          <p:cNvGrpSpPr/>
          <p:nvPr/>
        </p:nvGrpSpPr>
        <p:grpSpPr>
          <a:xfrm>
            <a:off x="185332" y="2208029"/>
            <a:ext cx="4953261" cy="1836002"/>
            <a:chOff x="-321995" y="4353970"/>
            <a:chExt cx="5612753" cy="2379605"/>
          </a:xfrm>
        </p:grpSpPr>
        <p:sp>
          <p:nvSpPr>
            <p:cNvPr id="3" name="a">
              <a:extLst>
                <a:ext uri="{FF2B5EF4-FFF2-40B4-BE49-F238E27FC236}">
                  <a16:creationId xmlns:a16="http://schemas.microsoft.com/office/drawing/2014/main" id="{1E2B41A8-6C53-925C-493E-4AF8B20D63D5}"/>
                </a:ext>
              </a:extLst>
            </p:cNvPr>
            <p:cNvSpPr/>
            <p:nvPr/>
          </p:nvSpPr>
          <p:spPr>
            <a:xfrm>
              <a:off x="1260956" y="4539610"/>
              <a:ext cx="4029802" cy="2193965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000" b="1" dirty="0">
                  <a:solidFill>
                    <a:srgbClr val="009999"/>
                  </a:solidFill>
                  <a:latin typeface="Calibri" panose="020F0502020204030204"/>
                </a:rPr>
                <a:t>830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78ACBB1D-4DDC-B3DD-D3FE-B82B791EBB3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-321995" y="4353970"/>
              <a:ext cx="1803591" cy="1998442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D76B9419-45C5-8174-6103-6356FC8E3840}"/>
              </a:ext>
            </a:extLst>
          </p:cNvPr>
          <p:cNvGrpSpPr/>
          <p:nvPr/>
        </p:nvGrpSpPr>
        <p:grpSpPr>
          <a:xfrm>
            <a:off x="7101136" y="2243835"/>
            <a:ext cx="5090863" cy="1827639"/>
            <a:chOff x="8804714" y="4447253"/>
            <a:chExt cx="5921239" cy="2368765"/>
          </a:xfrm>
        </p:grpSpPr>
        <p:sp>
          <p:nvSpPr>
            <p:cNvPr id="6" name="b">
              <a:extLst>
                <a:ext uri="{FF2B5EF4-FFF2-40B4-BE49-F238E27FC236}">
                  <a16:creationId xmlns:a16="http://schemas.microsoft.com/office/drawing/2014/main" id="{01F1C4E8-6D32-E011-94DB-545DE742C607}"/>
                </a:ext>
              </a:extLst>
            </p:cNvPr>
            <p:cNvSpPr/>
            <p:nvPr/>
          </p:nvSpPr>
          <p:spPr>
            <a:xfrm>
              <a:off x="10332301" y="4622053"/>
              <a:ext cx="4393652" cy="2193965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000" b="1" dirty="0">
                  <a:solidFill>
                    <a:srgbClr val="0099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840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7" name="Picture 11">
              <a:extLst>
                <a:ext uri="{FF2B5EF4-FFF2-40B4-BE49-F238E27FC236}">
                  <a16:creationId xmlns:a16="http://schemas.microsoft.com/office/drawing/2014/main" id="{D9B29DAE-3BE0-863A-356A-3770E3190B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8804714" y="4447253"/>
              <a:ext cx="1963449" cy="2184644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70B57DB3-0450-0760-3547-B8A71315D2C1}"/>
              </a:ext>
            </a:extLst>
          </p:cNvPr>
          <p:cNvGrpSpPr/>
          <p:nvPr/>
        </p:nvGrpSpPr>
        <p:grpSpPr>
          <a:xfrm>
            <a:off x="185333" y="4394472"/>
            <a:ext cx="5027396" cy="1646772"/>
            <a:chOff x="2147103" y="4634992"/>
            <a:chExt cx="5710364" cy="2134345"/>
          </a:xfrm>
        </p:grpSpPr>
        <p:sp>
          <p:nvSpPr>
            <p:cNvPr id="9" name="c">
              <a:extLst>
                <a:ext uri="{FF2B5EF4-FFF2-40B4-BE49-F238E27FC236}">
                  <a16:creationId xmlns:a16="http://schemas.microsoft.com/office/drawing/2014/main" id="{8C4CD38B-4FF9-3A26-3779-486DB9892C8D}"/>
                </a:ext>
              </a:extLst>
            </p:cNvPr>
            <p:cNvSpPr/>
            <p:nvPr/>
          </p:nvSpPr>
          <p:spPr>
            <a:xfrm>
              <a:off x="3626200" y="4759487"/>
              <a:ext cx="4231267" cy="1945935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000" b="1" dirty="0">
                  <a:solidFill>
                    <a:srgbClr val="0099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8300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0" name="Picture 12">
              <a:extLst>
                <a:ext uri="{FF2B5EF4-FFF2-40B4-BE49-F238E27FC236}">
                  <a16:creationId xmlns:a16="http://schemas.microsoft.com/office/drawing/2014/main" id="{0CF72D6A-5F35-B1FF-BD6D-FBAF7BCAAD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2147103" y="4634992"/>
              <a:ext cx="1955593" cy="2134345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DEA1DF5-A44A-9DE6-8F1C-1186839F1FE0}"/>
              </a:ext>
            </a:extLst>
          </p:cNvPr>
          <p:cNvGrpSpPr/>
          <p:nvPr/>
        </p:nvGrpSpPr>
        <p:grpSpPr>
          <a:xfrm>
            <a:off x="7234089" y="4458872"/>
            <a:ext cx="4957911" cy="1646772"/>
            <a:chOff x="10324068" y="7196309"/>
            <a:chExt cx="6711922" cy="2372790"/>
          </a:xfrm>
        </p:grpSpPr>
        <p:sp>
          <p:nvSpPr>
            <p:cNvPr id="13" name="d">
              <a:extLst>
                <a:ext uri="{FF2B5EF4-FFF2-40B4-BE49-F238E27FC236}">
                  <a16:creationId xmlns:a16="http://schemas.microsoft.com/office/drawing/2014/main" id="{26491F73-DF3E-A551-2204-0AEF03EDC728}"/>
                </a:ext>
              </a:extLst>
            </p:cNvPr>
            <p:cNvSpPr/>
            <p:nvPr/>
          </p:nvSpPr>
          <p:spPr>
            <a:xfrm>
              <a:off x="12070992" y="7296944"/>
              <a:ext cx="4964998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83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0365F4E-FCDD-035B-0FAF-531F193DB6A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10324068" y="7196309"/>
              <a:ext cx="2159238" cy="2372790"/>
            </a:xfrm>
            <a:prstGeom prst="rect">
              <a:avLst/>
            </a:prstGeom>
          </p:spPr>
        </p:pic>
      </p:grpSp>
      <p:pic>
        <p:nvPicPr>
          <p:cNvPr id="16" name="Đúng">
            <a:extLst>
              <a:ext uri="{FF2B5EF4-FFF2-40B4-BE49-F238E27FC236}">
                <a16:creationId xmlns:a16="http://schemas.microsoft.com/office/drawing/2014/main" id="{08DD71CC-C087-622B-3C39-106B6CC514F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1711" y="2032770"/>
            <a:ext cx="1631474" cy="130517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14608CF-E003-49B3-06EB-46E2261CC90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412517">
            <a:off x="4634843" y="2370598"/>
            <a:ext cx="3209246" cy="2440662"/>
          </a:xfrm>
          <a:prstGeom prst="rect">
            <a:avLst/>
          </a:prstGeom>
        </p:spPr>
      </p:pic>
      <p:sp>
        <p:nvSpPr>
          <p:cNvPr id="18" name="Arrow: Left 17">
            <a:hlinkClick r:id="rId18" action="ppaction://hlinksldjump"/>
            <a:extLst>
              <a:ext uri="{FF2B5EF4-FFF2-40B4-BE49-F238E27FC236}">
                <a16:creationId xmlns:a16="http://schemas.microsoft.com/office/drawing/2014/main" id="{98F57646-A7F3-4873-8D87-F4A706336541}"/>
              </a:ext>
            </a:extLst>
          </p:cNvPr>
          <p:cNvSpPr/>
          <p:nvPr/>
        </p:nvSpPr>
        <p:spPr>
          <a:xfrm>
            <a:off x="114300" y="6153150"/>
            <a:ext cx="2066925" cy="60960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6603574"/>
      </p:ext>
    </p:extLst>
  </p:cSld>
  <p:clrMapOvr>
    <a:masterClrMapping/>
  </p:clrMapOvr>
  <p:transition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800" decel="100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8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8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8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6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9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0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4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 tmFilter="0, 0; .2, .5; .8, .5; 1, 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50" autoRev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1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1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4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7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0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6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68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9" fill="hold">
                          <p:stCondLst>
                            <p:cond delay="0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2" dur="500" tmFilter="0, 0; .2, .5; .8, .5; 1, 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3" dur="250" autoRev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5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9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  <p:seq concurrent="1" nextAc="seek">
                  <p:cTn id="81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2" fill="hold">
                          <p:stCondLst>
                            <p:cond delay="0"/>
                          </p:stCondLst>
                          <p:childTnLst>
                            <p:par>
                              <p:cTn id="8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4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 tmFilter="0, 0; .2, .5; .8, .5; 1, 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6" dur="250" autoRev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8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9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0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1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2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94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5" fill="hold">
                          <p:stCondLst>
                            <p:cond delay="0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8" dur="500" tmFilter="0, 0; .2, .5; .8, .5; 1, 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9" dur="250" autoRev="1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1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2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3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5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800" decel="100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8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8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8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 tmFilter="0, 0; .2, .5; .8, .5; 1, 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50" autoRev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1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1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4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7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0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6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68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9" fill="hold">
                          <p:stCondLst>
                            <p:cond delay="0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2" dur="500" tmFilter="0, 0; .2, .5; .8, .5; 1, 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3" dur="250" autoRev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5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9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  <p:seq concurrent="1" nextAc="seek">
                  <p:cTn id="81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2" fill="hold">
                          <p:stCondLst>
                            <p:cond delay="0"/>
                          </p:stCondLst>
                          <p:childTnLst>
                            <p:par>
                              <p:cTn id="8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4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 tmFilter="0, 0; .2, .5; .8, .5; 1, 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6" dur="250" autoRev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8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9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0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1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2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94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5" fill="hold">
                          <p:stCondLst>
                            <p:cond delay="0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8" dur="500" tmFilter="0, 0; .2, .5; .8, .5; 1, 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9" dur="250" autoRev="1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1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2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3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5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sp>
        <p:nvSpPr>
          <p:cNvPr id="12" name="Bảng câu hỏi">
            <a:extLst>
              <a:ext uri="{FF2B5EF4-FFF2-40B4-BE49-F238E27FC236}">
                <a16:creationId xmlns:a16="http://schemas.microsoft.com/office/drawing/2014/main" id="{5AC340DA-3DD6-1138-62D5-46F5EB717F86}"/>
              </a:ext>
            </a:extLst>
          </p:cNvPr>
          <p:cNvSpPr/>
          <p:nvPr/>
        </p:nvSpPr>
        <p:spPr>
          <a:xfrm>
            <a:off x="1037027" y="278656"/>
            <a:ext cx="10104348" cy="1367156"/>
          </a:xfrm>
          <a:prstGeom prst="roundRect">
            <a:avLst>
              <a:gd name="adj" fmla="val 29458"/>
            </a:avLst>
          </a:prstGeom>
          <a:solidFill>
            <a:schemeClr val="bg1">
              <a:alpha val="76000"/>
            </a:schemeClr>
          </a:solidFill>
          <a:ln w="38100">
            <a:solidFill>
              <a:srgbClr val="D93E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5 Fourth Medium" panose="00000600000000000000" pitchFamily="2" charset="0"/>
              <a:ea typeface="+mn-ea"/>
              <a:cs typeface="+mn-cs"/>
            </a:endParaRPr>
          </a:p>
        </p:txBody>
      </p:sp>
      <p:sp>
        <p:nvSpPr>
          <p:cNvPr id="20" name="Chứa câu hỏi">
            <a:extLst>
              <a:ext uri="{FF2B5EF4-FFF2-40B4-BE49-F238E27FC236}">
                <a16:creationId xmlns:a16="http://schemas.microsoft.com/office/drawing/2014/main" id="{8FD0D94F-385C-5C2D-3CE5-58579DD7A67F}"/>
              </a:ext>
            </a:extLst>
          </p:cNvPr>
          <p:cNvSpPr txBox="1"/>
          <p:nvPr/>
        </p:nvSpPr>
        <p:spPr>
          <a:xfrm>
            <a:off x="1147761" y="395979"/>
            <a:ext cx="963253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5: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710</a:t>
            </a:r>
            <a:r>
              <a:rPr lang="en-US" sz="6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×100 =…?...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3315" name="Group 13314">
            <a:extLst>
              <a:ext uri="{FF2B5EF4-FFF2-40B4-BE49-F238E27FC236}">
                <a16:creationId xmlns:a16="http://schemas.microsoft.com/office/drawing/2014/main" id="{6C262A12-9861-B145-11C3-E30893D9D7F8}"/>
              </a:ext>
            </a:extLst>
          </p:cNvPr>
          <p:cNvGrpSpPr/>
          <p:nvPr/>
        </p:nvGrpSpPr>
        <p:grpSpPr>
          <a:xfrm>
            <a:off x="114300" y="2376304"/>
            <a:ext cx="5006109" cy="1874854"/>
            <a:chOff x="-321995" y="4353970"/>
            <a:chExt cx="5612753" cy="2024202"/>
          </a:xfrm>
        </p:grpSpPr>
        <p:sp>
          <p:nvSpPr>
            <p:cNvPr id="13316" name="a">
              <a:extLst>
                <a:ext uri="{FF2B5EF4-FFF2-40B4-BE49-F238E27FC236}">
                  <a16:creationId xmlns:a16="http://schemas.microsoft.com/office/drawing/2014/main" id="{AE058850-8D6E-172F-1A76-B7C673552E7E}"/>
                </a:ext>
              </a:extLst>
            </p:cNvPr>
            <p:cNvSpPr/>
            <p:nvPr/>
          </p:nvSpPr>
          <p:spPr>
            <a:xfrm>
              <a:off x="1260956" y="4539610"/>
              <a:ext cx="4029802" cy="1838562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000" b="1" dirty="0">
                  <a:solidFill>
                    <a:srgbClr val="0099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7100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3317" name="Picture 4">
              <a:extLst>
                <a:ext uri="{FF2B5EF4-FFF2-40B4-BE49-F238E27FC236}">
                  <a16:creationId xmlns:a16="http://schemas.microsoft.com/office/drawing/2014/main" id="{1BC289E5-32E7-18B2-E18C-58A73783A1C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-321995" y="4353970"/>
              <a:ext cx="1803591" cy="1998442"/>
            </a:xfrm>
            <a:prstGeom prst="rect">
              <a:avLst/>
            </a:prstGeom>
          </p:spPr>
        </p:pic>
      </p:grpSp>
      <p:grpSp>
        <p:nvGrpSpPr>
          <p:cNvPr id="13318" name="Group 13317">
            <a:extLst>
              <a:ext uri="{FF2B5EF4-FFF2-40B4-BE49-F238E27FC236}">
                <a16:creationId xmlns:a16="http://schemas.microsoft.com/office/drawing/2014/main" id="{788D0967-97D9-5F89-463F-5A5DEA06A478}"/>
              </a:ext>
            </a:extLst>
          </p:cNvPr>
          <p:cNvGrpSpPr/>
          <p:nvPr/>
        </p:nvGrpSpPr>
        <p:grpSpPr>
          <a:xfrm>
            <a:off x="7064016" y="2336441"/>
            <a:ext cx="5120096" cy="2108982"/>
            <a:chOff x="8804714" y="4447253"/>
            <a:chExt cx="6438689" cy="2184644"/>
          </a:xfrm>
        </p:grpSpPr>
        <p:sp>
          <p:nvSpPr>
            <p:cNvPr id="13319" name="b">
              <a:extLst>
                <a:ext uri="{FF2B5EF4-FFF2-40B4-BE49-F238E27FC236}">
                  <a16:creationId xmlns:a16="http://schemas.microsoft.com/office/drawing/2014/main" id="{752FBDE0-1813-4950-CD28-433A7524CE38}"/>
                </a:ext>
              </a:extLst>
            </p:cNvPr>
            <p:cNvSpPr/>
            <p:nvPr/>
          </p:nvSpPr>
          <p:spPr>
            <a:xfrm>
              <a:off x="10194615" y="4505550"/>
              <a:ext cx="5048788" cy="183350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71000</a:t>
              </a:r>
            </a:p>
          </p:txBody>
        </p:sp>
        <p:pic>
          <p:nvPicPr>
            <p:cNvPr id="13320" name="Picture 11">
              <a:extLst>
                <a:ext uri="{FF2B5EF4-FFF2-40B4-BE49-F238E27FC236}">
                  <a16:creationId xmlns:a16="http://schemas.microsoft.com/office/drawing/2014/main" id="{080F04AD-5466-F410-2EB8-30290C8EA9A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8804714" y="4447253"/>
              <a:ext cx="1963449" cy="2184644"/>
            </a:xfrm>
            <a:prstGeom prst="rect">
              <a:avLst/>
            </a:prstGeom>
          </p:spPr>
        </p:pic>
      </p:grpSp>
      <p:grpSp>
        <p:nvGrpSpPr>
          <p:cNvPr id="13321" name="Group 13320">
            <a:extLst>
              <a:ext uri="{FF2B5EF4-FFF2-40B4-BE49-F238E27FC236}">
                <a16:creationId xmlns:a16="http://schemas.microsoft.com/office/drawing/2014/main" id="{3AFFCD98-8537-D71F-9463-F0CA1278E0A0}"/>
              </a:ext>
            </a:extLst>
          </p:cNvPr>
          <p:cNvGrpSpPr/>
          <p:nvPr/>
        </p:nvGrpSpPr>
        <p:grpSpPr>
          <a:xfrm>
            <a:off x="320842" y="4562747"/>
            <a:ext cx="4799567" cy="1646772"/>
            <a:chOff x="2147103" y="4634992"/>
            <a:chExt cx="5612754" cy="2134345"/>
          </a:xfrm>
        </p:grpSpPr>
        <p:sp>
          <p:nvSpPr>
            <p:cNvPr id="13322" name="c">
              <a:extLst>
                <a:ext uri="{FF2B5EF4-FFF2-40B4-BE49-F238E27FC236}">
                  <a16:creationId xmlns:a16="http://schemas.microsoft.com/office/drawing/2014/main" id="{70862F77-F7E4-DE53-3C3E-2D8C0D0436B2}"/>
                </a:ext>
              </a:extLst>
            </p:cNvPr>
            <p:cNvSpPr/>
            <p:nvPr/>
          </p:nvSpPr>
          <p:spPr>
            <a:xfrm>
              <a:off x="3528590" y="4709163"/>
              <a:ext cx="4231267" cy="194593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000" b="1" dirty="0">
                  <a:solidFill>
                    <a:srgbClr val="0099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7000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3323" name="Picture 12">
              <a:extLst>
                <a:ext uri="{FF2B5EF4-FFF2-40B4-BE49-F238E27FC236}">
                  <a16:creationId xmlns:a16="http://schemas.microsoft.com/office/drawing/2014/main" id="{C73D7E1F-158D-DE5A-3029-76CE608840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2147103" y="4634992"/>
              <a:ext cx="1955593" cy="2134345"/>
            </a:xfrm>
            <a:prstGeom prst="rect">
              <a:avLst/>
            </a:prstGeom>
          </p:spPr>
        </p:pic>
      </p:grpSp>
      <p:pic>
        <p:nvPicPr>
          <p:cNvPr id="13324" name="Đúng">
            <a:extLst>
              <a:ext uri="{FF2B5EF4-FFF2-40B4-BE49-F238E27FC236}">
                <a16:creationId xmlns:a16="http://schemas.microsoft.com/office/drawing/2014/main" id="{FB176BBE-9057-2F82-8997-73ACF969F34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2954" y="2746321"/>
            <a:ext cx="1631474" cy="1305178"/>
          </a:xfrm>
          <a:prstGeom prst="rect">
            <a:avLst/>
          </a:prstGeom>
        </p:spPr>
      </p:pic>
      <p:grpSp>
        <p:nvGrpSpPr>
          <p:cNvPr id="13325" name="Group 13324">
            <a:extLst>
              <a:ext uri="{FF2B5EF4-FFF2-40B4-BE49-F238E27FC236}">
                <a16:creationId xmlns:a16="http://schemas.microsoft.com/office/drawing/2014/main" id="{D28AFA78-F395-60D8-186B-C02B3E3E02AD}"/>
              </a:ext>
            </a:extLst>
          </p:cNvPr>
          <p:cNvGrpSpPr/>
          <p:nvPr/>
        </p:nvGrpSpPr>
        <p:grpSpPr>
          <a:xfrm>
            <a:off x="7215904" y="4562747"/>
            <a:ext cx="4976096" cy="1646772"/>
            <a:chOff x="10324068" y="7196308"/>
            <a:chExt cx="6472584" cy="2372790"/>
          </a:xfrm>
        </p:grpSpPr>
        <p:sp>
          <p:nvSpPr>
            <p:cNvPr id="13326" name="d">
              <a:extLst>
                <a:ext uri="{FF2B5EF4-FFF2-40B4-BE49-F238E27FC236}">
                  <a16:creationId xmlns:a16="http://schemas.microsoft.com/office/drawing/2014/main" id="{B6B10806-F3DC-EA4B-F04E-40B470FAF1D9}"/>
                </a:ext>
              </a:extLst>
            </p:cNvPr>
            <p:cNvSpPr/>
            <p:nvPr/>
          </p:nvSpPr>
          <p:spPr>
            <a:xfrm>
              <a:off x="11831654" y="7334711"/>
              <a:ext cx="4964998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70</a:t>
              </a:r>
            </a:p>
          </p:txBody>
        </p:sp>
        <p:pic>
          <p:nvPicPr>
            <p:cNvPr id="13327" name="Picture 13">
              <a:extLst>
                <a:ext uri="{FF2B5EF4-FFF2-40B4-BE49-F238E27FC236}">
                  <a16:creationId xmlns:a16="http://schemas.microsoft.com/office/drawing/2014/main" id="{B7D6BA95-F434-608D-1D40-4B9433580B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10324068" y="7196308"/>
              <a:ext cx="2159239" cy="2372790"/>
            </a:xfrm>
            <a:prstGeom prst="rect">
              <a:avLst/>
            </a:prstGeom>
          </p:spPr>
        </p:pic>
      </p:grpSp>
      <p:pic>
        <p:nvPicPr>
          <p:cNvPr id="13328" name="Picture 13327">
            <a:extLst>
              <a:ext uri="{FF2B5EF4-FFF2-40B4-BE49-F238E27FC236}">
                <a16:creationId xmlns:a16="http://schemas.microsoft.com/office/drawing/2014/main" id="{0F6C84AC-C752-AADD-37BB-9C923AB4186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337684">
            <a:off x="4721937" y="2175757"/>
            <a:ext cx="2845911" cy="2164342"/>
          </a:xfrm>
          <a:prstGeom prst="rect">
            <a:avLst/>
          </a:prstGeom>
        </p:spPr>
      </p:pic>
      <p:sp>
        <p:nvSpPr>
          <p:cNvPr id="2" name="Arrow: Left 1">
            <a:hlinkClick r:id="rId17" action="ppaction://hlinksldjump"/>
            <a:extLst>
              <a:ext uri="{FF2B5EF4-FFF2-40B4-BE49-F238E27FC236}">
                <a16:creationId xmlns:a16="http://schemas.microsoft.com/office/drawing/2014/main" id="{C3BE016E-6060-37B8-160F-38C3739B2D89}"/>
              </a:ext>
            </a:extLst>
          </p:cNvPr>
          <p:cNvSpPr/>
          <p:nvPr/>
        </p:nvSpPr>
        <p:spPr>
          <a:xfrm>
            <a:off x="114300" y="6153150"/>
            <a:ext cx="2066925" cy="60960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0838374"/>
      </p:ext>
    </p:extLst>
  </p:cSld>
  <p:clrMapOvr>
    <a:masterClrMapping/>
  </p:clrMapOvr>
  <p:transition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800" decel="100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8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8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8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6" dur="1000" fill="hold"/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7" dur="1000" fill="hold"/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0" dur="1000" fill="hold"/>
                                            <p:tgtEl>
                                              <p:spTgt spid="133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1" dur="1000" fill="hold"/>
                                            <p:tgtEl>
                                              <p:spTgt spid="133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4" dur="1000" fill="hold"/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5" dur="1000" fill="hold"/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8" dur="1000" fill="hold"/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9" dur="1000" fill="hold"/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133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" dur="500" tmFilter="0, 0; .2, .5; .8, .5; 1, 0"/>
                                            <p:tgtEl>
                                              <p:spTgt spid="1331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5" dur="250" autoRev="1" fill="hold"/>
                                            <p:tgtEl>
                                              <p:spTgt spid="1331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7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8" dur="1000"/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/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/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1" dur="1000"/>
                                            <p:tgtEl>
                                              <p:spTgt spid="133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315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133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 tmFilter="0, 0; .2, .5; .8, .5; 1, 0"/>
                                            <p:tgtEl>
                                              <p:spTgt spid="1332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8" dur="250" autoRev="1" fill="hold"/>
                                            <p:tgtEl>
                                              <p:spTgt spid="1332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0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1" dur="1000"/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4" dur="1000"/>
                                            <p:tgtEl>
                                              <p:spTgt spid="133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321"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133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1331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1331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2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1332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8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4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/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8" dur="1000"/>
                                            <p:tgtEl>
                                              <p:spTgt spid="133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0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1" dur="1000"/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1000"/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1000"/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4" dur="1000"/>
                                            <p:tgtEl>
                                              <p:spTgt spid="133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7" dur="1000"/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1000"/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1000"/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0" dur="1000"/>
                                            <p:tgtEl>
                                              <p:spTgt spid="133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2" presetID="10" presetClass="entr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4" dur="500"/>
                                            <p:tgtEl>
                                              <p:spTgt spid="133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318"/>
                      </p:tgtEl>
                    </p:cond>
                  </p:nextCondLst>
                </p:seq>
                <p:seq concurrent="1" nextAc="seek">
                  <p:cTn id="95" restart="whenNotActive" fill="hold" evtFilter="cancelBubble" nodeType="interactiveSeq">
                    <p:stCondLst>
                      <p:cond evt="onClick" delay="0">
                        <p:tgtEl>
                          <p:spTgt spid="133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6" fill="hold">
                          <p:stCondLst>
                            <p:cond delay="0"/>
                          </p:stCondLst>
                          <p:childTnLst>
                            <p:par>
                              <p:cTn id="9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9" dur="500" tmFilter="0, 0; .2, .5; .8, .5; 1, 0"/>
                                            <p:tgtEl>
                                              <p:spTgt spid="1332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0" dur="250" autoRev="1" fill="hold"/>
                                            <p:tgtEl>
                                              <p:spTgt spid="1332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2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3" dur="1000"/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1000"/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5" dur="1000"/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6" dur="1000"/>
                                            <p:tgtEl>
                                              <p:spTgt spid="133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325"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800" decel="100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8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8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8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33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133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133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" dur="500" tmFilter="0, 0; .2, .5; .8, .5; 1, 0"/>
                                            <p:tgtEl>
                                              <p:spTgt spid="1331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5" dur="250" autoRev="1" fill="hold"/>
                                            <p:tgtEl>
                                              <p:spTgt spid="1331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7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8" dur="1000"/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/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/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1" dur="1000"/>
                                            <p:tgtEl>
                                              <p:spTgt spid="133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315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133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 tmFilter="0, 0; .2, .5; .8, .5; 1, 0"/>
                                            <p:tgtEl>
                                              <p:spTgt spid="1332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8" dur="250" autoRev="1" fill="hold"/>
                                            <p:tgtEl>
                                              <p:spTgt spid="1332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0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1" dur="1000"/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4" dur="1000"/>
                                            <p:tgtEl>
                                              <p:spTgt spid="133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321"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133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1331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1331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2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1332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8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4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/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8" dur="1000"/>
                                            <p:tgtEl>
                                              <p:spTgt spid="133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0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1" dur="1000"/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1000"/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1000"/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4" dur="1000"/>
                                            <p:tgtEl>
                                              <p:spTgt spid="133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7" dur="1000"/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1000"/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1000"/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0" dur="1000"/>
                                            <p:tgtEl>
                                              <p:spTgt spid="133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2" presetID="10" presetClass="entr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4" dur="500"/>
                                            <p:tgtEl>
                                              <p:spTgt spid="133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318"/>
                      </p:tgtEl>
                    </p:cond>
                  </p:nextCondLst>
                </p:seq>
                <p:seq concurrent="1" nextAc="seek">
                  <p:cTn id="95" restart="whenNotActive" fill="hold" evtFilter="cancelBubble" nodeType="interactiveSeq">
                    <p:stCondLst>
                      <p:cond evt="onClick" delay="0">
                        <p:tgtEl>
                          <p:spTgt spid="133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6" fill="hold">
                          <p:stCondLst>
                            <p:cond delay="0"/>
                          </p:stCondLst>
                          <p:childTnLst>
                            <p:par>
                              <p:cTn id="9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9" dur="500" tmFilter="0, 0; .2, .5; .8, .5; 1, 0"/>
                                            <p:tgtEl>
                                              <p:spTgt spid="1332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0" dur="250" autoRev="1" fill="hold"/>
                                            <p:tgtEl>
                                              <p:spTgt spid="1332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2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3" dur="1000"/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1000"/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5" dur="1000"/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6" dur="1000"/>
                                            <p:tgtEl>
                                              <p:spTgt spid="133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325"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</p:bldLst>
      </p:timing>
    </mc:Fallback>
  </mc:AlternateContent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3">
      <a:majorFont>
        <a:latin typeface="思源黑体 CN Medium"/>
        <a:ea typeface="思源黑体 CN Bold"/>
        <a:cs typeface="Arial"/>
      </a:majorFont>
      <a:minorFont>
        <a:latin typeface="思源黑体 CN Normal"/>
        <a:ea typeface="思源黑体 CN Norm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Printable Number Sense Activities for Pre-K by Slidesgo">
  <a:themeElements>
    <a:clrScheme name="Simple Light">
      <a:dk1>
        <a:srgbClr val="EFEFEF"/>
      </a:dk1>
      <a:lt1>
        <a:srgbClr val="FFFFFF"/>
      </a:lt1>
      <a:dk2>
        <a:srgbClr val="6B4C6D"/>
      </a:dk2>
      <a:lt2>
        <a:srgbClr val="B64BA7"/>
      </a:lt2>
      <a:accent1>
        <a:srgbClr val="FF828A"/>
      </a:accent1>
      <a:accent2>
        <a:srgbClr val="85E2E6"/>
      </a:accent2>
      <a:accent3>
        <a:srgbClr val="B2B911"/>
      </a:accent3>
      <a:accent4>
        <a:srgbClr val="E1F337"/>
      </a:accent4>
      <a:accent5>
        <a:srgbClr val="A77644"/>
      </a:accent5>
      <a:accent6>
        <a:srgbClr val="FFC736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1031</TotalTime>
  <Words>681</Words>
  <Application>Microsoft Office PowerPoint</Application>
  <PresentationFormat>Widescreen</PresentationFormat>
  <Paragraphs>153</Paragraphs>
  <Slides>20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20</vt:i4>
      </vt:variant>
    </vt:vector>
  </HeadingPairs>
  <TitlesOfParts>
    <vt:vector size="41" baseType="lpstr">
      <vt:lpstr>等线</vt:lpstr>
      <vt:lpstr>#9Slide05 Fourth Medium</vt:lpstr>
      <vt:lpstr>Arial</vt:lpstr>
      <vt:lpstr>Bebas Neue</vt:lpstr>
      <vt:lpstr>Calibri</vt:lpstr>
      <vt:lpstr>Calibri Light</vt:lpstr>
      <vt:lpstr>Cambria</vt:lpstr>
      <vt:lpstr>HP001 4 hàng</vt:lpstr>
      <vt:lpstr>Karla</vt:lpstr>
      <vt:lpstr>Love Ya Like A Sister</vt:lpstr>
      <vt:lpstr>Noto Sans</vt:lpstr>
      <vt:lpstr>Times New Roman</vt:lpstr>
      <vt:lpstr>UTM Duepuntozero</vt:lpstr>
      <vt:lpstr>思源黑体 CN Normal</vt:lpstr>
      <vt:lpstr>1_Office Theme</vt:lpstr>
      <vt:lpstr>Custom Design</vt:lpstr>
      <vt:lpstr>Office 主题​​</vt:lpstr>
      <vt:lpstr>Office Theme</vt:lpstr>
      <vt:lpstr>1_Office 主题​​</vt:lpstr>
      <vt:lpstr>Printable Number Sense Activities for Pre-K by Slidesgo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</dc:creator>
  <cp:lastModifiedBy>Windows</cp:lastModifiedBy>
  <cp:revision>33</cp:revision>
  <dcterms:created xsi:type="dcterms:W3CDTF">2024-03-29T01:08:38Z</dcterms:created>
  <dcterms:modified xsi:type="dcterms:W3CDTF">2025-02-10T01:04:25Z</dcterms:modified>
</cp:coreProperties>
</file>