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38" r:id="rId4"/>
    <p:sldId id="258" r:id="rId5"/>
    <p:sldId id="340" r:id="rId6"/>
    <p:sldId id="326" r:id="rId7"/>
    <p:sldId id="323" r:id="rId8"/>
    <p:sldId id="341" r:id="rId9"/>
    <p:sldId id="342" r:id="rId10"/>
    <p:sldId id="335" r:id="rId11"/>
    <p:sldId id="343" r:id="rId12"/>
    <p:sldId id="276" r:id="rId13"/>
    <p:sldId id="34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04-02-25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124" y="126687"/>
            <a:ext cx="8889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NGÀNH NGHỀ PHỔ BIẾN TRONG LĨNH VỰC CƠ KHÍ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26" y="619487"/>
            <a:ext cx="6188319" cy="290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647" y="619486"/>
            <a:ext cx="5495192" cy="2904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27" y="3649543"/>
            <a:ext cx="6188319" cy="3134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647" y="3649542"/>
            <a:ext cx="5495191" cy="306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033" y="572391"/>
            <a:ext cx="11693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1. Nêu tên và mô tả đặc điểm cơ bản của các ngành nghề được minh họa trong Hình 7.4.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33" y="1526498"/>
            <a:ext cx="4223737" cy="3099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756" y="1606366"/>
            <a:ext cx="3751134" cy="2928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877" y="1606366"/>
            <a:ext cx="3409068" cy="2928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1641" y="4702629"/>
            <a:ext cx="105715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a)                                                            b)                                                             c)</a:t>
            </a:r>
          </a:p>
          <a:p>
            <a:r>
              <a:rPr lang="en-US"/>
              <a:t> </a:t>
            </a:r>
            <a:r>
              <a:rPr lang="en-US" smtClean="0"/>
              <a:t>                              </a:t>
            </a:r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7.4. Một số ngành nghề trong lĩnh vực cơ khí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483" y="5651026"/>
            <a:ext cx="112372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 Những nghề nghiệp được minh hoạ trong Hình 7.4 có yêu cầu như thế nào về phẩm chất và năng lực?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250" y="584775"/>
            <a:ext cx="116259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a) Thợ cơ khí: trực tiếp lắp ráp, sửa chữa, động cơ và các thiết bị cơ khí của các loại xe cơ giới.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Kĩ thuật viên cơ khí: hỗ trợ kĩ thuật, lắp ráp, sửa chữa, gia công cơ khí.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Kĩ sư cơ khí: thiết kế, giám sát, tham gia vận hành, sửa chữa máy móc, thiết bị cơ khí.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Phẩm chất: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tính kiên trì, óc quan sát tốt, tỉ mỉ, cẩn thận để thực hiện những công việc yêu cầu độ chỉnh xác cao.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nghề, ham học hỏi, cập nhật kiến thức mới; yêu thích và có năng khiếu trong việc chế tạo máy móc, thiết bị cơ khí.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sức khỏe tốt, thị giác và thính giác tốt, không bị dị ứng với dầu mỡ bôi trơn động cơ.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lực: 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chuyên môn phù hợp với nhiệm vụ, điều kiện làm việc theo vị trí việc làm.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kĩ năng giao tiếp, hợp tác nhóm, thích nghi tốt với môi trường và điều kiện làm việc.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Ngoài các năng lực chung trên, mỗi ngành nghề có những yêu cầu riêng như: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Đối với kĩ sư cơ khí. Có tư duy sáng tạo để thiết kế, chế tạo các máy móc, thiết bị cơ khí.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Đối với kĩ thuật viên cơ khí: Có kĩ năng quản lí, giám sát để hỗ trợ kĩ thuật cho việc thiết kế, chế tạo, vận hành, bảo trì, sửa chữa,... máy móc và thiết bị cơ khí.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Đối với thợ cơ khí: Sử dụng thành thạo các dụng cụ, máy công cụ gia công cơ khí để thực hiện công việc yêu cầu độ chính xác cao.</a:t>
            </a:r>
          </a:p>
        </p:txBody>
      </p:sp>
    </p:spTree>
    <p:extLst>
      <p:ext uri="{BB962C8B-B14F-4D97-AF65-F5344CB8AC3E}">
        <p14:creationId xmlns:p14="http://schemas.microsoft.com/office/powerpoint/2010/main" val="38977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Kể tên một số công ty, xí nghiệp hoạt động trong lĩnh vực cơ khí.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2. Em hãy kể tên một số trường đại học, cao đẳng và trung cấp tại địa phương em ở có đào tạo các ngành nghề thuộc lĩnh vực cơ khí.</a:t>
            </a:r>
          </a:p>
        </p:txBody>
      </p:sp>
    </p:spTree>
    <p:extLst>
      <p:ext uri="{BB962C8B-B14F-4D97-AF65-F5344CB8AC3E}">
        <p14:creationId xmlns:p14="http://schemas.microsoft.com/office/powerpoint/2010/main" val="8338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Kể tên một số công ty, xí nghiệp hoạt động trong lĩnh vực cơ khí.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2. Em hãy kể tên một số trường đại học, cao đẳng và trung cấp tại địa phương em ở có đào tạo các ngành nghề thuộc lĩnh vực cơ khí.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0089" y="2053252"/>
            <a:ext cx="89791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1.PROSTEEL TECHNO Việt Nam – Công Ty TNHH PROSTEEL TECHNO Việt Nam</a:t>
            </a:r>
          </a:p>
          <a:p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Khí Thông Phát – Công Ty TNHH Cơ Khí Thông Phát</a:t>
            </a:r>
          </a:p>
          <a:p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Khí Công Nghiệp Long Thành – Công Ty Cổ Phần Cơ Khí Công Nghiệp Long Thành</a:t>
            </a:r>
          </a:p>
          <a:p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Khí Quang Khôi – Công Ty TNHH Thương Mại Kĩ Thuật Quang Khôi</a:t>
            </a:r>
          </a:p>
          <a:p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Khí Vạn Kim Bảo – Công Ty TNHH Vạn Kim Bảo</a:t>
            </a:r>
          </a:p>
          <a:p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ĐH Bách Khoa Hà Nội.</a:t>
            </a:r>
          </a:p>
          <a:p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ĐH Hàng Hải Việt Nam.</a:t>
            </a:r>
          </a:p>
          <a:p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ĐH Sư phạm Kỹ thuật TPHCM.</a:t>
            </a:r>
          </a:p>
          <a:p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ĐH Công nghiệp TPHCM.</a:t>
            </a:r>
          </a:p>
          <a:p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ĐH Giao thông Vận tải.</a:t>
            </a:r>
          </a:p>
          <a:p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CĐ Kinh tế - Kĩ thuật Vinatex TP. HCM.</a:t>
            </a:r>
          </a:p>
          <a:p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CĐ Kĩ thuật cao Thắng.</a:t>
            </a:r>
          </a:p>
          <a:p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CĐ Công nghệ Hà Nội.</a:t>
            </a:r>
          </a:p>
        </p:txBody>
      </p:sp>
    </p:spTree>
    <p:extLst>
      <p:ext uri="{BB962C8B-B14F-4D97-AF65-F5344CB8AC3E}">
        <p14:creationId xmlns:p14="http://schemas.microsoft.com/office/powerpoint/2010/main" val="31998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67954" y="71562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 nghề trong lĩnh vực cơ khí (Hình 7.1) có đặc điểm như thế nào? Nghề nghiệp thuộc lĩnh vực cơ khí có phù hợp với em không?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43" y="1689348"/>
            <a:ext cx="6465134" cy="3137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341" y="4898572"/>
            <a:ext cx="5589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7.1. Ngành nghề trong lĩnh vực cơ khí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316824" y="71562"/>
            <a:ext cx="574795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ngành nghề trong lĩnh vực cơ khí như: kĩ sư cơ khí, kĩ thuật viên cơ khí, thợ cơ khí.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cơ bản của một số ngành nghề trong lĩnh vực cơ khí như: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Kĩ sư cơ khí: thiết kế, giám sát, tham gia vận hành, sửa chữa máy móc, thiết bị cơ khí.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Kĩ thuật viên cơ khí: hỗ trợ kĩ thuật, lắp ráp, sửa chữa, gia công cơ khí.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Thợ cơ khí: trực tiếp lắp ráp, sửa chữa, gia công cơ khí.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43" y="1760943"/>
            <a:ext cx="5794945" cy="3137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341" y="4898572"/>
            <a:ext cx="5589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7.1. Ngành nghề trong lĩnh vực cơ khí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9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0159"/>
            <a:ext cx="120178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1.Theo em Hình 7.2 minh họa những ngành nghề nào trong lĩnh vực cơ khí?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5" y="1118499"/>
            <a:ext cx="5415454" cy="2240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254" y="1112402"/>
            <a:ext cx="5598366" cy="2246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37" y="3779468"/>
            <a:ext cx="5595969" cy="22201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254" y="3721850"/>
            <a:ext cx="5868955" cy="22777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8171" y="3399967"/>
            <a:ext cx="3368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Thiết kế chi tiết máy</a:t>
            </a:r>
            <a:endParaRPr lang="en-US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5550" y="3383297"/>
            <a:ext cx="3368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Kiểm tra hoạt động của rô bốt</a:t>
            </a:r>
            <a:endParaRPr lang="en-US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7975" y="5999583"/>
            <a:ext cx="3368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Đo mức dầu của động cơ xe máy</a:t>
            </a:r>
            <a:endParaRPr lang="en-US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3944" y="5997194"/>
            <a:ext cx="4561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Kiểm tra tình trạng các bộ phận của động cơ</a:t>
            </a:r>
            <a:endParaRPr lang="en-US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9936" y="6362413"/>
            <a:ext cx="10096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Hãy kể những ngành nghề trong lĩnh vực cơ khí mà em biết.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/>
      <p:bldP spid="20" grpId="0"/>
      <p:bldP spid="2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0159"/>
            <a:ext cx="12017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233" y="766198"/>
            <a:ext cx="10916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Kĩ sư cơ khí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Kĩ sư cơ khí, kĩ thuật viên cơ khí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Thợ cơ khí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Thợ cơ khí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+ Kĩ sư cơ khí: thiết kế, giám sát, tham gia vận hành, sửa chữa máy móc, thiết bị cơ khí.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Kĩ thuật viên cơ khí: hỗ trợ kĩ thuật, lắp ráp, sửa chữa, gia công cơ khí.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Thợ cơ khí: trực tiếp lắp ráp, sửa chữa, gia công cơ khí.</a:t>
            </a:r>
          </a:p>
        </p:txBody>
      </p:sp>
    </p:spTree>
    <p:extLst>
      <p:ext uri="{BB962C8B-B14F-4D97-AF65-F5344CB8AC3E}">
        <p14:creationId xmlns:p14="http://schemas.microsoft.com/office/powerpoint/2010/main" val="4195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Đặc điểm cơ bản của một số ngành nghề phổ biến trong lĩnh vực cơ khí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Kỹ sư cơ khí: thực hiện nhiệm vụ thiết kế, tổ chức chế tạo, sửa chữa, bảo trì các loại máy móc, thiết bị cơ khí.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Kỹ thuật viên cơ khí: thực hiện nhiệm vụ hỗ trợ kỹ thuật để thiết kế, chế tạo, lắp ráp, sửa chữa, bảo trì máy móc và thiết bị cơ khí.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Thợ cơ khí: thực hiện nhiệm vụ lắp ráp, bảo dưỡng, sửa chữa động cơ và thiết bị cơ khí của các loại xe cơ giới.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776" y="101427"/>
            <a:ext cx="898628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592" y="0"/>
            <a:ext cx="11368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Người lao động trong lĩnh vực cơ khí cần có những phẩm chất như thế nào để thực hiện được các công việc như trong Hình 7.3?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59" y="1100873"/>
            <a:ext cx="11336694" cy="47960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592" y="5903893"/>
            <a:ext cx="11700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Bản thân em có những phẩm chất và năng khiếu nào phù hợp với ngành nghề trong lĩnh vực cơ khí?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592" y="0"/>
            <a:ext cx="11368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Người lao động trong lĩnh vực cơ khí cần có những phẩm chất như thế nào để thực hiện được các công việc như trong Hình 7.3?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59" y="1100873"/>
            <a:ext cx="4450702" cy="47960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592" y="5903893"/>
            <a:ext cx="11700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Bản thân em có những phẩm chất và năng khiếu nào phù hợp với ngành nghề trong lĩnh vực cơ khí?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8726" y="1166842"/>
            <a:ext cx="69054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tính kiên trì, óc quan sát tốt, tỉ mỉ, cân thận để thực hiện những công việc yêu cầu độ chỉnh xác cao.</a:t>
            </a:r>
          </a:p>
          <a:p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nghề, ham học hỏi, cập nhật kiến thức mới; yêu thích và có năng khiếu trong việc chế tạo máy móc, thiết bị cơ khí.</a:t>
            </a:r>
          </a:p>
          <a:p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sức khỏe tốt, thị giác và thính giác tốt, không bị dị ứng với dầu mỡ bôi trơn động cơ.</a:t>
            </a:r>
          </a:p>
          <a:p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HS tự xem xét bản thân có phẩm chất và năng lực nào trong các phẩm chất và năng lực sau:</a:t>
            </a:r>
          </a:p>
          <a:p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chất:</a:t>
            </a:r>
          </a:p>
          <a:p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tính kiên trì, óc quan sát tốt, tỉ mỉ, cẩn thận để thực hiện những công việc yêu cầu độ chỉnh xác cao.</a:t>
            </a:r>
          </a:p>
          <a:p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nghề, ham học hỏi, cập nhật kiến thức mới; yêu thích và có năng khiếu trong việc chế tạo máy móc, thiết bị cơ khí.</a:t>
            </a:r>
          </a:p>
        </p:txBody>
      </p:sp>
    </p:spTree>
    <p:extLst>
      <p:ext uri="{BB962C8B-B14F-4D97-AF65-F5344CB8AC3E}">
        <p14:creationId xmlns:p14="http://schemas.microsoft.com/office/powerpoint/2010/main" val="13368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Yêu cầu của các ngành nghề trong lĩnh vực cơ khí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2.1. Phẩm chất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Có tính kiên trì, óc quan sát tốt; tỉ mỉ, cẩn thận để thực hiện công việc yêu cầu có độ chính xác cao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Yêu nghề, ham học hỏi, cập nhập kiến thức mới, yêu thích và có năng khiếu trong việc chế tạo máy móc, thiết bị cơ khí.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Có sức khỏe tốt, thị giác và thính giác tốt, không bị dị ứng với dầu mỡ.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2.2. Năng lực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Có chuyên môn phù hợp với nhiệm vụ, điều kiện theo vị trí việc làm.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Có kỹ năng giao tiếp, hợp tác nhóm, thích nghi tốt với môi trường và vị trí làm việc.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Mỗi nghề đòi hỏi thêm năng lực riêng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776" y="101427"/>
            <a:ext cx="898628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776</TotalTime>
  <Words>1466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86</cp:revision>
  <dcterms:created xsi:type="dcterms:W3CDTF">2023-06-21T22:05:51Z</dcterms:created>
  <dcterms:modified xsi:type="dcterms:W3CDTF">2025-02-04T01:03:38Z</dcterms:modified>
</cp:coreProperties>
</file>