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2" r:id="rId4"/>
    <p:sldMasterId id="2147483706" r:id="rId5"/>
    <p:sldMasterId id="2147483718" r:id="rId6"/>
  </p:sldMasterIdLst>
  <p:notesMasterIdLst>
    <p:notesMasterId r:id="rId25"/>
  </p:notesMasterIdLst>
  <p:sldIdLst>
    <p:sldId id="256" r:id="rId7"/>
    <p:sldId id="479" r:id="rId8"/>
    <p:sldId id="480" r:id="rId9"/>
    <p:sldId id="506" r:id="rId10"/>
    <p:sldId id="493" r:id="rId11"/>
    <p:sldId id="363" r:id="rId12"/>
    <p:sldId id="498" r:id="rId13"/>
    <p:sldId id="488" r:id="rId14"/>
    <p:sldId id="507" r:id="rId15"/>
    <p:sldId id="491" r:id="rId16"/>
    <p:sldId id="497" r:id="rId17"/>
    <p:sldId id="489" r:id="rId18"/>
    <p:sldId id="496" r:id="rId19"/>
    <p:sldId id="503" r:id="rId20"/>
    <p:sldId id="500" r:id="rId21"/>
    <p:sldId id="502" r:id="rId22"/>
    <p:sldId id="512" r:id="rId23"/>
    <p:sldId id="5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7" autoAdjust="0"/>
    <p:restoredTop sz="94660"/>
  </p:normalViewPr>
  <p:slideViewPr>
    <p:cSldViewPr snapToGrid="0">
      <p:cViewPr varScale="1">
        <p:scale>
          <a:sx n="74" d="100"/>
          <a:sy n="74" d="100"/>
        </p:scale>
        <p:origin x="1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4F572-62FF-4308-86B4-1A1A66F994B5}" type="doc">
      <dgm:prSet loTypeId="urn:microsoft.com/office/officeart/2005/8/layout/chevronAccent+Icon" loCatId="officeonline" qsTypeId="urn:microsoft.com/office/officeart/2005/8/quickstyle/simple1" qsCatId="simple" csTypeId="urn:microsoft.com/office/officeart/2005/8/colors/colorful4" csCatId="colorful" phldr="1"/>
      <dgm:spPr/>
    </dgm:pt>
    <dgm:pt modelId="{BC4A7CEC-ACD5-49A5-9133-5A2C0FE2B134}">
      <dgm:prSet phldrT="[Text]" custT="1"/>
      <dgm:spPr/>
      <dgm:t>
        <a:bodyPr/>
        <a:lstStyle/>
        <a:p>
          <a:r>
            <a:rPr lang="en-SG" sz="2800" b="1" dirty="0" err="1"/>
            <a:t>Xác</a:t>
          </a:r>
          <a:r>
            <a:rPr lang="en-SG" sz="2800" b="1" dirty="0"/>
            <a:t> </a:t>
          </a:r>
          <a:r>
            <a:rPr lang="en-SG" sz="2800" b="1" dirty="0" err="1"/>
            <a:t>định</a:t>
          </a:r>
          <a:r>
            <a:rPr lang="en-SG" sz="2800" b="1" dirty="0"/>
            <a:t> </a:t>
          </a:r>
          <a:r>
            <a:rPr lang="en-SG" sz="2800" b="1" dirty="0" err="1"/>
            <a:t>mục</a:t>
          </a:r>
          <a:r>
            <a:rPr lang="en-SG" sz="2800" b="1" dirty="0"/>
            <a:t> </a:t>
          </a:r>
          <a:r>
            <a:rPr lang="en-SG" sz="2800" b="1" dirty="0" err="1"/>
            <a:t>tiêu</a:t>
          </a:r>
          <a:endParaRPr lang="en-SG" sz="2800" b="1" dirty="0"/>
        </a:p>
      </dgm:t>
    </dgm:pt>
    <dgm:pt modelId="{B008474C-6F59-441B-A277-AD03043F603F}" type="parTrans" cxnId="{80C26678-33EE-4DA2-B146-43526B58D73A}">
      <dgm:prSet/>
      <dgm:spPr/>
      <dgm:t>
        <a:bodyPr/>
        <a:lstStyle/>
        <a:p>
          <a:endParaRPr lang="en-SG" sz="2000"/>
        </a:p>
      </dgm:t>
    </dgm:pt>
    <dgm:pt modelId="{35B4B284-D94A-4DA7-B22D-814396A25A4A}" type="sibTrans" cxnId="{80C26678-33EE-4DA2-B146-43526B58D73A}">
      <dgm:prSet/>
      <dgm:spPr/>
      <dgm:t>
        <a:bodyPr/>
        <a:lstStyle/>
        <a:p>
          <a:endParaRPr lang="en-SG" sz="2000"/>
        </a:p>
      </dgm:t>
    </dgm:pt>
    <dgm:pt modelId="{F14F38E4-7AF3-4879-B953-B4518C887DC7}">
      <dgm:prSet phldrT="[Text]" custT="1"/>
      <dgm:spPr/>
      <dgm:t>
        <a:bodyPr/>
        <a:lstStyle/>
        <a:p>
          <a:r>
            <a:rPr lang="en-SG" sz="2800" b="1" dirty="0" err="1"/>
            <a:t>Kiểm</a:t>
          </a:r>
          <a:r>
            <a:rPr lang="en-SG" sz="2800" b="1" dirty="0"/>
            <a:t> </a:t>
          </a:r>
          <a:r>
            <a:rPr lang="en-SG" sz="2800" b="1" dirty="0" err="1"/>
            <a:t>tra</a:t>
          </a:r>
          <a:r>
            <a:rPr lang="en-SG" sz="2800" b="1" dirty="0"/>
            <a:t> </a:t>
          </a:r>
          <a:r>
            <a:rPr lang="en-SG" sz="2800" b="1" dirty="0" err="1"/>
            <a:t>dụng</a:t>
          </a:r>
          <a:r>
            <a:rPr lang="en-SG" sz="2800" b="1" dirty="0"/>
            <a:t> </a:t>
          </a:r>
          <a:r>
            <a:rPr lang="en-SG" sz="2800" b="1" dirty="0" err="1"/>
            <a:t>cụ</a:t>
          </a:r>
          <a:endParaRPr lang="en-SG" sz="2800" b="1" dirty="0"/>
        </a:p>
      </dgm:t>
    </dgm:pt>
    <dgm:pt modelId="{A305359E-7669-414C-B602-19289E5CB766}" type="parTrans" cxnId="{D8B10BF2-5813-49CF-A81A-D96321ADCF2F}">
      <dgm:prSet/>
      <dgm:spPr/>
      <dgm:t>
        <a:bodyPr/>
        <a:lstStyle/>
        <a:p>
          <a:endParaRPr lang="en-SG" sz="2000"/>
        </a:p>
      </dgm:t>
    </dgm:pt>
    <dgm:pt modelId="{71407975-1AF4-4E19-B934-772EF8A74719}" type="sibTrans" cxnId="{D8B10BF2-5813-49CF-A81A-D96321ADCF2F}">
      <dgm:prSet/>
      <dgm:spPr/>
      <dgm:t>
        <a:bodyPr/>
        <a:lstStyle/>
        <a:p>
          <a:endParaRPr lang="en-SG" sz="2000"/>
        </a:p>
      </dgm:t>
    </dgm:pt>
    <dgm:pt modelId="{FCE605B9-566E-4991-8B4A-E639643D6A24}">
      <dgm:prSet phldrT="[Text]" custT="1"/>
      <dgm:spPr/>
      <dgm:t>
        <a:bodyPr/>
        <a:lstStyle/>
        <a:p>
          <a:r>
            <a:rPr lang="en-SG" sz="2800" b="1" dirty="0" err="1"/>
            <a:t>Các</a:t>
          </a:r>
          <a:r>
            <a:rPr lang="en-SG" sz="2800" b="1" dirty="0"/>
            <a:t> </a:t>
          </a:r>
          <a:r>
            <a:rPr lang="en-SG" sz="2800" b="1" dirty="0" err="1" smtClean="0"/>
            <a:t>bước</a:t>
          </a:r>
          <a:r>
            <a:rPr lang="en-SG" sz="2800" b="1" dirty="0" smtClean="0"/>
            <a:t> </a:t>
          </a:r>
          <a:r>
            <a:rPr lang="en-SG" sz="2800" b="1" dirty="0" err="1" smtClean="0"/>
            <a:t>tiến</a:t>
          </a:r>
          <a:r>
            <a:rPr lang="en-SG" sz="2800" b="1" dirty="0" smtClean="0"/>
            <a:t> </a:t>
          </a:r>
          <a:r>
            <a:rPr lang="en-SG" sz="2800" b="1" dirty="0" err="1" smtClean="0"/>
            <a:t>hành</a:t>
          </a:r>
          <a:r>
            <a:rPr lang="en-SG" sz="2800" b="1" dirty="0" smtClean="0"/>
            <a:t> </a:t>
          </a:r>
          <a:r>
            <a:rPr lang="en-SG" sz="2800" b="1" dirty="0" err="1" smtClean="0"/>
            <a:t>Thí</a:t>
          </a:r>
          <a:r>
            <a:rPr lang="en-SG" sz="2800" b="1" dirty="0" smtClean="0"/>
            <a:t> </a:t>
          </a:r>
          <a:r>
            <a:rPr lang="en-SG" sz="2800" b="1" dirty="0" err="1" smtClean="0"/>
            <a:t>nghiệm</a:t>
          </a:r>
          <a:endParaRPr lang="en-SG" sz="2800" b="1" dirty="0"/>
        </a:p>
      </dgm:t>
    </dgm:pt>
    <dgm:pt modelId="{37B2B7B4-4F11-4468-8120-095325C31D04}" type="parTrans" cxnId="{DBBF7592-B565-46E5-AD3A-C1CB28088D72}">
      <dgm:prSet/>
      <dgm:spPr/>
      <dgm:t>
        <a:bodyPr/>
        <a:lstStyle/>
        <a:p>
          <a:endParaRPr lang="en-SG" sz="2000"/>
        </a:p>
      </dgm:t>
    </dgm:pt>
    <dgm:pt modelId="{51D3BABE-85C1-43DD-9210-BDD7FA109139}" type="sibTrans" cxnId="{DBBF7592-B565-46E5-AD3A-C1CB28088D72}">
      <dgm:prSet/>
      <dgm:spPr/>
      <dgm:t>
        <a:bodyPr/>
        <a:lstStyle/>
        <a:p>
          <a:endParaRPr lang="en-SG" sz="2000"/>
        </a:p>
      </dgm:t>
    </dgm:pt>
    <dgm:pt modelId="{FBF8008D-1099-4F21-AC33-B894A0C0B493}" type="pres">
      <dgm:prSet presAssocID="{8B74F572-62FF-4308-86B4-1A1A66F994B5}" presName="Name0" presStyleCnt="0">
        <dgm:presLayoutVars>
          <dgm:dir/>
          <dgm:resizeHandles val="exact"/>
        </dgm:presLayoutVars>
      </dgm:prSet>
      <dgm:spPr/>
    </dgm:pt>
    <dgm:pt modelId="{773FABFA-7230-4C6D-9B00-77C42D2EF316}" type="pres">
      <dgm:prSet presAssocID="{BC4A7CEC-ACD5-49A5-9133-5A2C0FE2B134}" presName="composite" presStyleCnt="0"/>
      <dgm:spPr/>
    </dgm:pt>
    <dgm:pt modelId="{A644F75E-0427-4499-ADC9-2395A5EDE04A}" type="pres">
      <dgm:prSet presAssocID="{BC4A7CEC-ACD5-49A5-9133-5A2C0FE2B134}" presName="bgChev" presStyleLbl="node1" presStyleIdx="0" presStyleCnt="3"/>
      <dgm:spPr/>
    </dgm:pt>
    <dgm:pt modelId="{195B92AB-1CF9-4BEB-AC31-AE79D5A23F0F}" type="pres">
      <dgm:prSet presAssocID="{BC4A7CEC-ACD5-49A5-9133-5A2C0FE2B134}" presName="txNode" presStyleLbl="fgAcc1" presStyleIdx="0" presStyleCnt="3">
        <dgm:presLayoutVars>
          <dgm:bulletEnabled val="1"/>
        </dgm:presLayoutVars>
      </dgm:prSet>
      <dgm:spPr/>
      <dgm:t>
        <a:bodyPr/>
        <a:lstStyle/>
        <a:p>
          <a:endParaRPr lang="en-US"/>
        </a:p>
      </dgm:t>
    </dgm:pt>
    <dgm:pt modelId="{F4F939BE-3D38-48BB-87D7-FEDEC21C5CAB}" type="pres">
      <dgm:prSet presAssocID="{35B4B284-D94A-4DA7-B22D-814396A25A4A}" presName="compositeSpace" presStyleCnt="0"/>
      <dgm:spPr/>
    </dgm:pt>
    <dgm:pt modelId="{C6D6E743-18B3-47DC-8CCF-8C098DFDC3D8}" type="pres">
      <dgm:prSet presAssocID="{F14F38E4-7AF3-4879-B953-B4518C887DC7}" presName="composite" presStyleCnt="0"/>
      <dgm:spPr/>
    </dgm:pt>
    <dgm:pt modelId="{B7D1A6D6-9907-44B8-993F-930153A578C3}" type="pres">
      <dgm:prSet presAssocID="{F14F38E4-7AF3-4879-B953-B4518C887DC7}" presName="bgChev" presStyleLbl="node1" presStyleIdx="1" presStyleCnt="3"/>
      <dgm:spPr/>
    </dgm:pt>
    <dgm:pt modelId="{D250E0EA-070C-4B38-AC2B-7906C01A8D43}" type="pres">
      <dgm:prSet presAssocID="{F14F38E4-7AF3-4879-B953-B4518C887DC7}" presName="txNode" presStyleLbl="fgAcc1" presStyleIdx="1" presStyleCnt="3">
        <dgm:presLayoutVars>
          <dgm:bulletEnabled val="1"/>
        </dgm:presLayoutVars>
      </dgm:prSet>
      <dgm:spPr/>
      <dgm:t>
        <a:bodyPr/>
        <a:lstStyle/>
        <a:p>
          <a:endParaRPr lang="en-US"/>
        </a:p>
      </dgm:t>
    </dgm:pt>
    <dgm:pt modelId="{D7CF97C0-7AFC-4F21-9356-E9B6BC9680A1}" type="pres">
      <dgm:prSet presAssocID="{71407975-1AF4-4E19-B934-772EF8A74719}" presName="compositeSpace" presStyleCnt="0"/>
      <dgm:spPr/>
    </dgm:pt>
    <dgm:pt modelId="{1DF8E50A-12A0-4541-ABDC-91D5ACFDBFFE}" type="pres">
      <dgm:prSet presAssocID="{FCE605B9-566E-4991-8B4A-E639643D6A24}" presName="composite" presStyleCnt="0"/>
      <dgm:spPr/>
    </dgm:pt>
    <dgm:pt modelId="{A35DF573-0EEC-4133-BB6D-F49979BC67EC}" type="pres">
      <dgm:prSet presAssocID="{FCE605B9-566E-4991-8B4A-E639643D6A24}" presName="bgChev" presStyleLbl="node1" presStyleIdx="2" presStyleCnt="3"/>
      <dgm:spPr/>
    </dgm:pt>
    <dgm:pt modelId="{8E776FA9-444C-4CB4-B8C2-DBBB767DCE28}" type="pres">
      <dgm:prSet presAssocID="{FCE605B9-566E-4991-8B4A-E639643D6A24}" presName="txNode" presStyleLbl="fgAcc1" presStyleIdx="2" presStyleCnt="3" custScaleX="106021">
        <dgm:presLayoutVars>
          <dgm:bulletEnabled val="1"/>
        </dgm:presLayoutVars>
      </dgm:prSet>
      <dgm:spPr/>
      <dgm:t>
        <a:bodyPr/>
        <a:lstStyle/>
        <a:p>
          <a:endParaRPr lang="en-US"/>
        </a:p>
      </dgm:t>
    </dgm:pt>
  </dgm:ptLst>
  <dgm:cxnLst>
    <dgm:cxn modelId="{D8B10BF2-5813-49CF-A81A-D96321ADCF2F}" srcId="{8B74F572-62FF-4308-86B4-1A1A66F994B5}" destId="{F14F38E4-7AF3-4879-B953-B4518C887DC7}" srcOrd="1" destOrd="0" parTransId="{A305359E-7669-414C-B602-19289E5CB766}" sibTransId="{71407975-1AF4-4E19-B934-772EF8A74719}"/>
    <dgm:cxn modelId="{80C26678-33EE-4DA2-B146-43526B58D73A}" srcId="{8B74F572-62FF-4308-86B4-1A1A66F994B5}" destId="{BC4A7CEC-ACD5-49A5-9133-5A2C0FE2B134}" srcOrd="0" destOrd="0" parTransId="{B008474C-6F59-441B-A277-AD03043F603F}" sibTransId="{35B4B284-D94A-4DA7-B22D-814396A25A4A}"/>
    <dgm:cxn modelId="{0B114BAC-213B-4FAC-9F6D-7836D7FBF034}" type="presOf" srcId="{8B74F572-62FF-4308-86B4-1A1A66F994B5}" destId="{FBF8008D-1099-4F21-AC33-B894A0C0B493}" srcOrd="0" destOrd="0" presId="urn:microsoft.com/office/officeart/2005/8/layout/chevronAccent+Icon"/>
    <dgm:cxn modelId="{2A9AC66C-E735-49E9-A94C-93F7FF418F83}" type="presOf" srcId="{FCE605B9-566E-4991-8B4A-E639643D6A24}" destId="{8E776FA9-444C-4CB4-B8C2-DBBB767DCE28}" srcOrd="0" destOrd="0" presId="urn:microsoft.com/office/officeart/2005/8/layout/chevronAccent+Icon"/>
    <dgm:cxn modelId="{DBBF7592-B565-46E5-AD3A-C1CB28088D72}" srcId="{8B74F572-62FF-4308-86B4-1A1A66F994B5}" destId="{FCE605B9-566E-4991-8B4A-E639643D6A24}" srcOrd="2" destOrd="0" parTransId="{37B2B7B4-4F11-4468-8120-095325C31D04}" sibTransId="{51D3BABE-85C1-43DD-9210-BDD7FA109139}"/>
    <dgm:cxn modelId="{2376E816-CCB2-4110-BA01-107D3690E6B3}" type="presOf" srcId="{F14F38E4-7AF3-4879-B953-B4518C887DC7}" destId="{D250E0EA-070C-4B38-AC2B-7906C01A8D43}" srcOrd="0" destOrd="0" presId="urn:microsoft.com/office/officeart/2005/8/layout/chevronAccent+Icon"/>
    <dgm:cxn modelId="{DD93FB74-8E56-4FBD-AFD7-6666E02D7BB9}" type="presOf" srcId="{BC4A7CEC-ACD5-49A5-9133-5A2C0FE2B134}" destId="{195B92AB-1CF9-4BEB-AC31-AE79D5A23F0F}" srcOrd="0" destOrd="0" presId="urn:microsoft.com/office/officeart/2005/8/layout/chevronAccent+Icon"/>
    <dgm:cxn modelId="{806EEE42-D4DB-4D8A-BD00-252E53003197}" type="presParOf" srcId="{FBF8008D-1099-4F21-AC33-B894A0C0B493}" destId="{773FABFA-7230-4C6D-9B00-77C42D2EF316}" srcOrd="0" destOrd="0" presId="urn:microsoft.com/office/officeart/2005/8/layout/chevronAccent+Icon"/>
    <dgm:cxn modelId="{0341976C-2378-4311-8218-90350D959D7F}" type="presParOf" srcId="{773FABFA-7230-4C6D-9B00-77C42D2EF316}" destId="{A644F75E-0427-4499-ADC9-2395A5EDE04A}" srcOrd="0" destOrd="0" presId="urn:microsoft.com/office/officeart/2005/8/layout/chevronAccent+Icon"/>
    <dgm:cxn modelId="{1BC3464F-B5DC-46C2-9271-97EA15A7F50E}" type="presParOf" srcId="{773FABFA-7230-4C6D-9B00-77C42D2EF316}" destId="{195B92AB-1CF9-4BEB-AC31-AE79D5A23F0F}" srcOrd="1" destOrd="0" presId="urn:microsoft.com/office/officeart/2005/8/layout/chevronAccent+Icon"/>
    <dgm:cxn modelId="{1E9240FF-9B5A-4206-8266-B3E7FAE9E801}" type="presParOf" srcId="{FBF8008D-1099-4F21-AC33-B894A0C0B493}" destId="{F4F939BE-3D38-48BB-87D7-FEDEC21C5CAB}" srcOrd="1" destOrd="0" presId="urn:microsoft.com/office/officeart/2005/8/layout/chevronAccent+Icon"/>
    <dgm:cxn modelId="{2C3E540D-950C-4F35-A4D2-8C66B0C4AEBF}" type="presParOf" srcId="{FBF8008D-1099-4F21-AC33-B894A0C0B493}" destId="{C6D6E743-18B3-47DC-8CCF-8C098DFDC3D8}" srcOrd="2" destOrd="0" presId="urn:microsoft.com/office/officeart/2005/8/layout/chevronAccent+Icon"/>
    <dgm:cxn modelId="{851C4179-1A35-45C4-B1C0-3D199159D6CD}" type="presParOf" srcId="{C6D6E743-18B3-47DC-8CCF-8C098DFDC3D8}" destId="{B7D1A6D6-9907-44B8-993F-930153A578C3}" srcOrd="0" destOrd="0" presId="urn:microsoft.com/office/officeart/2005/8/layout/chevronAccent+Icon"/>
    <dgm:cxn modelId="{168F271A-4806-41CA-8C57-6110557507CD}" type="presParOf" srcId="{C6D6E743-18B3-47DC-8CCF-8C098DFDC3D8}" destId="{D250E0EA-070C-4B38-AC2B-7906C01A8D43}" srcOrd="1" destOrd="0" presId="urn:microsoft.com/office/officeart/2005/8/layout/chevronAccent+Icon"/>
    <dgm:cxn modelId="{86DFB460-2A26-4838-800B-B4C4B098018C}" type="presParOf" srcId="{FBF8008D-1099-4F21-AC33-B894A0C0B493}" destId="{D7CF97C0-7AFC-4F21-9356-E9B6BC9680A1}" srcOrd="3" destOrd="0" presId="urn:microsoft.com/office/officeart/2005/8/layout/chevronAccent+Icon"/>
    <dgm:cxn modelId="{41E9D3D3-E718-4954-9066-747E12052E7E}" type="presParOf" srcId="{FBF8008D-1099-4F21-AC33-B894A0C0B493}" destId="{1DF8E50A-12A0-4541-ABDC-91D5ACFDBFFE}" srcOrd="4" destOrd="0" presId="urn:microsoft.com/office/officeart/2005/8/layout/chevronAccent+Icon"/>
    <dgm:cxn modelId="{4F040AE2-5917-4587-B9ED-8AA04BEC77A5}" type="presParOf" srcId="{1DF8E50A-12A0-4541-ABDC-91D5ACFDBFFE}" destId="{A35DF573-0EEC-4133-BB6D-F49979BC67EC}" srcOrd="0" destOrd="0" presId="urn:microsoft.com/office/officeart/2005/8/layout/chevronAccent+Icon"/>
    <dgm:cxn modelId="{78EEF6D0-145B-4E19-A126-276570415F5C}" type="presParOf" srcId="{1DF8E50A-12A0-4541-ABDC-91D5ACFDBFFE}" destId="{8E776FA9-444C-4CB4-B8C2-DBBB767DCE28}"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06452" units="1/cm"/>
          <inkml:channelProperty channel="Y" name="resolution" value="44.13793" units="1/cm"/>
          <inkml:channelProperty channel="T" name="resolution" value="1" units="1/dev"/>
        </inkml:channelProperties>
      </inkml:inkSource>
      <inkml:timestamp xml:id="ts0" timeString="2021-10-17T02:59:09.685"/>
    </inkml:context>
    <inkml:brush xml:id="br0">
      <inkml:brushProperty name="width" value="0.05292" units="cm"/>
      <inkml:brushProperty name="height" value="0.05292" units="cm"/>
      <inkml:brushProperty name="color" value="#92D050"/>
    </inkml:brush>
  </inkml:definitions>
  <inkml:trace contextRef="#ctx0" brushRef="#br0">5978 11640 0</inkml:trace>
  <inkml:trace contextRef="#ctx0" brushRef="#br0" timeOffset="728.0246">5879 11516 0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19/7/2022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36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84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88E25659-6042-4E47-9338-13CC2446D596}"/>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CB52A74-9F16-4B00-93D6-DE1C1A545C5B}"/>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69967FE-DAA0-4321-ADD4-5E5D05A2733C}"/>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1167" y="-181400"/>
            <a:ext cx="12514400" cy="7220800"/>
            <a:chOff x="-120875" y="-136050"/>
            <a:chExt cx="9385800" cy="5415600"/>
          </a:xfrm>
        </p:grpSpPr>
        <p:cxnSp>
          <p:nvCxnSpPr>
            <p:cNvPr id="10" name="Google Shape;10;p2"/>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1" name="Google Shape;11;p2"/>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2" name="Google Shape;12;p2"/>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3" name="Google Shape;13;p2"/>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4" name="Google Shape;14;p2"/>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5" name="Google Shape;15;p2"/>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6" name="Google Shape;16;p2"/>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7" name="Google Shape;17;p2"/>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8" name="Google Shape;18;p2"/>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9" name="Google Shape;19;p2"/>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 name="Google Shape;20;p2"/>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 name="Google Shape;21;p2"/>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 name="Google Shape;22;p2"/>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3" name="Google Shape;23;p2"/>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4" name="Google Shape;24;p2"/>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5" name="Google Shape;25;p2"/>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6" name="Google Shape;26;p2"/>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7" name="Google Shape;27;p2"/>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8" name="Google Shape;28;p2"/>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9" name="Google Shape;29;p2"/>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30" name="Google Shape;30;p2"/>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1" name="Google Shape;31;p2"/>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2" name="Google Shape;32;p2"/>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3" name="Google Shape;33;p2"/>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4" name="Google Shape;34;p2"/>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5" name="Google Shape;35;p2"/>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6" name="Google Shape;36;p2"/>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7" name="Google Shape;37;p2"/>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8" name="Google Shape;38;p2"/>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9" name="Google Shape;39;p2"/>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0" name="Google Shape;40;p2"/>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1" name="Google Shape;41;p2"/>
          <p:cNvSpPr txBox="1">
            <a:spLocks noGrp="1"/>
          </p:cNvSpPr>
          <p:nvPr>
            <p:ph type="ctrTitle"/>
          </p:nvPr>
        </p:nvSpPr>
        <p:spPr>
          <a:xfrm>
            <a:off x="2315233" y="1339800"/>
            <a:ext cx="7561600" cy="2907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SzPts val="5200"/>
              <a:buFont typeface="Londrina Solid"/>
              <a:buNone/>
              <a:defRPr sz="11333">
                <a:latin typeface="Londrina Solid"/>
                <a:ea typeface="Londrina Solid"/>
                <a:cs typeface="Londrina Solid"/>
                <a:sym typeface="Londrina Solid"/>
              </a:defRPr>
            </a:lvl1pPr>
            <a:lvl2pPr lvl="1" algn="ctr">
              <a:spcBef>
                <a:spcPts val="0"/>
              </a:spcBef>
              <a:spcAft>
                <a:spcPts val="0"/>
              </a:spcAft>
              <a:buSzPts val="5200"/>
              <a:buFont typeface="Londrina Solid"/>
              <a:buNone/>
              <a:defRPr sz="6933">
                <a:latin typeface="Londrina Solid"/>
                <a:ea typeface="Londrina Solid"/>
                <a:cs typeface="Londrina Solid"/>
                <a:sym typeface="Londrina Solid"/>
              </a:defRPr>
            </a:lvl2pPr>
            <a:lvl3pPr lvl="2" algn="ctr">
              <a:spcBef>
                <a:spcPts val="0"/>
              </a:spcBef>
              <a:spcAft>
                <a:spcPts val="0"/>
              </a:spcAft>
              <a:buSzPts val="5200"/>
              <a:buFont typeface="Londrina Solid"/>
              <a:buNone/>
              <a:defRPr sz="6933">
                <a:latin typeface="Londrina Solid"/>
                <a:ea typeface="Londrina Solid"/>
                <a:cs typeface="Londrina Solid"/>
                <a:sym typeface="Londrina Solid"/>
              </a:defRPr>
            </a:lvl3pPr>
            <a:lvl4pPr lvl="3" algn="ctr">
              <a:spcBef>
                <a:spcPts val="0"/>
              </a:spcBef>
              <a:spcAft>
                <a:spcPts val="0"/>
              </a:spcAft>
              <a:buSzPts val="5200"/>
              <a:buFont typeface="Londrina Solid"/>
              <a:buNone/>
              <a:defRPr sz="6933">
                <a:latin typeface="Londrina Solid"/>
                <a:ea typeface="Londrina Solid"/>
                <a:cs typeface="Londrina Solid"/>
                <a:sym typeface="Londrina Solid"/>
              </a:defRPr>
            </a:lvl4pPr>
            <a:lvl5pPr lvl="4" algn="ctr">
              <a:spcBef>
                <a:spcPts val="0"/>
              </a:spcBef>
              <a:spcAft>
                <a:spcPts val="0"/>
              </a:spcAft>
              <a:buSzPts val="5200"/>
              <a:buFont typeface="Londrina Solid"/>
              <a:buNone/>
              <a:defRPr sz="6933">
                <a:latin typeface="Londrina Solid"/>
                <a:ea typeface="Londrina Solid"/>
                <a:cs typeface="Londrina Solid"/>
                <a:sym typeface="Londrina Solid"/>
              </a:defRPr>
            </a:lvl5pPr>
            <a:lvl6pPr lvl="5" algn="ctr">
              <a:spcBef>
                <a:spcPts val="0"/>
              </a:spcBef>
              <a:spcAft>
                <a:spcPts val="0"/>
              </a:spcAft>
              <a:buSzPts val="5200"/>
              <a:buFont typeface="Londrina Solid"/>
              <a:buNone/>
              <a:defRPr sz="6933">
                <a:latin typeface="Londrina Solid"/>
                <a:ea typeface="Londrina Solid"/>
                <a:cs typeface="Londrina Solid"/>
                <a:sym typeface="Londrina Solid"/>
              </a:defRPr>
            </a:lvl6pPr>
            <a:lvl7pPr lvl="6" algn="ctr">
              <a:spcBef>
                <a:spcPts val="0"/>
              </a:spcBef>
              <a:spcAft>
                <a:spcPts val="0"/>
              </a:spcAft>
              <a:buSzPts val="5200"/>
              <a:buFont typeface="Londrina Solid"/>
              <a:buNone/>
              <a:defRPr sz="6933">
                <a:latin typeface="Londrina Solid"/>
                <a:ea typeface="Londrina Solid"/>
                <a:cs typeface="Londrina Solid"/>
                <a:sym typeface="Londrina Solid"/>
              </a:defRPr>
            </a:lvl7pPr>
            <a:lvl8pPr lvl="7" algn="ctr">
              <a:spcBef>
                <a:spcPts val="0"/>
              </a:spcBef>
              <a:spcAft>
                <a:spcPts val="0"/>
              </a:spcAft>
              <a:buSzPts val="5200"/>
              <a:buFont typeface="Londrina Solid"/>
              <a:buNone/>
              <a:defRPr sz="6933">
                <a:latin typeface="Londrina Solid"/>
                <a:ea typeface="Londrina Solid"/>
                <a:cs typeface="Londrina Solid"/>
                <a:sym typeface="Londrina Solid"/>
              </a:defRPr>
            </a:lvl8pPr>
            <a:lvl9pPr lvl="8" algn="ctr">
              <a:spcBef>
                <a:spcPts val="0"/>
              </a:spcBef>
              <a:spcAft>
                <a:spcPts val="0"/>
              </a:spcAft>
              <a:buSzPts val="5200"/>
              <a:buFont typeface="Londrina Solid"/>
              <a:buNone/>
              <a:defRPr sz="6933">
                <a:latin typeface="Londrina Solid"/>
                <a:ea typeface="Londrina Solid"/>
                <a:cs typeface="Londrina Solid"/>
                <a:sym typeface="Londrina Solid"/>
              </a:defRPr>
            </a:lvl9pPr>
          </a:lstStyle>
          <a:p>
            <a:endParaRPr/>
          </a:p>
        </p:txBody>
      </p:sp>
      <p:sp>
        <p:nvSpPr>
          <p:cNvPr id="42" name="Google Shape;42;p2"/>
          <p:cNvSpPr txBox="1">
            <a:spLocks noGrp="1"/>
          </p:cNvSpPr>
          <p:nvPr>
            <p:ph type="subTitle" idx="1"/>
          </p:nvPr>
        </p:nvSpPr>
        <p:spPr>
          <a:xfrm>
            <a:off x="3190033" y="4660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3" name="Google Shape;43;p2"/>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860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97"/>
        <p:cNvGrpSpPr/>
        <p:nvPr/>
      </p:nvGrpSpPr>
      <p:grpSpPr>
        <a:xfrm>
          <a:off x="0" y="0"/>
          <a:ext cx="0" cy="0"/>
          <a:chOff x="0" y="0"/>
          <a:chExt cx="0" cy="0"/>
        </a:xfrm>
      </p:grpSpPr>
      <p:sp>
        <p:nvSpPr>
          <p:cNvPr id="98" name="Google Shape;98;p4"/>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4"/>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4"/>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4"/>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4"/>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4"/>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4"/>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4"/>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4"/>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7" name="Google Shape;107;p4"/>
          <p:cNvGrpSpPr/>
          <p:nvPr/>
        </p:nvGrpSpPr>
        <p:grpSpPr>
          <a:xfrm>
            <a:off x="-161167" y="-181400"/>
            <a:ext cx="12514400" cy="7220800"/>
            <a:chOff x="-120875" y="-136050"/>
            <a:chExt cx="9385800" cy="5415600"/>
          </a:xfrm>
        </p:grpSpPr>
        <p:cxnSp>
          <p:nvCxnSpPr>
            <p:cNvPr id="108" name="Google Shape;108;p4"/>
            <p:cNvCxnSpPr/>
            <p:nvPr/>
          </p:nvCxnSpPr>
          <p:spPr>
            <a:xfrm>
              <a:off x="4107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09" name="Google Shape;109;p4"/>
            <p:cNvCxnSpPr/>
            <p:nvPr/>
          </p:nvCxnSpPr>
          <p:spPr>
            <a:xfrm>
              <a:off x="8488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0" name="Google Shape;110;p4"/>
            <p:cNvCxnSpPr/>
            <p:nvPr/>
          </p:nvCxnSpPr>
          <p:spPr>
            <a:xfrm>
              <a:off x="12868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1" name="Google Shape;111;p4"/>
            <p:cNvCxnSpPr/>
            <p:nvPr/>
          </p:nvCxnSpPr>
          <p:spPr>
            <a:xfrm>
              <a:off x="17248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2" name="Google Shape;112;p4"/>
            <p:cNvCxnSpPr/>
            <p:nvPr/>
          </p:nvCxnSpPr>
          <p:spPr>
            <a:xfrm>
              <a:off x="21628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3" name="Google Shape;113;p4"/>
            <p:cNvCxnSpPr/>
            <p:nvPr/>
          </p:nvCxnSpPr>
          <p:spPr>
            <a:xfrm>
              <a:off x="26009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4" name="Google Shape;114;p4"/>
            <p:cNvCxnSpPr/>
            <p:nvPr/>
          </p:nvCxnSpPr>
          <p:spPr>
            <a:xfrm>
              <a:off x="30389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4"/>
            <p:cNvCxnSpPr/>
            <p:nvPr/>
          </p:nvCxnSpPr>
          <p:spPr>
            <a:xfrm>
              <a:off x="34769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6" name="Google Shape;116;p4"/>
            <p:cNvCxnSpPr/>
            <p:nvPr/>
          </p:nvCxnSpPr>
          <p:spPr>
            <a:xfrm>
              <a:off x="39149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7" name="Google Shape;117;p4"/>
            <p:cNvCxnSpPr/>
            <p:nvPr/>
          </p:nvCxnSpPr>
          <p:spPr>
            <a:xfrm>
              <a:off x="43530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8" name="Google Shape;118;p4"/>
            <p:cNvCxnSpPr/>
            <p:nvPr/>
          </p:nvCxnSpPr>
          <p:spPr>
            <a:xfrm>
              <a:off x="47910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9" name="Google Shape;119;p4"/>
            <p:cNvCxnSpPr/>
            <p:nvPr/>
          </p:nvCxnSpPr>
          <p:spPr>
            <a:xfrm>
              <a:off x="52290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0" name="Google Shape;120;p4"/>
            <p:cNvCxnSpPr/>
            <p:nvPr/>
          </p:nvCxnSpPr>
          <p:spPr>
            <a:xfrm>
              <a:off x="56670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1" name="Google Shape;121;p4"/>
            <p:cNvCxnSpPr/>
            <p:nvPr/>
          </p:nvCxnSpPr>
          <p:spPr>
            <a:xfrm>
              <a:off x="61051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2" name="Google Shape;122;p4"/>
            <p:cNvCxnSpPr/>
            <p:nvPr/>
          </p:nvCxnSpPr>
          <p:spPr>
            <a:xfrm>
              <a:off x="65431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3" name="Google Shape;123;p4"/>
            <p:cNvCxnSpPr/>
            <p:nvPr/>
          </p:nvCxnSpPr>
          <p:spPr>
            <a:xfrm>
              <a:off x="69811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4" name="Google Shape;124;p4"/>
            <p:cNvCxnSpPr/>
            <p:nvPr/>
          </p:nvCxnSpPr>
          <p:spPr>
            <a:xfrm>
              <a:off x="74191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5" name="Google Shape;125;p4"/>
            <p:cNvCxnSpPr/>
            <p:nvPr/>
          </p:nvCxnSpPr>
          <p:spPr>
            <a:xfrm>
              <a:off x="78572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6" name="Google Shape;126;p4"/>
            <p:cNvCxnSpPr/>
            <p:nvPr/>
          </p:nvCxnSpPr>
          <p:spPr>
            <a:xfrm>
              <a:off x="82952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7" name="Google Shape;127;p4"/>
            <p:cNvCxnSpPr/>
            <p:nvPr/>
          </p:nvCxnSpPr>
          <p:spPr>
            <a:xfrm>
              <a:off x="87332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8" name="Google Shape;128;p4"/>
            <p:cNvCxnSpPr/>
            <p:nvPr/>
          </p:nvCxnSpPr>
          <p:spPr>
            <a:xfrm>
              <a:off x="4572025" y="-42780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29" name="Google Shape;129;p4"/>
            <p:cNvCxnSpPr/>
            <p:nvPr/>
          </p:nvCxnSpPr>
          <p:spPr>
            <a:xfrm>
              <a:off x="4572025" y="-38400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0" name="Google Shape;130;p4"/>
            <p:cNvCxnSpPr/>
            <p:nvPr/>
          </p:nvCxnSpPr>
          <p:spPr>
            <a:xfrm>
              <a:off x="4572025" y="-34020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1" name="Google Shape;131;p4"/>
            <p:cNvCxnSpPr/>
            <p:nvPr/>
          </p:nvCxnSpPr>
          <p:spPr>
            <a:xfrm>
              <a:off x="4572025" y="-29640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2" name="Google Shape;132;p4"/>
            <p:cNvCxnSpPr/>
            <p:nvPr/>
          </p:nvCxnSpPr>
          <p:spPr>
            <a:xfrm>
              <a:off x="4572025" y="-25259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3" name="Google Shape;133;p4"/>
            <p:cNvCxnSpPr/>
            <p:nvPr/>
          </p:nvCxnSpPr>
          <p:spPr>
            <a:xfrm>
              <a:off x="4572025" y="-20879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4" name="Google Shape;134;p4"/>
            <p:cNvCxnSpPr/>
            <p:nvPr/>
          </p:nvCxnSpPr>
          <p:spPr>
            <a:xfrm>
              <a:off x="4572025" y="-16499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5" name="Google Shape;135;p4"/>
            <p:cNvCxnSpPr/>
            <p:nvPr/>
          </p:nvCxnSpPr>
          <p:spPr>
            <a:xfrm>
              <a:off x="4572025" y="-12119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6" name="Google Shape;136;p4"/>
            <p:cNvCxnSpPr/>
            <p:nvPr/>
          </p:nvCxnSpPr>
          <p:spPr>
            <a:xfrm>
              <a:off x="4572025" y="-7738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7" name="Google Shape;137;p4"/>
            <p:cNvCxnSpPr/>
            <p:nvPr/>
          </p:nvCxnSpPr>
          <p:spPr>
            <a:xfrm>
              <a:off x="4572025" y="-3358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8" name="Google Shape;138;p4"/>
            <p:cNvCxnSpPr/>
            <p:nvPr/>
          </p:nvCxnSpPr>
          <p:spPr>
            <a:xfrm>
              <a:off x="4572025" y="102175"/>
              <a:ext cx="0" cy="9385800"/>
            </a:xfrm>
            <a:prstGeom prst="straightConnector1">
              <a:avLst/>
            </a:prstGeom>
            <a:noFill/>
            <a:ln w="19050" cap="flat" cmpd="sng">
              <a:solidFill>
                <a:schemeClr val="lt1"/>
              </a:solidFill>
              <a:prstDash val="solid"/>
              <a:round/>
              <a:headEnd type="none" w="med" len="med"/>
              <a:tailEnd type="none" w="med" len="med"/>
            </a:ln>
          </p:spPr>
        </p:cxnSp>
      </p:grpSp>
      <p:sp>
        <p:nvSpPr>
          <p:cNvPr id="139" name="Google Shape;139;p4"/>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4"/>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67"/>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18265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190"/>
        <p:cNvGrpSpPr/>
        <p:nvPr/>
      </p:nvGrpSpPr>
      <p:grpSpPr>
        <a:xfrm>
          <a:off x="0" y="0"/>
          <a:ext cx="0" cy="0"/>
          <a:chOff x="0" y="0"/>
          <a:chExt cx="0" cy="0"/>
        </a:xfrm>
      </p:grpSpPr>
      <p:sp>
        <p:nvSpPr>
          <p:cNvPr id="191" name="Google Shape;191;p6"/>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6"/>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6"/>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6"/>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6"/>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6"/>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6"/>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6"/>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6"/>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6"/>
          <p:cNvGrpSpPr/>
          <p:nvPr/>
        </p:nvGrpSpPr>
        <p:grpSpPr>
          <a:xfrm>
            <a:off x="-161167" y="-181400"/>
            <a:ext cx="12514400" cy="7220800"/>
            <a:chOff x="-120875" y="-136050"/>
            <a:chExt cx="9385800" cy="5415600"/>
          </a:xfrm>
        </p:grpSpPr>
        <p:cxnSp>
          <p:nvCxnSpPr>
            <p:cNvPr id="201" name="Google Shape;201;p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2" name="Google Shape;202;p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3" name="Google Shape;203;p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4" name="Google Shape;204;p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5" name="Google Shape;205;p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6" name="Google Shape;206;p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7" name="Google Shape;207;p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8" name="Google Shape;208;p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9" name="Google Shape;209;p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0" name="Google Shape;210;p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1" name="Google Shape;211;p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2" name="Google Shape;212;p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3" name="Google Shape;213;p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4" name="Google Shape;214;p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5" name="Google Shape;215;p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6" name="Google Shape;216;p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7" name="Google Shape;217;p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8" name="Google Shape;218;p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9" name="Google Shape;219;p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0" name="Google Shape;220;p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1" name="Google Shape;221;p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2" name="Google Shape;222;p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3" name="Google Shape;223;p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4" name="Google Shape;224;p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5" name="Google Shape;225;p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6" name="Google Shape;226;p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7" name="Google Shape;227;p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8" name="Google Shape;228;p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9" name="Google Shape;229;p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0" name="Google Shape;230;p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1" name="Google Shape;231;p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232" name="Google Shape;232;p6"/>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6"/>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412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2"/>
        <p:cNvGrpSpPr/>
        <p:nvPr/>
      </p:nvGrpSpPr>
      <p:grpSpPr>
        <a:xfrm>
          <a:off x="0" y="0"/>
          <a:ext cx="0" cy="0"/>
          <a:chOff x="0" y="0"/>
          <a:chExt cx="0" cy="0"/>
        </a:xfrm>
      </p:grpSpPr>
    </p:spTree>
    <p:extLst>
      <p:ext uri="{BB962C8B-B14F-4D97-AF65-F5344CB8AC3E}">
        <p14:creationId xmlns:p14="http://schemas.microsoft.com/office/powerpoint/2010/main" val="36780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413"/>
        <p:cNvGrpSpPr/>
        <p:nvPr/>
      </p:nvGrpSpPr>
      <p:grpSpPr>
        <a:xfrm>
          <a:off x="0" y="0"/>
          <a:ext cx="0" cy="0"/>
          <a:chOff x="0" y="0"/>
          <a:chExt cx="0" cy="0"/>
        </a:xfrm>
      </p:grpSpPr>
      <p:grpSp>
        <p:nvGrpSpPr>
          <p:cNvPr id="414" name="Google Shape;414;p13"/>
          <p:cNvGrpSpPr/>
          <p:nvPr/>
        </p:nvGrpSpPr>
        <p:grpSpPr>
          <a:xfrm>
            <a:off x="315600" y="301329"/>
            <a:ext cx="11694697" cy="6286449"/>
            <a:chOff x="236699" y="225996"/>
            <a:chExt cx="8771023" cy="4714837"/>
          </a:xfrm>
        </p:grpSpPr>
        <p:sp>
          <p:nvSpPr>
            <p:cNvPr id="415" name="Google Shape;415;p1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13"/>
          <p:cNvGrpSpPr/>
          <p:nvPr/>
        </p:nvGrpSpPr>
        <p:grpSpPr>
          <a:xfrm>
            <a:off x="-161167" y="-181400"/>
            <a:ext cx="12514400" cy="7220800"/>
            <a:chOff x="-120875" y="-136050"/>
            <a:chExt cx="9385800" cy="5415600"/>
          </a:xfrm>
        </p:grpSpPr>
        <p:cxnSp>
          <p:nvCxnSpPr>
            <p:cNvPr id="425" name="Google Shape;425;p1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6" name="Google Shape;426;p1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7" name="Google Shape;427;p1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8" name="Google Shape;428;p1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9" name="Google Shape;429;p1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0" name="Google Shape;430;p1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1" name="Google Shape;431;p1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2" name="Google Shape;432;p1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3" name="Google Shape;433;p1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4" name="Google Shape;434;p1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5" name="Google Shape;435;p1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6" name="Google Shape;436;p1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7" name="Google Shape;437;p1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8" name="Google Shape;438;p1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9" name="Google Shape;439;p1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0" name="Google Shape;440;p1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1" name="Google Shape;441;p1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2" name="Google Shape;442;p1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3" name="Google Shape;443;p1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4" name="Google Shape;444;p1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5" name="Google Shape;445;p1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6" name="Google Shape;446;p1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7" name="Google Shape;447;p1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8" name="Google Shape;448;p1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9" name="Google Shape;449;p1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0" name="Google Shape;450;p1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1" name="Google Shape;451;p1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2" name="Google Shape;452;p1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3" name="Google Shape;453;p1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4" name="Google Shape;454;p1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5" name="Google Shape;455;p1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56" name="Google Shape;456;p13"/>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13"/>
          <p:cNvSpPr txBox="1">
            <a:spLocks noGrp="1"/>
          </p:cNvSpPr>
          <p:nvPr>
            <p:ph type="subTitle" idx="1"/>
          </p:nvPr>
        </p:nvSpPr>
        <p:spPr>
          <a:xfrm>
            <a:off x="2638607" y="2086333"/>
            <a:ext cx="69148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58" name="Google Shape;458;p13"/>
          <p:cNvSpPr txBox="1">
            <a:spLocks noGrp="1"/>
          </p:cNvSpPr>
          <p:nvPr>
            <p:ph type="subTitle" idx="2"/>
          </p:nvPr>
        </p:nvSpPr>
        <p:spPr>
          <a:xfrm>
            <a:off x="2638607" y="4030767"/>
            <a:ext cx="69148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3333">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59" name="Google Shape;459;p13"/>
          <p:cNvSpPr txBox="1">
            <a:spLocks noGrp="1"/>
          </p:cNvSpPr>
          <p:nvPr>
            <p:ph type="subTitle" idx="3"/>
          </p:nvPr>
        </p:nvSpPr>
        <p:spPr>
          <a:xfrm>
            <a:off x="2638576" y="2695933"/>
            <a:ext cx="6914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13"/>
          <p:cNvSpPr txBox="1">
            <a:spLocks noGrp="1"/>
          </p:cNvSpPr>
          <p:nvPr>
            <p:ph type="subTitle" idx="4"/>
          </p:nvPr>
        </p:nvSpPr>
        <p:spPr>
          <a:xfrm>
            <a:off x="2638576" y="4640367"/>
            <a:ext cx="6914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418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462"/>
        <p:cNvGrpSpPr/>
        <p:nvPr/>
      </p:nvGrpSpPr>
      <p:grpSpPr>
        <a:xfrm>
          <a:off x="0" y="0"/>
          <a:ext cx="0" cy="0"/>
          <a:chOff x="0" y="0"/>
          <a:chExt cx="0" cy="0"/>
        </a:xfrm>
      </p:grpSpPr>
      <p:grpSp>
        <p:nvGrpSpPr>
          <p:cNvPr id="463" name="Google Shape;463;p14"/>
          <p:cNvGrpSpPr/>
          <p:nvPr/>
        </p:nvGrpSpPr>
        <p:grpSpPr>
          <a:xfrm>
            <a:off x="315600" y="301329"/>
            <a:ext cx="11694697" cy="6286449"/>
            <a:chOff x="236699" y="225996"/>
            <a:chExt cx="8771023" cy="4714837"/>
          </a:xfrm>
        </p:grpSpPr>
        <p:sp>
          <p:nvSpPr>
            <p:cNvPr id="464" name="Google Shape;464;p14"/>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14"/>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14"/>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14"/>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14"/>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4"/>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4"/>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14"/>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14"/>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73" name="Google Shape;473;p14"/>
          <p:cNvGrpSpPr/>
          <p:nvPr/>
        </p:nvGrpSpPr>
        <p:grpSpPr>
          <a:xfrm>
            <a:off x="-161167" y="-181400"/>
            <a:ext cx="12514400" cy="7220800"/>
            <a:chOff x="-120875" y="-136050"/>
            <a:chExt cx="9385800" cy="5415600"/>
          </a:xfrm>
        </p:grpSpPr>
        <p:cxnSp>
          <p:nvCxnSpPr>
            <p:cNvPr id="474" name="Google Shape;474;p1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5" name="Google Shape;475;p1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6" name="Google Shape;476;p1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7" name="Google Shape;477;p1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8" name="Google Shape;478;p1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9" name="Google Shape;479;p1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0" name="Google Shape;480;p1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1" name="Google Shape;481;p1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2" name="Google Shape;482;p1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3" name="Google Shape;483;p1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4" name="Google Shape;484;p1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5" name="Google Shape;485;p1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6" name="Google Shape;486;p1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7" name="Google Shape;487;p1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8" name="Google Shape;488;p1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9" name="Google Shape;489;p1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0" name="Google Shape;490;p1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1" name="Google Shape;491;p1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2" name="Google Shape;492;p1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3" name="Google Shape;493;p1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4" name="Google Shape;494;p1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5" name="Google Shape;495;p1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6" name="Google Shape;496;p1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7" name="Google Shape;497;p1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8" name="Google Shape;498;p1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9" name="Google Shape;499;p1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0" name="Google Shape;500;p1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1" name="Google Shape;501;p1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2" name="Google Shape;502;p1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3" name="Google Shape;503;p1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4" name="Google Shape;504;p1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505" name="Google Shape;505;p14"/>
          <p:cNvSpPr txBox="1">
            <a:spLocks noGrp="1"/>
          </p:cNvSpPr>
          <p:nvPr>
            <p:ph type="title"/>
          </p:nvPr>
        </p:nvSpPr>
        <p:spPr>
          <a:xfrm>
            <a:off x="3048000" y="2906167"/>
            <a:ext cx="6096000" cy="1219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6" name="Google Shape;506;p14"/>
          <p:cNvSpPr txBox="1">
            <a:spLocks noGrp="1"/>
          </p:cNvSpPr>
          <p:nvPr>
            <p:ph type="title" idx="2" hasCustomPrompt="1"/>
          </p:nvPr>
        </p:nvSpPr>
        <p:spPr>
          <a:xfrm>
            <a:off x="4876800" y="1783767"/>
            <a:ext cx="24384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7" name="Google Shape;507;p14"/>
          <p:cNvSpPr txBox="1">
            <a:spLocks noGrp="1"/>
          </p:cNvSpPr>
          <p:nvPr>
            <p:ph type="subTitle" idx="1"/>
          </p:nvPr>
        </p:nvSpPr>
        <p:spPr>
          <a:xfrm>
            <a:off x="3048000" y="4125367"/>
            <a:ext cx="6096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9791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571"/>
        <p:cNvGrpSpPr/>
        <p:nvPr/>
      </p:nvGrpSpPr>
      <p:grpSpPr>
        <a:xfrm>
          <a:off x="0" y="0"/>
          <a:ext cx="0" cy="0"/>
          <a:chOff x="0" y="0"/>
          <a:chExt cx="0" cy="0"/>
        </a:xfrm>
      </p:grpSpPr>
      <p:grpSp>
        <p:nvGrpSpPr>
          <p:cNvPr id="572" name="Google Shape;572;p16"/>
          <p:cNvGrpSpPr/>
          <p:nvPr/>
        </p:nvGrpSpPr>
        <p:grpSpPr>
          <a:xfrm>
            <a:off x="315600" y="301329"/>
            <a:ext cx="11694697" cy="6286449"/>
            <a:chOff x="236699" y="225996"/>
            <a:chExt cx="8771023" cy="4714837"/>
          </a:xfrm>
        </p:grpSpPr>
        <p:sp>
          <p:nvSpPr>
            <p:cNvPr id="573" name="Google Shape;573;p16"/>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16"/>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16"/>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16"/>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16"/>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16"/>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16"/>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16"/>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16"/>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2" name="Google Shape;582;p16"/>
          <p:cNvGrpSpPr/>
          <p:nvPr/>
        </p:nvGrpSpPr>
        <p:grpSpPr>
          <a:xfrm>
            <a:off x="-161167" y="-181400"/>
            <a:ext cx="12514400" cy="7220800"/>
            <a:chOff x="-120875" y="-136050"/>
            <a:chExt cx="9385800" cy="5415600"/>
          </a:xfrm>
        </p:grpSpPr>
        <p:cxnSp>
          <p:nvCxnSpPr>
            <p:cNvPr id="583" name="Google Shape;583;p1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4" name="Google Shape;584;p1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5" name="Google Shape;585;p1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6" name="Google Shape;586;p1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7" name="Google Shape;587;p1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8" name="Google Shape;588;p1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9" name="Google Shape;589;p1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0" name="Google Shape;590;p1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1" name="Google Shape;591;p1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2" name="Google Shape;592;p1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3" name="Google Shape;593;p1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4" name="Google Shape;594;p1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5" name="Google Shape;595;p1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6" name="Google Shape;596;p1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7" name="Google Shape;597;p1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8" name="Google Shape;598;p1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9" name="Google Shape;599;p1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0" name="Google Shape;600;p1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1" name="Google Shape;601;p1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2" name="Google Shape;602;p1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3" name="Google Shape;603;p1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4" name="Google Shape;604;p1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5" name="Google Shape;605;p1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6" name="Google Shape;606;p1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7" name="Google Shape;607;p1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8" name="Google Shape;608;p1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9" name="Google Shape;609;p1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0" name="Google Shape;610;p1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1" name="Google Shape;611;p1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2" name="Google Shape;612;p1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3" name="Google Shape;613;p1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614" name="Google Shape;614;p16"/>
          <p:cNvSpPr txBox="1">
            <a:spLocks noGrp="1"/>
          </p:cNvSpPr>
          <p:nvPr>
            <p:ph type="title"/>
          </p:nvPr>
        </p:nvSpPr>
        <p:spPr>
          <a:xfrm>
            <a:off x="3053367" y="4523600"/>
            <a:ext cx="60852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15" name="Google Shape;615;p16"/>
          <p:cNvSpPr txBox="1">
            <a:spLocks noGrp="1"/>
          </p:cNvSpPr>
          <p:nvPr>
            <p:ph type="subTitle" idx="1"/>
          </p:nvPr>
        </p:nvSpPr>
        <p:spPr>
          <a:xfrm>
            <a:off x="1944167" y="1584133"/>
            <a:ext cx="8303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1033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918"/>
        <p:cNvGrpSpPr/>
        <p:nvPr/>
      </p:nvGrpSpPr>
      <p:grpSpPr>
        <a:xfrm>
          <a:off x="0" y="0"/>
          <a:ext cx="0" cy="0"/>
          <a:chOff x="0" y="0"/>
          <a:chExt cx="0" cy="0"/>
        </a:xfrm>
      </p:grpSpPr>
      <p:grpSp>
        <p:nvGrpSpPr>
          <p:cNvPr id="919" name="Google Shape;919;p23"/>
          <p:cNvGrpSpPr/>
          <p:nvPr/>
        </p:nvGrpSpPr>
        <p:grpSpPr>
          <a:xfrm>
            <a:off x="315600" y="301329"/>
            <a:ext cx="11694697" cy="6286449"/>
            <a:chOff x="236699" y="225996"/>
            <a:chExt cx="8771023" cy="4714837"/>
          </a:xfrm>
        </p:grpSpPr>
        <p:sp>
          <p:nvSpPr>
            <p:cNvPr id="920" name="Google Shape;920;p2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2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2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2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2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2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2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2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2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29" name="Google Shape;929;p23"/>
          <p:cNvGrpSpPr/>
          <p:nvPr/>
        </p:nvGrpSpPr>
        <p:grpSpPr>
          <a:xfrm>
            <a:off x="-161167" y="-181400"/>
            <a:ext cx="12514400" cy="7220800"/>
            <a:chOff x="-120875" y="-136050"/>
            <a:chExt cx="9385800" cy="5415600"/>
          </a:xfrm>
        </p:grpSpPr>
        <p:cxnSp>
          <p:nvCxnSpPr>
            <p:cNvPr id="930" name="Google Shape;930;p2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1" name="Google Shape;931;p2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2" name="Google Shape;932;p2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3" name="Google Shape;933;p2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4" name="Google Shape;934;p2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5" name="Google Shape;935;p2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6" name="Google Shape;936;p2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7" name="Google Shape;937;p2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8" name="Google Shape;938;p2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9" name="Google Shape;939;p2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0" name="Google Shape;940;p2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1" name="Google Shape;941;p2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2" name="Google Shape;942;p2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3" name="Google Shape;943;p2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4" name="Google Shape;944;p2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5" name="Google Shape;945;p2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6" name="Google Shape;946;p2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7" name="Google Shape;947;p2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8" name="Google Shape;948;p2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9" name="Google Shape;949;p2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50" name="Google Shape;950;p2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1" name="Google Shape;951;p2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2" name="Google Shape;952;p2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3" name="Google Shape;953;p2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4" name="Google Shape;954;p2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5" name="Google Shape;955;p2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6" name="Google Shape;956;p2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7" name="Google Shape;957;p2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8" name="Google Shape;958;p2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9" name="Google Shape;959;p2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60" name="Google Shape;960;p2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961" name="Google Shape;961;p23"/>
          <p:cNvSpPr txBox="1">
            <a:spLocks noGrp="1"/>
          </p:cNvSpPr>
          <p:nvPr>
            <p:ph type="ctrTitle"/>
          </p:nvPr>
        </p:nvSpPr>
        <p:spPr>
          <a:xfrm>
            <a:off x="3239933" y="720000"/>
            <a:ext cx="5712000" cy="13304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62" name="Google Shape;962;p23"/>
          <p:cNvSpPr txBox="1">
            <a:spLocks noGrp="1"/>
          </p:cNvSpPr>
          <p:nvPr>
            <p:ph type="subTitle" idx="1"/>
          </p:nvPr>
        </p:nvSpPr>
        <p:spPr>
          <a:xfrm>
            <a:off x="3233433" y="2050400"/>
            <a:ext cx="5725200" cy="17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63" name="Google Shape;963;p23"/>
          <p:cNvSpPr txBox="1"/>
          <p:nvPr/>
        </p:nvSpPr>
        <p:spPr>
          <a:xfrm>
            <a:off x="3296500" y="5162800"/>
            <a:ext cx="55988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467" kern="0">
                <a:solidFill>
                  <a:srgbClr val="4D2C69"/>
                </a:solidFill>
                <a:latin typeface="Anaheim"/>
                <a:ea typeface="Anaheim"/>
                <a:cs typeface="Anaheim"/>
                <a:sym typeface="Anaheim"/>
              </a:rPr>
              <a:t>CREDITS: This presentation template was created by </a:t>
            </a:r>
            <a:r>
              <a:rPr lang="en" sz="1467" b="1" kern="0">
                <a:solidFill>
                  <a:srgbClr val="4D2C69"/>
                </a:solidFill>
                <a:uFill>
                  <a:noFill/>
                </a:uFill>
                <a:latin typeface="Anaheim"/>
                <a:ea typeface="Anaheim"/>
                <a:cs typeface="Anaheim"/>
                <a:sym typeface="Anaheim"/>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467" kern="0">
                <a:solidFill>
                  <a:srgbClr val="4D2C69"/>
                </a:solidFill>
                <a:latin typeface="Anaheim"/>
                <a:ea typeface="Anaheim"/>
                <a:cs typeface="Anaheim"/>
                <a:sym typeface="Anaheim"/>
              </a:rPr>
              <a:t>, including icons by </a:t>
            </a:r>
            <a:r>
              <a:rPr lang="en" sz="1467" b="1" kern="0">
                <a:solidFill>
                  <a:srgbClr val="4D2C69"/>
                </a:solidFill>
                <a:uFill>
                  <a:noFill/>
                </a:uFill>
                <a:latin typeface="Anaheim"/>
                <a:ea typeface="Anaheim"/>
                <a:cs typeface="Anaheim"/>
                <a:sym typeface="Anaheim"/>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467" kern="0">
                <a:solidFill>
                  <a:srgbClr val="4D2C69"/>
                </a:solidFill>
                <a:latin typeface="Anaheim"/>
                <a:ea typeface="Anaheim"/>
                <a:cs typeface="Anaheim"/>
                <a:sym typeface="Anaheim"/>
              </a:rPr>
              <a:t>, and infographics &amp; images by </a:t>
            </a:r>
            <a:r>
              <a:rPr lang="en" sz="1467" b="1" kern="0">
                <a:solidFill>
                  <a:srgbClr val="4D2C69"/>
                </a:solidFill>
                <a:uFill>
                  <a:noFill/>
                </a:uFill>
                <a:latin typeface="Anaheim"/>
                <a:ea typeface="Anaheim"/>
                <a:cs typeface="Anaheim"/>
                <a:sym typeface="Anaheim"/>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467" b="1" kern="0">
              <a:solidFill>
                <a:srgbClr val="4D2C69"/>
              </a:solidFill>
              <a:latin typeface="Anaheim"/>
              <a:ea typeface="Anaheim"/>
              <a:cs typeface="Anaheim"/>
              <a:sym typeface="Anaheim"/>
            </a:endParaRPr>
          </a:p>
        </p:txBody>
      </p:sp>
    </p:spTree>
    <p:extLst>
      <p:ext uri="{BB962C8B-B14F-4D97-AF65-F5344CB8AC3E}">
        <p14:creationId xmlns:p14="http://schemas.microsoft.com/office/powerpoint/2010/main" val="237025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FBC5E3CC-2DA8-4A2A-8A1C-094DBA613418}"/>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964"/>
        <p:cNvGrpSpPr/>
        <p:nvPr/>
      </p:nvGrpSpPr>
      <p:grpSpPr>
        <a:xfrm>
          <a:off x="0" y="0"/>
          <a:ext cx="0" cy="0"/>
          <a:chOff x="0" y="0"/>
          <a:chExt cx="0" cy="0"/>
        </a:xfrm>
      </p:grpSpPr>
      <p:grpSp>
        <p:nvGrpSpPr>
          <p:cNvPr id="965" name="Google Shape;965;p24"/>
          <p:cNvGrpSpPr/>
          <p:nvPr/>
        </p:nvGrpSpPr>
        <p:grpSpPr>
          <a:xfrm>
            <a:off x="-161167" y="-181400"/>
            <a:ext cx="12514400" cy="7220800"/>
            <a:chOff x="-120875" y="-136050"/>
            <a:chExt cx="9385800" cy="5415600"/>
          </a:xfrm>
        </p:grpSpPr>
        <p:cxnSp>
          <p:nvCxnSpPr>
            <p:cNvPr id="966" name="Google Shape;966;p2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7" name="Google Shape;967;p2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8" name="Google Shape;968;p2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9" name="Google Shape;969;p2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0" name="Google Shape;970;p2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1" name="Google Shape;971;p2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2" name="Google Shape;972;p2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3" name="Google Shape;973;p2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4" name="Google Shape;974;p2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5" name="Google Shape;975;p2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6" name="Google Shape;976;p2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7" name="Google Shape;977;p2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8" name="Google Shape;978;p2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9" name="Google Shape;979;p2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0" name="Google Shape;980;p2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1" name="Google Shape;981;p2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2" name="Google Shape;982;p2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3" name="Google Shape;983;p2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4" name="Google Shape;984;p2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5" name="Google Shape;985;p2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6" name="Google Shape;986;p2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7" name="Google Shape;987;p2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8" name="Google Shape;988;p2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9" name="Google Shape;989;p2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0" name="Google Shape;990;p2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1" name="Google Shape;991;p2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2" name="Google Shape;992;p2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3" name="Google Shape;993;p2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4" name="Google Shape;994;p2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5" name="Google Shape;995;p2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6" name="Google Shape;996;p2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Tree>
    <p:extLst>
      <p:ext uri="{BB962C8B-B14F-4D97-AF65-F5344CB8AC3E}">
        <p14:creationId xmlns:p14="http://schemas.microsoft.com/office/powerpoint/2010/main" val="205284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8726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75398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823103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89684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12064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95128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39393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3462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1780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699DBF-2B30-4C37-88C9-D4E48018B6AC}"/>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50148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6794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4667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99808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96335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04719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63200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65651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35394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7935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DE200410-EA30-4026-979D-AEAD759732F2}"/>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6" name="Footer Placeholder 5">
            <a:extLst>
              <a:ext uri="{FF2B5EF4-FFF2-40B4-BE49-F238E27FC236}">
                <a16:creationId xmlns:a16="http://schemas.microsoft.com/office/drawing/2014/main" xmlns=""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0353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53078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568846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2093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3327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42029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931445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18337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6527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996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2C286F0-5DDB-4D83-A61C-F7AE70B1E418}"/>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8" name="Footer Placeholder 7">
            <a:extLst>
              <a:ext uri="{FF2B5EF4-FFF2-40B4-BE49-F238E27FC236}">
                <a16:creationId xmlns:a16="http://schemas.microsoft.com/office/drawing/2014/main" xmlns=""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1607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401382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89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82191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82345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28433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05499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74519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26774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1585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BEF46EB-29DB-4953-84C7-84A80B6189F9}"/>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4" name="Footer Placeholder 3">
            <a:extLst>
              <a:ext uri="{FF2B5EF4-FFF2-40B4-BE49-F238E27FC236}">
                <a16:creationId xmlns:a16="http://schemas.microsoft.com/office/drawing/2014/main" xmlns=""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988921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21880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27344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96318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pPr defTabSz="914377"/>
            <a:fld id="{2B8C012C-B1B7-47F6-B168-A941E97A73A9}" type="datetimeFigureOut">
              <a:rPr lang="en-US" smtClean="0">
                <a:solidFill>
                  <a:prstClr val="black">
                    <a:tint val="75000"/>
                  </a:prstClr>
                </a:solidFill>
              </a:rPr>
              <a:pPr defTabSz="914377"/>
              <a:t>7/19/2022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pPr defTabSz="914377"/>
            <a:fld id="{91EC7793-07B9-4429-92E8-8730EA77026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8900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23FDAB-C330-4DF6-91B8-1C30D7FF53A0}"/>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3" name="Footer Placeholder 2">
            <a:extLst>
              <a:ext uri="{FF2B5EF4-FFF2-40B4-BE49-F238E27FC236}">
                <a16:creationId xmlns:a16="http://schemas.microsoft.com/office/drawing/2014/main" xmlns=""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F25500-EE04-45B6-9E34-A762E7AA3C5E}"/>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6" name="Footer Placeholder 5">
            <a:extLst>
              <a:ext uri="{FF2B5EF4-FFF2-40B4-BE49-F238E27FC236}">
                <a16:creationId xmlns:a16="http://schemas.microsoft.com/office/drawing/2014/main" xmlns=""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2039F5-D36D-40F0-BD59-7DD816E74DC0}"/>
              </a:ext>
            </a:extLst>
          </p:cNvPr>
          <p:cNvSpPr>
            <a:spLocks noGrp="1"/>
          </p:cNvSpPr>
          <p:nvPr>
            <p:ph type="dt" sz="half" idx="10"/>
          </p:nvPr>
        </p:nvSpPr>
        <p:spPr/>
        <p:txBody>
          <a:bodyPr/>
          <a:lstStyle/>
          <a:p>
            <a:fld id="{DC39C81C-C8D4-4FD3-AE20-D8982E16F603}" type="datetimeFigureOut">
              <a:rPr lang="en-SG" smtClean="0"/>
              <a:t>19/7/2022</a:t>
            </a:fld>
            <a:endParaRPr lang="en-SG"/>
          </a:p>
        </p:txBody>
      </p:sp>
      <p:sp>
        <p:nvSpPr>
          <p:cNvPr id="6" name="Footer Placeholder 5">
            <a:extLst>
              <a:ext uri="{FF2B5EF4-FFF2-40B4-BE49-F238E27FC236}">
                <a16:creationId xmlns:a16="http://schemas.microsoft.com/office/drawing/2014/main" xmlns=""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19/7/2022</a:t>
            </a:fld>
            <a:endParaRPr lang="en-SG"/>
          </a:p>
        </p:txBody>
      </p:sp>
      <p:sp>
        <p:nvSpPr>
          <p:cNvPr id="5" name="Footer Placeholder 4">
            <a:extLst>
              <a:ext uri="{FF2B5EF4-FFF2-40B4-BE49-F238E27FC236}">
                <a16:creationId xmlns:a16="http://schemas.microsoft.com/office/drawing/2014/main" xmlns=""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xmlns=""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67352"/>
            <a:ext cx="10272000" cy="609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1600"/>
              </a:spcBef>
              <a:spcAft>
                <a:spcPts val="160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90647558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7/19/2022</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5723772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7/19/2022</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120652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7/19/2022</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611477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2B8C012C-B1B7-47F6-B168-A941E97A73A9}" type="datetimeFigureOut">
              <a:rPr lang="en-US" smtClean="0">
                <a:solidFill>
                  <a:prstClr val="black">
                    <a:tint val="75000"/>
                  </a:prstClr>
                </a:solidFill>
                <a:cs typeface="Arial"/>
                <a:sym typeface="Arial"/>
              </a:rPr>
              <a:pPr defTabSz="914377"/>
              <a:t>7/19/2022</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C7793-07B9-4429-92E8-8730EA77026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716457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37.emf"/><Relationship Id="rId3" Type="http://schemas.microsoft.com/office/2007/relationships/media" Target="../media/media6.mp3"/><Relationship Id="rId7" Type="http://schemas.microsoft.com/office/2007/relationships/media" Target="../media/media8.mp3"/><Relationship Id="rId12" Type="http://schemas.openxmlformats.org/officeDocument/2006/relationships/customXml" Target="../ink/ink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6.png"/><Relationship Id="rId5" Type="http://schemas.microsoft.com/office/2007/relationships/media" Target="../media/media7.mp3"/><Relationship Id="rId10" Type="http://schemas.openxmlformats.org/officeDocument/2006/relationships/image" Target="../media/image35.png"/><Relationship Id="rId4" Type="http://schemas.openxmlformats.org/officeDocument/2006/relationships/audio" Target="../media/media6.mp3"/><Relationship Id="rId9"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6.png"/><Relationship Id="rId5" Type="http://schemas.microsoft.com/office/2007/relationships/media" Target="../media/media7.mp3"/><Relationship Id="rId10" Type="http://schemas.openxmlformats.org/officeDocument/2006/relationships/image" Target="../media/image35.png"/><Relationship Id="rId4" Type="http://schemas.openxmlformats.org/officeDocument/2006/relationships/audio" Target="../media/media6.mp3"/><Relationship Id="rId9"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6.png"/><Relationship Id="rId5" Type="http://schemas.microsoft.com/office/2007/relationships/media" Target="../media/media7.mp3"/><Relationship Id="rId10" Type="http://schemas.openxmlformats.org/officeDocument/2006/relationships/image" Target="../media/image35.png"/><Relationship Id="rId4" Type="http://schemas.openxmlformats.org/officeDocument/2006/relationships/audio" Target="../media/media6.mp3"/><Relationship Id="rId9"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6.png"/><Relationship Id="rId5" Type="http://schemas.microsoft.com/office/2007/relationships/media" Target="../media/media7.mp3"/><Relationship Id="rId10" Type="http://schemas.openxmlformats.org/officeDocument/2006/relationships/image" Target="../media/image35.png"/><Relationship Id="rId4" Type="http://schemas.openxmlformats.org/officeDocument/2006/relationships/audio" Target="../media/media6.mp3"/><Relationship Id="rId9"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6.svg"/><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4"/><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slideLayout" Target="../slideLayouts/slideLayout7.xml"/><Relationship Id="rId4" Type="http://schemas.openxmlformats.org/officeDocument/2006/relationships/video" Target="../media/media3.mp4"/><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0.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FAAB9F8-C917-4A7C-8DE3-97529209408A}"/>
              </a:ext>
            </a:extLst>
          </p:cNvPr>
          <p:cNvSpPr txBox="1"/>
          <p:nvPr/>
        </p:nvSpPr>
        <p:spPr>
          <a:xfrm>
            <a:off x="433078" y="96072"/>
            <a:ext cx="11570032" cy="3477875"/>
          </a:xfrm>
          <a:prstGeom prst="rect">
            <a:avLst/>
          </a:prstGeom>
          <a:noFill/>
        </p:spPr>
        <p:txBody>
          <a:bodyPr wrap="square" rtlCol="0">
            <a:spAutoFit/>
          </a:bodyPr>
          <a:lstStyle/>
          <a:p>
            <a:pPr algn="ct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smtClean="0">
                <a:latin typeface="Cambria" panose="02040503050406030204" pitchFamily="18" charset="0"/>
                <a:ea typeface="Cambria" panose="02040503050406030204" pitchFamily="18" charset="0"/>
              </a:rPr>
              <a:t>31</a:t>
            </a:r>
            <a:r>
              <a:rPr lang="en-US" sz="8800" b="1" dirty="0" smtClean="0">
                <a:latin typeface="Cambria" panose="02040503050406030204" pitchFamily="18" charset="0"/>
                <a:ea typeface="Cambria" panose="02040503050406030204" pitchFamily="18" charset="0"/>
              </a:rPr>
              <a:t> </a:t>
            </a:r>
            <a:r>
              <a:rPr lang="en-US" sz="8800" b="1" dirty="0">
                <a:latin typeface="Cambria" panose="02040503050406030204" pitchFamily="18" charset="0"/>
                <a:ea typeface="Cambria" panose="02040503050406030204" pitchFamily="18" charset="0"/>
              </a:rPr>
              <a:t>- </a:t>
            </a:r>
            <a:r>
              <a:rPr lang="en-US" sz="6600" b="1" dirty="0">
                <a:latin typeface="Cambria" panose="02040503050406030204" pitchFamily="18" charset="0"/>
                <a:ea typeface="Cambria" panose="02040503050406030204" pitchFamily="18" charset="0"/>
              </a:rPr>
              <a:t>THỰC HÀNH</a:t>
            </a:r>
          </a:p>
          <a:p>
            <a:pPr algn="ctr"/>
            <a:r>
              <a:rPr lang="en-US" sz="6600" b="1" dirty="0" err="1" smtClean="0">
                <a:solidFill>
                  <a:srgbClr val="FF0000"/>
                </a:solidFill>
                <a:latin typeface="Cambria" panose="02040503050406030204" pitchFamily="18" charset="0"/>
                <a:ea typeface="Cambria" panose="02040503050406030204" pitchFamily="18" charset="0"/>
              </a:rPr>
              <a:t>Chứng</a:t>
            </a:r>
            <a:r>
              <a:rPr lang="en-US" sz="6600" b="1" dirty="0" smtClean="0">
                <a:solidFill>
                  <a:srgbClr val="FF0000"/>
                </a:solidFill>
                <a:latin typeface="Cambria" panose="02040503050406030204" pitchFamily="18" charset="0"/>
                <a:ea typeface="Cambria" panose="02040503050406030204" pitchFamily="18" charset="0"/>
              </a:rPr>
              <a:t> minh </a:t>
            </a:r>
            <a:r>
              <a:rPr lang="en-US" sz="6600" b="1" dirty="0" err="1" smtClean="0">
                <a:solidFill>
                  <a:srgbClr val="FF0000"/>
                </a:solidFill>
                <a:latin typeface="Cambria" panose="02040503050406030204" pitchFamily="18" charset="0"/>
                <a:ea typeface="Cambria" panose="02040503050406030204" pitchFamily="18" charset="0"/>
              </a:rPr>
              <a:t>Thân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vận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chuyển</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nước</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và</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lá</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thoát</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hơi</a:t>
            </a:r>
            <a:r>
              <a:rPr lang="en-US" sz="6600" b="1" dirty="0" smtClean="0">
                <a:solidFill>
                  <a:srgbClr val="FF0000"/>
                </a:solidFill>
                <a:latin typeface="Cambria" panose="02040503050406030204" pitchFamily="18" charset="0"/>
                <a:ea typeface="Cambria" panose="02040503050406030204" pitchFamily="18" charset="0"/>
              </a:rPr>
              <a:t> </a:t>
            </a:r>
            <a:r>
              <a:rPr lang="en-US" sz="6600" b="1" dirty="0" err="1" smtClean="0">
                <a:solidFill>
                  <a:srgbClr val="FF0000"/>
                </a:solidFill>
                <a:latin typeface="Cambria" panose="02040503050406030204" pitchFamily="18" charset="0"/>
                <a:ea typeface="Cambria" panose="02040503050406030204" pitchFamily="18" charset="0"/>
              </a:rPr>
              <a:t>nước</a:t>
            </a:r>
            <a:endParaRPr lang="en-US" sz="6600" b="1" dirty="0">
              <a:solidFill>
                <a:srgbClr val="FF0000"/>
              </a:solidFill>
              <a:latin typeface="Cambria" panose="02040503050406030204" pitchFamily="18" charset="0"/>
              <a:ea typeface="Cambria" panose="02040503050406030204" pitchFamily="18" charset="0"/>
            </a:endParaRPr>
          </a:p>
        </p:txBody>
      </p:sp>
      <p:grpSp>
        <p:nvGrpSpPr>
          <p:cNvPr id="10" name="Google Shape;550;p38">
            <a:extLst>
              <a:ext uri="{FF2B5EF4-FFF2-40B4-BE49-F238E27FC236}">
                <a16:creationId xmlns:a16="http://schemas.microsoft.com/office/drawing/2014/main" xmlns="" id="{F1D74A17-9DDB-4CAC-8619-B2A8521E4824}"/>
              </a:ext>
            </a:extLst>
          </p:cNvPr>
          <p:cNvGrpSpPr/>
          <p:nvPr/>
        </p:nvGrpSpPr>
        <p:grpSpPr>
          <a:xfrm>
            <a:off x="10906785" y="519409"/>
            <a:ext cx="894690" cy="627303"/>
            <a:chOff x="3241525" y="3039450"/>
            <a:chExt cx="494600" cy="312625"/>
          </a:xfrm>
        </p:grpSpPr>
        <p:sp>
          <p:nvSpPr>
            <p:cNvPr id="11" name="Google Shape;551;p38">
              <a:extLst>
                <a:ext uri="{FF2B5EF4-FFF2-40B4-BE49-F238E27FC236}">
                  <a16:creationId xmlns:a16="http://schemas.microsoft.com/office/drawing/2014/main" xmlns="" id="{E950BE80-BAF9-46C4-A6DC-0848204FC543}"/>
                </a:ext>
              </a:extLst>
            </p:cNvPr>
            <p:cNvSpPr/>
            <p:nvPr/>
          </p:nvSpPr>
          <p:spPr>
            <a:xfrm>
              <a:off x="3241525" y="3039450"/>
              <a:ext cx="494600" cy="312625"/>
            </a:xfrm>
            <a:custGeom>
              <a:avLst/>
              <a:gdLst/>
              <a:ahLst/>
              <a:cxnLst/>
              <a:rect l="l" t="t" r="r" b="b"/>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52;p38">
              <a:extLst>
                <a:ext uri="{FF2B5EF4-FFF2-40B4-BE49-F238E27FC236}">
                  <a16:creationId xmlns:a16="http://schemas.microsoft.com/office/drawing/2014/main" xmlns="" id="{B17B7009-7389-4724-A716-7B5C13415C1F}"/>
                </a:ext>
              </a:extLst>
            </p:cNvPr>
            <p:cNvSpPr/>
            <p:nvPr/>
          </p:nvSpPr>
          <p:spPr>
            <a:xfrm>
              <a:off x="3384400" y="3091350"/>
              <a:ext cx="208850" cy="208825"/>
            </a:xfrm>
            <a:custGeom>
              <a:avLst/>
              <a:gdLst/>
              <a:ahLst/>
              <a:cxnLst/>
              <a:rect l="l" t="t" r="r" b="b"/>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2"/>
          <a:stretch>
            <a:fillRect/>
          </a:stretch>
        </p:blipFill>
        <p:spPr>
          <a:xfrm>
            <a:off x="7346183" y="3551378"/>
            <a:ext cx="4196843" cy="2892491"/>
          </a:xfrm>
          <a:prstGeom prst="rect">
            <a:avLst/>
          </a:prstGeom>
        </p:spPr>
      </p:pic>
      <p:pic>
        <p:nvPicPr>
          <p:cNvPr id="4" name="Picture 3"/>
          <p:cNvPicPr>
            <a:picLocks noChangeAspect="1"/>
          </p:cNvPicPr>
          <p:nvPr/>
        </p:nvPicPr>
        <p:blipFill>
          <a:blip r:embed="rId3"/>
          <a:stretch>
            <a:fillRect/>
          </a:stretch>
        </p:blipFill>
        <p:spPr>
          <a:xfrm>
            <a:off x="250003" y="3551378"/>
            <a:ext cx="4296239" cy="2892491"/>
          </a:xfrm>
          <a:prstGeom prst="rect">
            <a:avLst/>
          </a:prstGeom>
        </p:spPr>
      </p:pic>
    </p:spTree>
    <p:extLst>
      <p:ext uri="{BB962C8B-B14F-4D97-AF65-F5344CB8AC3E}">
        <p14:creationId xmlns:p14="http://schemas.microsoft.com/office/powerpoint/2010/main" val="173188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8" name="Google Shape;1988;p48"/>
          <p:cNvSpPr/>
          <p:nvPr/>
        </p:nvSpPr>
        <p:spPr>
          <a:xfrm>
            <a:off x="642919" y="205534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a:solidFill>
                <a:srgbClr val="000000"/>
              </a:solidFill>
              <a:cs typeface="Arial"/>
              <a:sym typeface="Arial"/>
            </a:endParaRPr>
          </a:p>
        </p:txBody>
      </p:sp>
      <p:sp>
        <p:nvSpPr>
          <p:cNvPr id="1989" name="Google Shape;1989;p48"/>
          <p:cNvSpPr/>
          <p:nvPr/>
        </p:nvSpPr>
        <p:spPr>
          <a:xfrm>
            <a:off x="5195820" y="301357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a:solidFill>
                <a:srgbClr val="000000"/>
              </a:solidFill>
              <a:cs typeface="Arial"/>
              <a:sym typeface="Arial"/>
            </a:endParaRPr>
          </a:p>
        </p:txBody>
      </p:sp>
      <p:sp>
        <p:nvSpPr>
          <p:cNvPr id="1990" name="Google Shape;1990;p48"/>
          <p:cNvSpPr/>
          <p:nvPr/>
        </p:nvSpPr>
        <p:spPr>
          <a:xfrm>
            <a:off x="9380997" y="2636303"/>
            <a:ext cx="1950808" cy="4772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defRPr/>
            </a:pPr>
            <a:endParaRPr sz="1867" kern="0" dirty="0">
              <a:solidFill>
                <a:srgbClr val="000000"/>
              </a:solidFill>
              <a:cs typeface="Arial"/>
              <a:sym typeface="Arial"/>
            </a:endParaRPr>
          </a:p>
        </p:txBody>
      </p:sp>
      <p:sp>
        <p:nvSpPr>
          <p:cNvPr id="1993" name="Google Shape;1993;p48"/>
          <p:cNvSpPr txBox="1">
            <a:spLocks noGrp="1"/>
          </p:cNvSpPr>
          <p:nvPr>
            <p:ph type="title"/>
          </p:nvPr>
        </p:nvSpPr>
        <p:spPr>
          <a:xfrm>
            <a:off x="1156496" y="565197"/>
            <a:ext cx="10397037" cy="609600"/>
          </a:xfrm>
          <a:prstGeom prst="rect">
            <a:avLst/>
          </a:prstGeom>
        </p:spPr>
        <p:txBody>
          <a:bodyPr spcFirstLastPara="1" wrap="square" lIns="0" tIns="0" rIns="0" bIns="0" anchor="t" anchorCtr="0">
            <a:noAutofit/>
          </a:bodyPr>
          <a:lstStyle/>
          <a:p>
            <a:r>
              <a:rPr lang="en" u="sng" dirty="0" smtClean="0">
                <a:solidFill>
                  <a:srgbClr val="FF0000"/>
                </a:solidFill>
                <a:latin typeface="Times New Roman" panose="02020603050405020304" pitchFamily="18" charset="0"/>
                <a:cs typeface="Times New Roman" panose="02020603050405020304" pitchFamily="18" charset="0"/>
              </a:rPr>
              <a:t>Các bước tiến hành thí nghiệm 2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124906" y="2874913"/>
            <a:ext cx="2725277" cy="240424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endParaRPr lang="en-US" sz="2600" dirty="0" smtClean="0">
              <a:latin typeface="Times New Roman" panose="02020603050405020304" pitchFamily="18" charset="0"/>
              <a:cs typeface="Times New Roman" panose="02020603050405020304" pitchFamily="18" charset="0"/>
            </a:endParaRPr>
          </a:p>
          <a:p>
            <a:pPr marL="0" indent="0" algn="ctr">
              <a:spcAft>
                <a:spcPts val="2133"/>
              </a:spcAft>
              <a:buNone/>
            </a:pPr>
            <a:r>
              <a:rPr lang="en-US" sz="2600" dirty="0" err="1" smtClean="0">
                <a:latin typeface="Times New Roman" panose="02020603050405020304" pitchFamily="18" charset="0"/>
                <a:cs typeface="Times New Roman" panose="02020603050405020304" pitchFamily="18" charset="0"/>
              </a:rPr>
              <a:t>Chuẩn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bị</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tẩm</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dung </a:t>
            </a:r>
            <a:r>
              <a:rPr lang="en-US" sz="2600" dirty="0" err="1" smtClean="0">
                <a:latin typeface="Times New Roman" panose="02020603050405020304" pitchFamily="18" charset="0"/>
                <a:cs typeface="Times New Roman" panose="02020603050405020304" pitchFamily="18" charset="0"/>
              </a:rPr>
              <a:t>dịch</a:t>
            </a:r>
            <a:r>
              <a:rPr lang="en-US" sz="2600" dirty="0" smtClean="0">
                <a:latin typeface="Times New Roman" panose="02020603050405020304" pitchFamily="18" charset="0"/>
                <a:cs typeface="Times New Roman" panose="02020603050405020304" pitchFamily="18" charset="0"/>
              </a:rPr>
              <a:t> CoCl</a:t>
            </a:r>
            <a:r>
              <a:rPr lang="en-US" sz="1500" dirty="0" smtClean="0">
                <a:latin typeface="Times New Roman" panose="02020603050405020304" pitchFamily="18" charset="0"/>
                <a:cs typeface="Times New Roman" panose="02020603050405020304" pitchFamily="18" charset="0"/>
              </a:rPr>
              <a:t>2. </a:t>
            </a:r>
            <a:endParaRPr sz="2600" dirty="0">
              <a:latin typeface="Times New Roman" panose="02020603050405020304" pitchFamily="18" charset="0"/>
              <a:cs typeface="Times New Roman" panose="02020603050405020304" pitchFamily="18" charset="0"/>
            </a:endParaRPr>
          </a:p>
        </p:txBody>
      </p:sp>
      <p:sp>
        <p:nvSpPr>
          <p:cNvPr id="1997" name="Google Shape;1997;p48"/>
          <p:cNvSpPr txBox="1">
            <a:spLocks noGrp="1"/>
          </p:cNvSpPr>
          <p:nvPr>
            <p:ph type="subTitle" idx="4294967295"/>
          </p:nvPr>
        </p:nvSpPr>
        <p:spPr>
          <a:xfrm>
            <a:off x="4786749" y="3619408"/>
            <a:ext cx="2809284" cy="294560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 sz="2600" dirty="0">
                <a:latin typeface="Times New Roman" panose="02020603050405020304" pitchFamily="18" charset="0"/>
                <a:cs typeface="Times New Roman" panose="02020603050405020304" pitchFamily="18" charset="0"/>
              </a:rPr>
              <a:t>Đặt </a:t>
            </a:r>
            <a:r>
              <a:rPr lang="en" sz="2600" dirty="0" smtClean="0">
                <a:latin typeface="Times New Roman" panose="02020603050405020304" pitchFamily="18" charset="0"/>
                <a:cs typeface="Times New Roman" panose="02020603050405020304" pitchFamily="18" charset="0"/>
              </a:rPr>
              <a:t>vào mỗi mặt lá một mảnh giấy thấm đã tẩm dd </a:t>
            </a:r>
            <a:r>
              <a:rPr lang="en-US" sz="2600" dirty="0" smtClean="0">
                <a:latin typeface="Times New Roman" panose="02020603050405020304" pitchFamily="18" charset="0"/>
                <a:cs typeface="Times New Roman" panose="02020603050405020304" pitchFamily="18" charset="0"/>
              </a:rPr>
              <a:t>CoCl2. </a:t>
            </a:r>
            <a:r>
              <a:rPr lang="en-US" sz="2600" dirty="0" err="1" smtClean="0">
                <a:latin typeface="Times New Roman" panose="02020603050405020304" pitchFamily="18" charset="0"/>
                <a:cs typeface="Times New Roman" panose="02020603050405020304" pitchFamily="18" charset="0"/>
              </a:rPr>
              <a:t>Dùng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băng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keo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đè</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mảnh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giấy</a:t>
            </a:r>
            <a:r>
              <a:rPr lang="en-US" sz="2600" dirty="0" smtClean="0">
                <a:latin typeface="Times New Roman" panose="02020603050405020304" pitchFamily="18" charset="0"/>
                <a:cs typeface="Times New Roman" panose="02020603050405020304" pitchFamily="18" charset="0"/>
              </a:rPr>
              <a:t>. </a:t>
            </a:r>
            <a:endParaRPr sz="2600" dirty="0">
              <a:latin typeface="Times New Roman" panose="02020603050405020304" pitchFamily="18" charset="0"/>
              <a:cs typeface="Times New Roman" panose="02020603050405020304" pitchFamily="18" charset="0"/>
            </a:endParaRPr>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 sz="3333" dirty="0"/>
              <a:t> </a:t>
            </a:r>
            <a:endParaRPr sz="3333" dirty="0"/>
          </a:p>
        </p:txBody>
      </p:sp>
      <p:sp>
        <p:nvSpPr>
          <p:cNvPr id="2001" name="Google Shape;2001;p48"/>
          <p:cNvSpPr txBox="1">
            <a:spLocks noGrp="1"/>
          </p:cNvSpPr>
          <p:nvPr>
            <p:ph type="subTitle" idx="4294967295"/>
          </p:nvPr>
        </p:nvSpPr>
        <p:spPr>
          <a:xfrm>
            <a:off x="9031688" y="3194500"/>
            <a:ext cx="2382200" cy="244694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US" sz="2667" dirty="0" err="1" smtClean="0"/>
              <a:t>Quan</a:t>
            </a:r>
            <a:r>
              <a:rPr lang="en-US" sz="2667" dirty="0" smtClean="0"/>
              <a:t> </a:t>
            </a:r>
            <a:r>
              <a:rPr lang="en-US" sz="2667" dirty="0" err="1" smtClean="0"/>
              <a:t>sát</a:t>
            </a:r>
            <a:r>
              <a:rPr lang="en-US" sz="2667" dirty="0" smtClean="0"/>
              <a:t> </a:t>
            </a:r>
            <a:r>
              <a:rPr lang="en-US" sz="2667" dirty="0" err="1" smtClean="0"/>
              <a:t>và</a:t>
            </a:r>
            <a:r>
              <a:rPr lang="en-US" sz="2667" dirty="0" smtClean="0"/>
              <a:t> </a:t>
            </a:r>
            <a:r>
              <a:rPr lang="en-US" sz="2667" dirty="0" err="1" smtClean="0"/>
              <a:t>giải</a:t>
            </a:r>
            <a:r>
              <a:rPr lang="en-US" sz="2667" dirty="0" smtClean="0"/>
              <a:t> </a:t>
            </a:r>
            <a:r>
              <a:rPr lang="en-US" sz="2667" dirty="0" err="1" smtClean="0"/>
              <a:t>thích</a:t>
            </a:r>
            <a:r>
              <a:rPr lang="en-US" sz="2667" dirty="0" smtClean="0"/>
              <a:t> </a:t>
            </a:r>
            <a:r>
              <a:rPr lang="en-US" sz="2667" dirty="0" err="1" smtClean="0"/>
              <a:t>sự</a:t>
            </a:r>
            <a:r>
              <a:rPr lang="en-US" sz="2667" dirty="0" smtClean="0"/>
              <a:t> </a:t>
            </a:r>
            <a:r>
              <a:rPr lang="en-US" sz="2667" dirty="0" err="1" smtClean="0"/>
              <a:t>chuyển</a:t>
            </a:r>
            <a:r>
              <a:rPr lang="en-US" sz="2667" dirty="0" smtClean="0"/>
              <a:t> </a:t>
            </a:r>
            <a:r>
              <a:rPr lang="en-US" sz="2667" dirty="0" err="1" smtClean="0"/>
              <a:t>màu</a:t>
            </a:r>
            <a:r>
              <a:rPr lang="en-US" sz="2667" dirty="0" smtClean="0"/>
              <a:t> </a:t>
            </a:r>
            <a:r>
              <a:rPr lang="en-US" sz="2667" dirty="0" err="1" smtClean="0"/>
              <a:t>của</a:t>
            </a:r>
            <a:r>
              <a:rPr lang="en-US" sz="2667" dirty="0" smtClean="0"/>
              <a:t> </a:t>
            </a:r>
            <a:r>
              <a:rPr lang="en-US" sz="2667" dirty="0" err="1" smtClean="0"/>
              <a:t>giấy</a:t>
            </a:r>
            <a:r>
              <a:rPr lang="en-US" sz="2667" dirty="0" smtClean="0"/>
              <a:t> </a:t>
            </a:r>
            <a:r>
              <a:rPr lang="en-US" sz="2667" dirty="0" err="1" smtClean="0"/>
              <a:t>thấm</a:t>
            </a:r>
            <a:r>
              <a:rPr lang="en-US" sz="2667" dirty="0" smtClean="0"/>
              <a:t> </a:t>
            </a:r>
            <a:r>
              <a:rPr lang="en-US" sz="2667" dirty="0" err="1" smtClean="0"/>
              <a:t>sau</a:t>
            </a:r>
            <a:r>
              <a:rPr lang="en-US" sz="2667" dirty="0" smtClean="0"/>
              <a:t> 20 </a:t>
            </a:r>
            <a:r>
              <a:rPr lang="en-US" sz="2667" dirty="0" err="1" smtClean="0"/>
              <a:t>phút</a:t>
            </a:r>
            <a:r>
              <a:rPr lang="en-US" sz="2667" dirty="0" smtClean="0"/>
              <a:t>.</a:t>
            </a:r>
            <a:endParaRPr sz="2667" dirty="0"/>
          </a:p>
        </p:txBody>
      </p:sp>
      <p:sp>
        <p:nvSpPr>
          <p:cNvPr id="113" name="Google Shape;1929;p47"/>
          <p:cNvSpPr/>
          <p:nvPr/>
        </p:nvSpPr>
        <p:spPr>
          <a:xfrm flipV="1">
            <a:off x="2850183" y="2240429"/>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42799" y="2268236"/>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grpSp>
        <p:nvGrpSpPr>
          <p:cNvPr id="141" name="Google Shape;2947;p50"/>
          <p:cNvGrpSpPr/>
          <p:nvPr/>
        </p:nvGrpSpPr>
        <p:grpSpPr>
          <a:xfrm>
            <a:off x="8322765" y="741683"/>
            <a:ext cx="452609" cy="448613"/>
            <a:chOff x="1409093" y="1555280"/>
            <a:chExt cx="339457" cy="336460"/>
          </a:xfrm>
        </p:grpSpPr>
        <p:sp>
          <p:nvSpPr>
            <p:cNvPr id="142" name="Google Shape;2948;p50"/>
            <p:cNvSpPr/>
            <p:nvPr/>
          </p:nvSpPr>
          <p:spPr>
            <a:xfrm>
              <a:off x="1414402" y="1560760"/>
              <a:ext cx="211890" cy="325413"/>
            </a:xfrm>
            <a:custGeom>
              <a:avLst/>
              <a:gdLst/>
              <a:ahLst/>
              <a:cxnLst/>
              <a:rect l="l" t="t" r="r" b="b"/>
              <a:pathLst>
                <a:path w="7423" h="11400" extrusionOk="0">
                  <a:moveTo>
                    <a:pt x="4872" y="0"/>
                  </a:moveTo>
                  <a:lnTo>
                    <a:pt x="935" y="589"/>
                  </a:lnTo>
                  <a:cubicBezTo>
                    <a:pt x="1027" y="1195"/>
                    <a:pt x="607" y="1761"/>
                    <a:pt x="0" y="1852"/>
                  </a:cubicBezTo>
                  <a:lnTo>
                    <a:pt x="1288" y="10465"/>
                  </a:lnTo>
                  <a:cubicBezTo>
                    <a:pt x="1344" y="10457"/>
                    <a:pt x="1400" y="10453"/>
                    <a:pt x="1455" y="10453"/>
                  </a:cubicBezTo>
                  <a:cubicBezTo>
                    <a:pt x="1995" y="10453"/>
                    <a:pt x="2467" y="10849"/>
                    <a:pt x="2551" y="11399"/>
                  </a:cubicBezTo>
                  <a:lnTo>
                    <a:pt x="6488" y="10811"/>
                  </a:lnTo>
                  <a:cubicBezTo>
                    <a:pt x="6397" y="10205"/>
                    <a:pt x="6816" y="9639"/>
                    <a:pt x="7422" y="9546"/>
                  </a:cubicBezTo>
                  <a:lnTo>
                    <a:pt x="6137" y="934"/>
                  </a:lnTo>
                  <a:cubicBezTo>
                    <a:pt x="6081" y="942"/>
                    <a:pt x="6025" y="947"/>
                    <a:pt x="5971" y="947"/>
                  </a:cubicBezTo>
                  <a:cubicBezTo>
                    <a:pt x="5429" y="947"/>
                    <a:pt x="4954" y="551"/>
                    <a:pt x="4872"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2949;p50"/>
            <p:cNvSpPr/>
            <p:nvPr/>
          </p:nvSpPr>
          <p:spPr>
            <a:xfrm>
              <a:off x="1414402" y="1572350"/>
              <a:ext cx="108471" cy="313824"/>
            </a:xfrm>
            <a:custGeom>
              <a:avLst/>
              <a:gdLst/>
              <a:ahLst/>
              <a:cxnLst/>
              <a:rect l="l" t="t" r="r" b="b"/>
              <a:pathLst>
                <a:path w="3800" h="10994" extrusionOk="0">
                  <a:moveTo>
                    <a:pt x="2141" y="1"/>
                  </a:moveTo>
                  <a:lnTo>
                    <a:pt x="935" y="183"/>
                  </a:lnTo>
                  <a:cubicBezTo>
                    <a:pt x="1027" y="789"/>
                    <a:pt x="607" y="1355"/>
                    <a:pt x="0" y="1446"/>
                  </a:cubicBezTo>
                  <a:lnTo>
                    <a:pt x="1288" y="10059"/>
                  </a:lnTo>
                  <a:cubicBezTo>
                    <a:pt x="1344" y="10051"/>
                    <a:pt x="1400" y="10047"/>
                    <a:pt x="1455" y="10047"/>
                  </a:cubicBezTo>
                  <a:cubicBezTo>
                    <a:pt x="1995" y="10047"/>
                    <a:pt x="2468" y="10443"/>
                    <a:pt x="2551" y="10993"/>
                  </a:cubicBezTo>
                  <a:lnTo>
                    <a:pt x="3799" y="10807"/>
                  </a:lnTo>
                  <a:lnTo>
                    <a:pt x="3756" y="10798"/>
                  </a:lnTo>
                  <a:cubicBezTo>
                    <a:pt x="3674" y="10246"/>
                    <a:pt x="3199" y="9850"/>
                    <a:pt x="2657" y="9850"/>
                  </a:cubicBezTo>
                  <a:cubicBezTo>
                    <a:pt x="2603" y="9850"/>
                    <a:pt x="2547" y="9854"/>
                    <a:pt x="2491" y="9863"/>
                  </a:cubicBezTo>
                  <a:lnTo>
                    <a:pt x="1206" y="1251"/>
                  </a:lnTo>
                  <a:cubicBezTo>
                    <a:pt x="1809" y="1161"/>
                    <a:pt x="2223" y="603"/>
                    <a:pt x="2141" y="1"/>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2950;p50"/>
            <p:cNvSpPr/>
            <p:nvPr/>
          </p:nvSpPr>
          <p:spPr>
            <a:xfrm>
              <a:off x="1439322" y="1662523"/>
              <a:ext cx="40248" cy="30686"/>
            </a:xfrm>
            <a:custGeom>
              <a:avLst/>
              <a:gdLst/>
              <a:ahLst/>
              <a:cxnLst/>
              <a:rect l="l" t="t" r="r" b="b"/>
              <a:pathLst>
                <a:path w="1410" h="1075" extrusionOk="0">
                  <a:moveTo>
                    <a:pt x="751" y="1"/>
                  </a:moveTo>
                  <a:cubicBezTo>
                    <a:pt x="710" y="1"/>
                    <a:pt x="668" y="4"/>
                    <a:pt x="626" y="10"/>
                  </a:cubicBezTo>
                  <a:cubicBezTo>
                    <a:pt x="261" y="66"/>
                    <a:pt x="0" y="347"/>
                    <a:pt x="44" y="638"/>
                  </a:cubicBezTo>
                  <a:cubicBezTo>
                    <a:pt x="82" y="895"/>
                    <a:pt x="346" y="1075"/>
                    <a:pt x="659" y="1075"/>
                  </a:cubicBezTo>
                  <a:cubicBezTo>
                    <a:pt x="700" y="1075"/>
                    <a:pt x="742" y="1071"/>
                    <a:pt x="784" y="1065"/>
                  </a:cubicBezTo>
                  <a:cubicBezTo>
                    <a:pt x="1149" y="1010"/>
                    <a:pt x="1410" y="728"/>
                    <a:pt x="1368" y="438"/>
                  </a:cubicBezTo>
                  <a:cubicBezTo>
                    <a:pt x="1330" y="181"/>
                    <a:pt x="1065" y="1"/>
                    <a:pt x="751"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2951;p50"/>
            <p:cNvSpPr/>
            <p:nvPr/>
          </p:nvSpPr>
          <p:spPr>
            <a:xfrm>
              <a:off x="1541798" y="1647223"/>
              <a:ext cx="40248" cy="30686"/>
            </a:xfrm>
            <a:custGeom>
              <a:avLst/>
              <a:gdLst/>
              <a:ahLst/>
              <a:cxnLst/>
              <a:rect l="l" t="t" r="r" b="b"/>
              <a:pathLst>
                <a:path w="1410" h="1075" extrusionOk="0">
                  <a:moveTo>
                    <a:pt x="754" y="0"/>
                  </a:moveTo>
                  <a:cubicBezTo>
                    <a:pt x="712" y="0"/>
                    <a:pt x="670" y="3"/>
                    <a:pt x="626" y="10"/>
                  </a:cubicBezTo>
                  <a:cubicBezTo>
                    <a:pt x="261" y="65"/>
                    <a:pt x="1" y="347"/>
                    <a:pt x="44" y="637"/>
                  </a:cubicBezTo>
                  <a:cubicBezTo>
                    <a:pt x="82" y="894"/>
                    <a:pt x="346" y="1074"/>
                    <a:pt x="660" y="1074"/>
                  </a:cubicBezTo>
                  <a:cubicBezTo>
                    <a:pt x="700" y="1074"/>
                    <a:pt x="742" y="1071"/>
                    <a:pt x="784" y="1065"/>
                  </a:cubicBezTo>
                  <a:cubicBezTo>
                    <a:pt x="1149" y="1010"/>
                    <a:pt x="1410" y="728"/>
                    <a:pt x="1368" y="438"/>
                  </a:cubicBezTo>
                  <a:cubicBezTo>
                    <a:pt x="1330" y="180"/>
                    <a:pt x="1067" y="0"/>
                    <a:pt x="754"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2952;p50"/>
            <p:cNvSpPr/>
            <p:nvPr/>
          </p:nvSpPr>
          <p:spPr>
            <a:xfrm>
              <a:off x="1468238" y="1710022"/>
              <a:ext cx="112953" cy="92001"/>
            </a:xfrm>
            <a:custGeom>
              <a:avLst/>
              <a:gdLst/>
              <a:ahLst/>
              <a:cxnLst/>
              <a:rect l="l" t="t" r="r" b="b"/>
              <a:pathLst>
                <a:path w="3957" h="3223" extrusionOk="0">
                  <a:moveTo>
                    <a:pt x="2768" y="1"/>
                  </a:moveTo>
                  <a:cubicBezTo>
                    <a:pt x="2719" y="1"/>
                    <a:pt x="2669" y="4"/>
                    <a:pt x="2619" y="12"/>
                  </a:cubicBezTo>
                  <a:cubicBezTo>
                    <a:pt x="2265" y="64"/>
                    <a:pt x="1980" y="295"/>
                    <a:pt x="1845" y="599"/>
                  </a:cubicBezTo>
                  <a:cubicBezTo>
                    <a:pt x="1656" y="384"/>
                    <a:pt x="1381" y="253"/>
                    <a:pt x="1084" y="253"/>
                  </a:cubicBezTo>
                  <a:cubicBezTo>
                    <a:pt x="1035" y="253"/>
                    <a:pt x="986" y="256"/>
                    <a:pt x="936" y="264"/>
                  </a:cubicBezTo>
                  <a:cubicBezTo>
                    <a:pt x="382" y="346"/>
                    <a:pt x="0" y="861"/>
                    <a:pt x="84" y="1414"/>
                  </a:cubicBezTo>
                  <a:cubicBezTo>
                    <a:pt x="148" y="2437"/>
                    <a:pt x="2223" y="3222"/>
                    <a:pt x="2239" y="3222"/>
                  </a:cubicBezTo>
                  <a:cubicBezTo>
                    <a:pt x="2239" y="3222"/>
                    <a:pt x="2239" y="3222"/>
                    <a:pt x="2239" y="3222"/>
                  </a:cubicBezTo>
                  <a:lnTo>
                    <a:pt x="2239" y="3222"/>
                  </a:lnTo>
                  <a:cubicBezTo>
                    <a:pt x="2239" y="3222"/>
                    <a:pt x="2239" y="3222"/>
                    <a:pt x="2239" y="3222"/>
                  </a:cubicBezTo>
                  <a:cubicBezTo>
                    <a:pt x="2239" y="3222"/>
                    <a:pt x="3957" y="1910"/>
                    <a:pt x="3775" y="913"/>
                  </a:cubicBezTo>
                  <a:cubicBezTo>
                    <a:pt x="3724" y="390"/>
                    <a:pt x="3278" y="1"/>
                    <a:pt x="2768"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2953;p50"/>
            <p:cNvSpPr/>
            <p:nvPr/>
          </p:nvSpPr>
          <p:spPr>
            <a:xfrm>
              <a:off x="1468181" y="1717216"/>
              <a:ext cx="71962" cy="84807"/>
            </a:xfrm>
            <a:custGeom>
              <a:avLst/>
              <a:gdLst/>
              <a:ahLst/>
              <a:cxnLst/>
              <a:rect l="l" t="t" r="r" b="b"/>
              <a:pathLst>
                <a:path w="2521" h="2971" extrusionOk="0">
                  <a:moveTo>
                    <a:pt x="1087" y="0"/>
                  </a:moveTo>
                  <a:cubicBezTo>
                    <a:pt x="1037" y="0"/>
                    <a:pt x="986" y="4"/>
                    <a:pt x="935" y="12"/>
                  </a:cubicBezTo>
                  <a:cubicBezTo>
                    <a:pt x="382" y="94"/>
                    <a:pt x="1" y="609"/>
                    <a:pt x="84" y="1163"/>
                  </a:cubicBezTo>
                  <a:cubicBezTo>
                    <a:pt x="148" y="2185"/>
                    <a:pt x="2224" y="2970"/>
                    <a:pt x="2237" y="2970"/>
                  </a:cubicBezTo>
                  <a:cubicBezTo>
                    <a:pt x="2237" y="2970"/>
                    <a:pt x="2237" y="2970"/>
                    <a:pt x="2237" y="2970"/>
                  </a:cubicBezTo>
                  <a:cubicBezTo>
                    <a:pt x="2237" y="2970"/>
                    <a:pt x="2353" y="2884"/>
                    <a:pt x="2520" y="2736"/>
                  </a:cubicBezTo>
                  <a:cubicBezTo>
                    <a:pt x="1896" y="2431"/>
                    <a:pt x="947" y="1851"/>
                    <a:pt x="904" y="1165"/>
                  </a:cubicBezTo>
                  <a:cubicBezTo>
                    <a:pt x="835" y="703"/>
                    <a:pt x="1088" y="269"/>
                    <a:pt x="1494" y="88"/>
                  </a:cubicBezTo>
                  <a:cubicBezTo>
                    <a:pt x="1369" y="31"/>
                    <a:pt x="1231" y="0"/>
                    <a:pt x="1087" y="0"/>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2954;p50"/>
            <p:cNvSpPr/>
            <p:nvPr/>
          </p:nvSpPr>
          <p:spPr>
            <a:xfrm>
              <a:off x="1527783" y="1560247"/>
              <a:ext cx="215429" cy="326526"/>
            </a:xfrm>
            <a:custGeom>
              <a:avLst/>
              <a:gdLst/>
              <a:ahLst/>
              <a:cxnLst/>
              <a:rect l="l" t="t" r="r" b="b"/>
              <a:pathLst>
                <a:path w="7547" h="11439" extrusionOk="0">
                  <a:moveTo>
                    <a:pt x="2708" y="0"/>
                  </a:moveTo>
                  <a:cubicBezTo>
                    <a:pt x="2617" y="544"/>
                    <a:pt x="2146" y="930"/>
                    <a:pt x="1613" y="930"/>
                  </a:cubicBezTo>
                  <a:cubicBezTo>
                    <a:pt x="1552" y="930"/>
                    <a:pt x="1491" y="925"/>
                    <a:pt x="1429" y="915"/>
                  </a:cubicBezTo>
                  <a:lnTo>
                    <a:pt x="0" y="9503"/>
                  </a:lnTo>
                  <a:cubicBezTo>
                    <a:pt x="605" y="9603"/>
                    <a:pt x="1015" y="10178"/>
                    <a:pt x="915" y="10784"/>
                  </a:cubicBezTo>
                  <a:lnTo>
                    <a:pt x="4840" y="11438"/>
                  </a:lnTo>
                  <a:cubicBezTo>
                    <a:pt x="4930" y="10895"/>
                    <a:pt x="5402" y="10509"/>
                    <a:pt x="5937" y="10509"/>
                  </a:cubicBezTo>
                  <a:cubicBezTo>
                    <a:pt x="5998" y="10509"/>
                    <a:pt x="6059" y="10513"/>
                    <a:pt x="6120" y="10524"/>
                  </a:cubicBezTo>
                  <a:lnTo>
                    <a:pt x="7547" y="1934"/>
                  </a:lnTo>
                  <a:cubicBezTo>
                    <a:pt x="6942" y="1833"/>
                    <a:pt x="6532" y="1259"/>
                    <a:pt x="6634" y="654"/>
                  </a:cubicBezTo>
                  <a:lnTo>
                    <a:pt x="2708" y="0"/>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2955;p50"/>
            <p:cNvSpPr/>
            <p:nvPr/>
          </p:nvSpPr>
          <p:spPr>
            <a:xfrm>
              <a:off x="1527726" y="1560190"/>
              <a:ext cx="112724" cy="313824"/>
            </a:xfrm>
            <a:custGeom>
              <a:avLst/>
              <a:gdLst/>
              <a:ahLst/>
              <a:cxnLst/>
              <a:rect l="l" t="t" r="r" b="b"/>
              <a:pathLst>
                <a:path w="3949" h="10994" extrusionOk="0">
                  <a:moveTo>
                    <a:pt x="2707" y="1"/>
                  </a:moveTo>
                  <a:cubicBezTo>
                    <a:pt x="2618" y="544"/>
                    <a:pt x="2145" y="930"/>
                    <a:pt x="1611" y="930"/>
                  </a:cubicBezTo>
                  <a:cubicBezTo>
                    <a:pt x="1551" y="930"/>
                    <a:pt x="1490" y="925"/>
                    <a:pt x="1429" y="915"/>
                  </a:cubicBezTo>
                  <a:lnTo>
                    <a:pt x="1" y="9505"/>
                  </a:lnTo>
                  <a:cubicBezTo>
                    <a:pt x="605" y="9606"/>
                    <a:pt x="1015" y="10180"/>
                    <a:pt x="915" y="10785"/>
                  </a:cubicBezTo>
                  <a:lnTo>
                    <a:pt x="2164" y="10993"/>
                  </a:lnTo>
                  <a:lnTo>
                    <a:pt x="2164" y="10993"/>
                  </a:lnTo>
                  <a:lnTo>
                    <a:pt x="2155" y="10989"/>
                  </a:lnTo>
                  <a:cubicBezTo>
                    <a:pt x="2256" y="10384"/>
                    <a:pt x="1846" y="9810"/>
                    <a:pt x="1240" y="9711"/>
                  </a:cubicBezTo>
                  <a:lnTo>
                    <a:pt x="2669" y="1119"/>
                  </a:lnTo>
                  <a:cubicBezTo>
                    <a:pt x="2731" y="1130"/>
                    <a:pt x="2792" y="1135"/>
                    <a:pt x="2853" y="1135"/>
                  </a:cubicBezTo>
                  <a:cubicBezTo>
                    <a:pt x="3386" y="1135"/>
                    <a:pt x="3856" y="751"/>
                    <a:pt x="3948" y="208"/>
                  </a:cubicBezTo>
                  <a:lnTo>
                    <a:pt x="2707" y="1"/>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2956;p50"/>
            <p:cNvSpPr/>
            <p:nvPr/>
          </p:nvSpPr>
          <p:spPr>
            <a:xfrm>
              <a:off x="1573512" y="1645767"/>
              <a:ext cx="41162" cy="31228"/>
            </a:xfrm>
            <a:custGeom>
              <a:avLst/>
              <a:gdLst/>
              <a:ahLst/>
              <a:cxnLst/>
              <a:rect l="l" t="t" r="r" b="b"/>
              <a:pathLst>
                <a:path w="1442" h="1094" extrusionOk="0">
                  <a:moveTo>
                    <a:pt x="671" y="0"/>
                  </a:moveTo>
                  <a:cubicBezTo>
                    <a:pt x="357" y="0"/>
                    <a:pt x="92" y="177"/>
                    <a:pt x="50" y="435"/>
                  </a:cubicBezTo>
                  <a:cubicBezTo>
                    <a:pt x="1" y="728"/>
                    <a:pt x="262" y="1019"/>
                    <a:pt x="633" y="1082"/>
                  </a:cubicBezTo>
                  <a:cubicBezTo>
                    <a:pt x="680" y="1089"/>
                    <a:pt x="727" y="1093"/>
                    <a:pt x="772" y="1093"/>
                  </a:cubicBezTo>
                  <a:cubicBezTo>
                    <a:pt x="1086" y="1093"/>
                    <a:pt x="1351" y="917"/>
                    <a:pt x="1392" y="658"/>
                  </a:cubicBezTo>
                  <a:cubicBezTo>
                    <a:pt x="1442" y="364"/>
                    <a:pt x="1181" y="73"/>
                    <a:pt x="810" y="12"/>
                  </a:cubicBezTo>
                  <a:cubicBezTo>
                    <a:pt x="763" y="4"/>
                    <a:pt x="716" y="0"/>
                    <a:pt x="671"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2957;p50"/>
            <p:cNvSpPr/>
            <p:nvPr/>
          </p:nvSpPr>
          <p:spPr>
            <a:xfrm>
              <a:off x="1677444" y="1662980"/>
              <a:ext cx="41105" cy="31228"/>
            </a:xfrm>
            <a:custGeom>
              <a:avLst/>
              <a:gdLst/>
              <a:ahLst/>
              <a:cxnLst/>
              <a:rect l="l" t="t" r="r" b="b"/>
              <a:pathLst>
                <a:path w="1440" h="1094" extrusionOk="0">
                  <a:moveTo>
                    <a:pt x="670" y="1"/>
                  </a:moveTo>
                  <a:cubicBezTo>
                    <a:pt x="357" y="1"/>
                    <a:pt x="91" y="177"/>
                    <a:pt x="49" y="435"/>
                  </a:cubicBezTo>
                  <a:cubicBezTo>
                    <a:pt x="1" y="729"/>
                    <a:pt x="262" y="1019"/>
                    <a:pt x="632" y="1082"/>
                  </a:cubicBezTo>
                  <a:cubicBezTo>
                    <a:pt x="680" y="1090"/>
                    <a:pt x="726" y="1093"/>
                    <a:pt x="772" y="1093"/>
                  </a:cubicBezTo>
                  <a:cubicBezTo>
                    <a:pt x="1085" y="1093"/>
                    <a:pt x="1349" y="918"/>
                    <a:pt x="1392" y="659"/>
                  </a:cubicBezTo>
                  <a:cubicBezTo>
                    <a:pt x="1440" y="364"/>
                    <a:pt x="1179" y="73"/>
                    <a:pt x="810" y="12"/>
                  </a:cubicBezTo>
                  <a:cubicBezTo>
                    <a:pt x="763" y="4"/>
                    <a:pt x="716" y="1"/>
                    <a:pt x="670"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2958;p50"/>
            <p:cNvSpPr/>
            <p:nvPr/>
          </p:nvSpPr>
          <p:spPr>
            <a:xfrm>
              <a:off x="1630887" y="1647166"/>
              <a:ext cx="34083" cy="28716"/>
            </a:xfrm>
            <a:custGeom>
              <a:avLst/>
              <a:gdLst/>
              <a:ahLst/>
              <a:cxnLst/>
              <a:rect l="l" t="t" r="r" b="b"/>
              <a:pathLst>
                <a:path w="1194" h="1006" extrusionOk="0">
                  <a:moveTo>
                    <a:pt x="411" y="1"/>
                  </a:moveTo>
                  <a:cubicBezTo>
                    <a:pt x="230" y="1"/>
                    <a:pt x="96" y="66"/>
                    <a:pt x="56" y="303"/>
                  </a:cubicBezTo>
                  <a:cubicBezTo>
                    <a:pt x="1" y="638"/>
                    <a:pt x="197" y="948"/>
                    <a:pt x="498" y="998"/>
                  </a:cubicBezTo>
                  <a:cubicBezTo>
                    <a:pt x="526" y="1003"/>
                    <a:pt x="553" y="1005"/>
                    <a:pt x="581" y="1005"/>
                  </a:cubicBezTo>
                  <a:cubicBezTo>
                    <a:pt x="847" y="1005"/>
                    <a:pt x="1087" y="787"/>
                    <a:pt x="1139" y="483"/>
                  </a:cubicBezTo>
                  <a:cubicBezTo>
                    <a:pt x="1194" y="148"/>
                    <a:pt x="959" y="76"/>
                    <a:pt x="658" y="27"/>
                  </a:cubicBezTo>
                  <a:cubicBezTo>
                    <a:pt x="570" y="12"/>
                    <a:pt x="486" y="1"/>
                    <a:pt x="411"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2959;p50"/>
            <p:cNvSpPr/>
            <p:nvPr/>
          </p:nvSpPr>
          <p:spPr>
            <a:xfrm>
              <a:off x="1572599" y="1709594"/>
              <a:ext cx="115522" cy="92286"/>
            </a:xfrm>
            <a:custGeom>
              <a:avLst/>
              <a:gdLst/>
              <a:ahLst/>
              <a:cxnLst/>
              <a:rect l="l" t="t" r="r" b="b"/>
              <a:pathLst>
                <a:path w="4047" h="3233" extrusionOk="0">
                  <a:moveTo>
                    <a:pt x="1252" y="1"/>
                  </a:moveTo>
                  <a:cubicBezTo>
                    <a:pt x="768" y="1"/>
                    <a:pt x="339" y="352"/>
                    <a:pt x="255" y="849"/>
                  </a:cubicBezTo>
                  <a:cubicBezTo>
                    <a:pt x="0" y="1844"/>
                    <a:pt x="1741" y="3233"/>
                    <a:pt x="1746" y="3233"/>
                  </a:cubicBezTo>
                  <a:cubicBezTo>
                    <a:pt x="1746" y="3233"/>
                    <a:pt x="1746" y="3233"/>
                    <a:pt x="1746" y="3233"/>
                  </a:cubicBezTo>
                  <a:cubicBezTo>
                    <a:pt x="1746" y="3233"/>
                    <a:pt x="3790" y="2513"/>
                    <a:pt x="3924" y="1508"/>
                  </a:cubicBezTo>
                  <a:cubicBezTo>
                    <a:pt x="4046" y="946"/>
                    <a:pt x="3668" y="387"/>
                    <a:pt x="3100" y="294"/>
                  </a:cubicBezTo>
                  <a:cubicBezTo>
                    <a:pt x="3045" y="284"/>
                    <a:pt x="2989" y="280"/>
                    <a:pt x="2934" y="280"/>
                  </a:cubicBezTo>
                  <a:cubicBezTo>
                    <a:pt x="2643" y="280"/>
                    <a:pt x="2371" y="406"/>
                    <a:pt x="2183" y="612"/>
                  </a:cubicBezTo>
                  <a:cubicBezTo>
                    <a:pt x="2050" y="307"/>
                    <a:pt x="1773" y="72"/>
                    <a:pt x="1420" y="15"/>
                  </a:cubicBezTo>
                  <a:cubicBezTo>
                    <a:pt x="1364" y="6"/>
                    <a:pt x="1307" y="1"/>
                    <a:pt x="1252"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2960;p50"/>
            <p:cNvSpPr/>
            <p:nvPr/>
          </p:nvSpPr>
          <p:spPr>
            <a:xfrm>
              <a:off x="1572541" y="1709651"/>
              <a:ext cx="65568" cy="92286"/>
            </a:xfrm>
            <a:custGeom>
              <a:avLst/>
              <a:gdLst/>
              <a:ahLst/>
              <a:cxnLst/>
              <a:rect l="l" t="t" r="r" b="b"/>
              <a:pathLst>
                <a:path w="2297" h="3233" extrusionOk="0">
                  <a:moveTo>
                    <a:pt x="1254" y="1"/>
                  </a:moveTo>
                  <a:cubicBezTo>
                    <a:pt x="768" y="1"/>
                    <a:pt x="338" y="352"/>
                    <a:pt x="255" y="849"/>
                  </a:cubicBezTo>
                  <a:cubicBezTo>
                    <a:pt x="1" y="1845"/>
                    <a:pt x="1742" y="3232"/>
                    <a:pt x="1747" y="3232"/>
                  </a:cubicBezTo>
                  <a:cubicBezTo>
                    <a:pt x="1747" y="3232"/>
                    <a:pt x="1747" y="3232"/>
                    <a:pt x="1747" y="3232"/>
                  </a:cubicBezTo>
                  <a:cubicBezTo>
                    <a:pt x="1747" y="3232"/>
                    <a:pt x="1981" y="3150"/>
                    <a:pt x="2296" y="3001"/>
                  </a:cubicBezTo>
                  <a:cubicBezTo>
                    <a:pt x="1820" y="2563"/>
                    <a:pt x="884" y="1594"/>
                    <a:pt x="1076" y="847"/>
                  </a:cubicBezTo>
                  <a:cubicBezTo>
                    <a:pt x="1134" y="497"/>
                    <a:pt x="1365" y="219"/>
                    <a:pt x="1665" y="87"/>
                  </a:cubicBezTo>
                  <a:cubicBezTo>
                    <a:pt x="1589" y="53"/>
                    <a:pt x="1507" y="29"/>
                    <a:pt x="1420" y="14"/>
                  </a:cubicBezTo>
                  <a:cubicBezTo>
                    <a:pt x="1365" y="5"/>
                    <a:pt x="1309" y="1"/>
                    <a:pt x="1254"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2961;p50"/>
            <p:cNvSpPr/>
            <p:nvPr/>
          </p:nvSpPr>
          <p:spPr>
            <a:xfrm>
              <a:off x="1594949" y="1631067"/>
              <a:ext cx="11989" cy="17726"/>
            </a:xfrm>
            <a:custGeom>
              <a:avLst/>
              <a:gdLst/>
              <a:ahLst/>
              <a:cxnLst/>
              <a:rect l="l" t="t" r="r" b="b"/>
              <a:pathLst>
                <a:path w="420" h="621" extrusionOk="0">
                  <a:moveTo>
                    <a:pt x="233" y="0"/>
                  </a:moveTo>
                  <a:cubicBezTo>
                    <a:pt x="149" y="0"/>
                    <a:pt x="75" y="60"/>
                    <a:pt x="62" y="146"/>
                  </a:cubicBezTo>
                  <a:lnTo>
                    <a:pt x="16" y="420"/>
                  </a:lnTo>
                  <a:cubicBezTo>
                    <a:pt x="1" y="514"/>
                    <a:pt x="63" y="603"/>
                    <a:pt x="159" y="618"/>
                  </a:cubicBezTo>
                  <a:cubicBezTo>
                    <a:pt x="169" y="618"/>
                    <a:pt x="178" y="621"/>
                    <a:pt x="187" y="621"/>
                  </a:cubicBezTo>
                  <a:cubicBezTo>
                    <a:pt x="270" y="621"/>
                    <a:pt x="343" y="561"/>
                    <a:pt x="358" y="475"/>
                  </a:cubicBezTo>
                  <a:lnTo>
                    <a:pt x="405" y="201"/>
                  </a:lnTo>
                  <a:cubicBezTo>
                    <a:pt x="419" y="107"/>
                    <a:pt x="357" y="17"/>
                    <a:pt x="262" y="3"/>
                  </a:cubicBezTo>
                  <a:cubicBezTo>
                    <a:pt x="252" y="1"/>
                    <a:pt x="243"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2962;p50"/>
            <p:cNvSpPr/>
            <p:nvPr/>
          </p:nvSpPr>
          <p:spPr>
            <a:xfrm>
              <a:off x="1626606" y="1642228"/>
              <a:ext cx="44245" cy="38593"/>
            </a:xfrm>
            <a:custGeom>
              <a:avLst/>
              <a:gdLst/>
              <a:ahLst/>
              <a:cxnLst/>
              <a:rect l="l" t="t" r="r" b="b"/>
              <a:pathLst>
                <a:path w="1550" h="1352" extrusionOk="0">
                  <a:moveTo>
                    <a:pt x="560" y="349"/>
                  </a:moveTo>
                  <a:cubicBezTo>
                    <a:pt x="614" y="349"/>
                    <a:pt x="685" y="356"/>
                    <a:pt x="781" y="371"/>
                  </a:cubicBezTo>
                  <a:cubicBezTo>
                    <a:pt x="1135" y="431"/>
                    <a:pt x="1140" y="492"/>
                    <a:pt x="1117" y="626"/>
                  </a:cubicBezTo>
                  <a:cubicBezTo>
                    <a:pt x="1082" y="846"/>
                    <a:pt x="912" y="1003"/>
                    <a:pt x="728" y="1003"/>
                  </a:cubicBezTo>
                  <a:cubicBezTo>
                    <a:pt x="711" y="1003"/>
                    <a:pt x="694" y="1001"/>
                    <a:pt x="676" y="998"/>
                  </a:cubicBezTo>
                  <a:cubicBezTo>
                    <a:pt x="581" y="984"/>
                    <a:pt x="498" y="925"/>
                    <a:pt x="441" y="836"/>
                  </a:cubicBezTo>
                  <a:cubicBezTo>
                    <a:pt x="380" y="744"/>
                    <a:pt x="358" y="625"/>
                    <a:pt x="379" y="505"/>
                  </a:cubicBezTo>
                  <a:cubicBezTo>
                    <a:pt x="395" y="406"/>
                    <a:pt x="411" y="349"/>
                    <a:pt x="560" y="349"/>
                  </a:cubicBezTo>
                  <a:close/>
                  <a:moveTo>
                    <a:pt x="573" y="1"/>
                  </a:moveTo>
                  <a:cubicBezTo>
                    <a:pt x="349" y="1"/>
                    <a:pt x="94" y="77"/>
                    <a:pt x="33" y="447"/>
                  </a:cubicBezTo>
                  <a:cubicBezTo>
                    <a:pt x="0" y="651"/>
                    <a:pt x="39" y="855"/>
                    <a:pt x="145" y="1022"/>
                  </a:cubicBezTo>
                  <a:cubicBezTo>
                    <a:pt x="256" y="1198"/>
                    <a:pt x="425" y="1311"/>
                    <a:pt x="618" y="1343"/>
                  </a:cubicBezTo>
                  <a:cubicBezTo>
                    <a:pt x="656" y="1349"/>
                    <a:pt x="691" y="1352"/>
                    <a:pt x="729" y="1352"/>
                  </a:cubicBezTo>
                  <a:cubicBezTo>
                    <a:pt x="1080" y="1352"/>
                    <a:pt x="1396" y="1073"/>
                    <a:pt x="1460" y="684"/>
                  </a:cubicBezTo>
                  <a:cubicBezTo>
                    <a:pt x="1549" y="145"/>
                    <a:pt x="1050" y="63"/>
                    <a:pt x="836" y="27"/>
                  </a:cubicBezTo>
                  <a:cubicBezTo>
                    <a:pt x="769" y="16"/>
                    <a:pt x="674" y="1"/>
                    <a:pt x="573"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2963;p50"/>
            <p:cNvSpPr/>
            <p:nvPr/>
          </p:nvSpPr>
          <p:spPr>
            <a:xfrm>
              <a:off x="1692430" y="1647223"/>
              <a:ext cx="12017" cy="17726"/>
            </a:xfrm>
            <a:custGeom>
              <a:avLst/>
              <a:gdLst/>
              <a:ahLst/>
              <a:cxnLst/>
              <a:rect l="l" t="t" r="r" b="b"/>
              <a:pathLst>
                <a:path w="421" h="621" extrusionOk="0">
                  <a:moveTo>
                    <a:pt x="233" y="0"/>
                  </a:moveTo>
                  <a:cubicBezTo>
                    <a:pt x="150" y="0"/>
                    <a:pt x="76" y="60"/>
                    <a:pt x="61" y="146"/>
                  </a:cubicBezTo>
                  <a:lnTo>
                    <a:pt x="15" y="420"/>
                  </a:lnTo>
                  <a:cubicBezTo>
                    <a:pt x="0" y="514"/>
                    <a:pt x="64" y="603"/>
                    <a:pt x="160" y="618"/>
                  </a:cubicBezTo>
                  <a:cubicBezTo>
                    <a:pt x="169" y="621"/>
                    <a:pt x="178" y="621"/>
                    <a:pt x="186" y="621"/>
                  </a:cubicBezTo>
                  <a:cubicBezTo>
                    <a:pt x="271" y="621"/>
                    <a:pt x="343" y="561"/>
                    <a:pt x="358" y="475"/>
                  </a:cubicBezTo>
                  <a:lnTo>
                    <a:pt x="405" y="201"/>
                  </a:lnTo>
                  <a:cubicBezTo>
                    <a:pt x="420" y="107"/>
                    <a:pt x="356" y="18"/>
                    <a:pt x="261" y="3"/>
                  </a:cubicBezTo>
                  <a:cubicBezTo>
                    <a:pt x="252" y="1"/>
                    <a:pt x="242"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2964;p50"/>
            <p:cNvSpPr/>
            <p:nvPr/>
          </p:nvSpPr>
          <p:spPr>
            <a:xfrm>
              <a:off x="1452938" y="1645739"/>
              <a:ext cx="29373" cy="20410"/>
            </a:xfrm>
            <a:custGeom>
              <a:avLst/>
              <a:gdLst/>
              <a:ahLst/>
              <a:cxnLst/>
              <a:rect l="l" t="t" r="r" b="b"/>
              <a:pathLst>
                <a:path w="1029" h="715" extrusionOk="0">
                  <a:moveTo>
                    <a:pt x="526" y="0"/>
                  </a:moveTo>
                  <a:cubicBezTo>
                    <a:pt x="502" y="0"/>
                    <a:pt x="478" y="2"/>
                    <a:pt x="455" y="5"/>
                  </a:cubicBezTo>
                  <a:cubicBezTo>
                    <a:pt x="186" y="47"/>
                    <a:pt x="0" y="296"/>
                    <a:pt x="39" y="566"/>
                  </a:cubicBezTo>
                  <a:cubicBezTo>
                    <a:pt x="52" y="652"/>
                    <a:pt x="127" y="715"/>
                    <a:pt x="210" y="715"/>
                  </a:cubicBezTo>
                  <a:cubicBezTo>
                    <a:pt x="314" y="715"/>
                    <a:pt x="399" y="621"/>
                    <a:pt x="382" y="515"/>
                  </a:cubicBezTo>
                  <a:cubicBezTo>
                    <a:pt x="373" y="436"/>
                    <a:pt x="426" y="363"/>
                    <a:pt x="507" y="350"/>
                  </a:cubicBezTo>
                  <a:cubicBezTo>
                    <a:pt x="513" y="349"/>
                    <a:pt x="520" y="348"/>
                    <a:pt x="526" y="348"/>
                  </a:cubicBezTo>
                  <a:cubicBezTo>
                    <a:pt x="598" y="348"/>
                    <a:pt x="661" y="400"/>
                    <a:pt x="671" y="473"/>
                  </a:cubicBezTo>
                  <a:cubicBezTo>
                    <a:pt x="684" y="558"/>
                    <a:pt x="757" y="620"/>
                    <a:pt x="842" y="620"/>
                  </a:cubicBezTo>
                  <a:cubicBezTo>
                    <a:pt x="851" y="620"/>
                    <a:pt x="860" y="619"/>
                    <a:pt x="869" y="618"/>
                  </a:cubicBezTo>
                  <a:cubicBezTo>
                    <a:pt x="963" y="603"/>
                    <a:pt x="1028" y="515"/>
                    <a:pt x="1015" y="421"/>
                  </a:cubicBezTo>
                  <a:cubicBezTo>
                    <a:pt x="978" y="177"/>
                    <a:pt x="767" y="0"/>
                    <a:pt x="52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2965;p50"/>
            <p:cNvSpPr/>
            <p:nvPr/>
          </p:nvSpPr>
          <p:spPr>
            <a:xfrm>
              <a:off x="1494785" y="1657956"/>
              <a:ext cx="30258" cy="15842"/>
            </a:xfrm>
            <a:custGeom>
              <a:avLst/>
              <a:gdLst/>
              <a:ahLst/>
              <a:cxnLst/>
              <a:rect l="l" t="t" r="r" b="b"/>
              <a:pathLst>
                <a:path w="1060" h="555" extrusionOk="0">
                  <a:moveTo>
                    <a:pt x="863" y="0"/>
                  </a:moveTo>
                  <a:cubicBezTo>
                    <a:pt x="805" y="0"/>
                    <a:pt x="749" y="29"/>
                    <a:pt x="715" y="80"/>
                  </a:cubicBezTo>
                  <a:cubicBezTo>
                    <a:pt x="672" y="147"/>
                    <a:pt x="603" y="191"/>
                    <a:pt x="524" y="205"/>
                  </a:cubicBezTo>
                  <a:cubicBezTo>
                    <a:pt x="511" y="207"/>
                    <a:pt x="497" y="208"/>
                    <a:pt x="483" y="208"/>
                  </a:cubicBezTo>
                  <a:cubicBezTo>
                    <a:pt x="419" y="208"/>
                    <a:pt x="356" y="185"/>
                    <a:pt x="307" y="142"/>
                  </a:cubicBezTo>
                  <a:cubicBezTo>
                    <a:pt x="274" y="114"/>
                    <a:pt x="234" y="100"/>
                    <a:pt x="194" y="100"/>
                  </a:cubicBezTo>
                  <a:cubicBezTo>
                    <a:pt x="145" y="100"/>
                    <a:pt x="96" y="121"/>
                    <a:pt x="61" y="161"/>
                  </a:cubicBezTo>
                  <a:cubicBezTo>
                    <a:pt x="0" y="234"/>
                    <a:pt x="7" y="345"/>
                    <a:pt x="80" y="407"/>
                  </a:cubicBezTo>
                  <a:cubicBezTo>
                    <a:pt x="192" y="503"/>
                    <a:pt x="335" y="555"/>
                    <a:pt x="483" y="555"/>
                  </a:cubicBezTo>
                  <a:cubicBezTo>
                    <a:pt x="693" y="555"/>
                    <a:pt x="894" y="445"/>
                    <a:pt x="1007" y="269"/>
                  </a:cubicBezTo>
                  <a:cubicBezTo>
                    <a:pt x="1059" y="188"/>
                    <a:pt x="1035" y="81"/>
                    <a:pt x="955" y="27"/>
                  </a:cubicBezTo>
                  <a:cubicBezTo>
                    <a:pt x="926" y="9"/>
                    <a:pt x="894" y="0"/>
                    <a:pt x="86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2966;p50"/>
            <p:cNvSpPr/>
            <p:nvPr/>
          </p:nvSpPr>
          <p:spPr>
            <a:xfrm>
              <a:off x="1586015" y="1599182"/>
              <a:ext cx="135189" cy="30600"/>
            </a:xfrm>
            <a:custGeom>
              <a:avLst/>
              <a:gdLst/>
              <a:ahLst/>
              <a:cxnLst/>
              <a:rect l="l" t="t" r="r" b="b"/>
              <a:pathLst>
                <a:path w="4736" h="1072" extrusionOk="0">
                  <a:moveTo>
                    <a:pt x="187" y="0"/>
                  </a:moveTo>
                  <a:cubicBezTo>
                    <a:pt x="103" y="0"/>
                    <a:pt x="29" y="59"/>
                    <a:pt x="16" y="145"/>
                  </a:cubicBezTo>
                  <a:cubicBezTo>
                    <a:pt x="1" y="241"/>
                    <a:pt x="65" y="330"/>
                    <a:pt x="159" y="345"/>
                  </a:cubicBezTo>
                  <a:cubicBezTo>
                    <a:pt x="187" y="348"/>
                    <a:pt x="4496" y="1072"/>
                    <a:pt x="4549" y="1072"/>
                  </a:cubicBezTo>
                  <a:cubicBezTo>
                    <a:pt x="4549" y="1072"/>
                    <a:pt x="4549" y="1072"/>
                    <a:pt x="4549" y="1072"/>
                  </a:cubicBezTo>
                  <a:cubicBezTo>
                    <a:pt x="4632" y="1072"/>
                    <a:pt x="4705" y="1012"/>
                    <a:pt x="4720" y="927"/>
                  </a:cubicBezTo>
                  <a:cubicBezTo>
                    <a:pt x="4735" y="832"/>
                    <a:pt x="4671" y="743"/>
                    <a:pt x="4576" y="728"/>
                  </a:cubicBezTo>
                  <a:lnTo>
                    <a:pt x="215" y="2"/>
                  </a:lnTo>
                  <a:cubicBezTo>
                    <a:pt x="206" y="1"/>
                    <a:pt x="197" y="0"/>
                    <a:pt x="187"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2967;p50"/>
            <p:cNvSpPr/>
            <p:nvPr/>
          </p:nvSpPr>
          <p:spPr>
            <a:xfrm>
              <a:off x="1549791" y="1817152"/>
              <a:ext cx="135132" cy="30572"/>
            </a:xfrm>
            <a:custGeom>
              <a:avLst/>
              <a:gdLst/>
              <a:ahLst/>
              <a:cxnLst/>
              <a:rect l="l" t="t" r="r" b="b"/>
              <a:pathLst>
                <a:path w="4734" h="1071" extrusionOk="0">
                  <a:moveTo>
                    <a:pt x="186" y="0"/>
                  </a:moveTo>
                  <a:cubicBezTo>
                    <a:pt x="103" y="0"/>
                    <a:pt x="29" y="60"/>
                    <a:pt x="16" y="146"/>
                  </a:cubicBezTo>
                  <a:cubicBezTo>
                    <a:pt x="1" y="241"/>
                    <a:pt x="63" y="330"/>
                    <a:pt x="159" y="345"/>
                  </a:cubicBezTo>
                  <a:lnTo>
                    <a:pt x="4519" y="1069"/>
                  </a:lnTo>
                  <a:cubicBezTo>
                    <a:pt x="4528" y="1071"/>
                    <a:pt x="4538" y="1071"/>
                    <a:pt x="4547" y="1071"/>
                  </a:cubicBezTo>
                  <a:cubicBezTo>
                    <a:pt x="4631" y="1071"/>
                    <a:pt x="4704" y="1011"/>
                    <a:pt x="4719" y="926"/>
                  </a:cubicBezTo>
                  <a:cubicBezTo>
                    <a:pt x="4734" y="831"/>
                    <a:pt x="4669" y="741"/>
                    <a:pt x="4576" y="727"/>
                  </a:cubicBezTo>
                  <a:lnTo>
                    <a:pt x="214" y="3"/>
                  </a:lnTo>
                  <a:cubicBezTo>
                    <a:pt x="204" y="1"/>
                    <a:pt x="195" y="0"/>
                    <a:pt x="18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2968;p50"/>
            <p:cNvSpPr/>
            <p:nvPr/>
          </p:nvSpPr>
          <p:spPr>
            <a:xfrm>
              <a:off x="1569773" y="1704656"/>
              <a:ext cx="121316" cy="102163"/>
            </a:xfrm>
            <a:custGeom>
              <a:avLst/>
              <a:gdLst/>
              <a:ahLst/>
              <a:cxnLst/>
              <a:rect l="l" t="t" r="r" b="b"/>
              <a:pathLst>
                <a:path w="4250" h="3579" extrusionOk="0">
                  <a:moveTo>
                    <a:pt x="1356" y="347"/>
                  </a:moveTo>
                  <a:cubicBezTo>
                    <a:pt x="1401" y="347"/>
                    <a:pt x="1446" y="351"/>
                    <a:pt x="1492" y="359"/>
                  </a:cubicBezTo>
                  <a:cubicBezTo>
                    <a:pt x="1772" y="405"/>
                    <a:pt x="2009" y="592"/>
                    <a:pt x="2124" y="854"/>
                  </a:cubicBezTo>
                  <a:cubicBezTo>
                    <a:pt x="2148" y="908"/>
                    <a:pt x="2195" y="948"/>
                    <a:pt x="2253" y="957"/>
                  </a:cubicBezTo>
                  <a:cubicBezTo>
                    <a:pt x="2262" y="958"/>
                    <a:pt x="2271" y="959"/>
                    <a:pt x="2280" y="959"/>
                  </a:cubicBezTo>
                  <a:cubicBezTo>
                    <a:pt x="2329" y="959"/>
                    <a:pt x="2377" y="938"/>
                    <a:pt x="2410" y="903"/>
                  </a:cubicBezTo>
                  <a:cubicBezTo>
                    <a:pt x="2572" y="725"/>
                    <a:pt x="2797" y="627"/>
                    <a:pt x="3033" y="627"/>
                  </a:cubicBezTo>
                  <a:cubicBezTo>
                    <a:pt x="3079" y="627"/>
                    <a:pt x="3125" y="630"/>
                    <a:pt x="3171" y="638"/>
                  </a:cubicBezTo>
                  <a:cubicBezTo>
                    <a:pt x="3630" y="703"/>
                    <a:pt x="3935" y="1188"/>
                    <a:pt x="3853" y="1643"/>
                  </a:cubicBezTo>
                  <a:cubicBezTo>
                    <a:pt x="3727" y="2351"/>
                    <a:pt x="2450" y="2992"/>
                    <a:pt x="1879" y="3208"/>
                  </a:cubicBezTo>
                  <a:cubicBezTo>
                    <a:pt x="1733" y="3085"/>
                    <a:pt x="1403" y="2791"/>
                    <a:pt x="1108" y="2442"/>
                  </a:cubicBezTo>
                  <a:cubicBezTo>
                    <a:pt x="780" y="2053"/>
                    <a:pt x="434" y="1503"/>
                    <a:pt x="524" y="1064"/>
                  </a:cubicBezTo>
                  <a:cubicBezTo>
                    <a:pt x="607" y="652"/>
                    <a:pt x="957" y="347"/>
                    <a:pt x="1356" y="347"/>
                  </a:cubicBezTo>
                  <a:close/>
                  <a:moveTo>
                    <a:pt x="1351" y="0"/>
                  </a:moveTo>
                  <a:cubicBezTo>
                    <a:pt x="786" y="0"/>
                    <a:pt x="291" y="411"/>
                    <a:pt x="183" y="985"/>
                  </a:cubicBezTo>
                  <a:cubicBezTo>
                    <a:pt x="1" y="1953"/>
                    <a:pt x="1062" y="2974"/>
                    <a:pt x="1727" y="3534"/>
                  </a:cubicBezTo>
                  <a:cubicBezTo>
                    <a:pt x="1761" y="3561"/>
                    <a:pt x="1801" y="3578"/>
                    <a:pt x="1843" y="3578"/>
                  </a:cubicBezTo>
                  <a:cubicBezTo>
                    <a:pt x="1862" y="3578"/>
                    <a:pt x="1882" y="3575"/>
                    <a:pt x="1902" y="3567"/>
                  </a:cubicBezTo>
                  <a:cubicBezTo>
                    <a:pt x="1908" y="3565"/>
                    <a:pt x="2435" y="3380"/>
                    <a:pt x="2989" y="3057"/>
                  </a:cubicBezTo>
                  <a:cubicBezTo>
                    <a:pt x="3722" y="2628"/>
                    <a:pt x="4110" y="2172"/>
                    <a:pt x="4191" y="1709"/>
                  </a:cubicBezTo>
                  <a:cubicBezTo>
                    <a:pt x="4250" y="1396"/>
                    <a:pt x="4194" y="1067"/>
                    <a:pt x="4013" y="800"/>
                  </a:cubicBezTo>
                  <a:cubicBezTo>
                    <a:pt x="3828" y="528"/>
                    <a:pt x="3549" y="349"/>
                    <a:pt x="3228" y="295"/>
                  </a:cubicBezTo>
                  <a:cubicBezTo>
                    <a:pt x="3162" y="284"/>
                    <a:pt x="3096" y="279"/>
                    <a:pt x="3031" y="279"/>
                  </a:cubicBezTo>
                  <a:cubicBezTo>
                    <a:pt x="2777" y="279"/>
                    <a:pt x="2530" y="361"/>
                    <a:pt x="2326" y="511"/>
                  </a:cubicBezTo>
                  <a:cubicBezTo>
                    <a:pt x="2146" y="249"/>
                    <a:pt x="1866" y="70"/>
                    <a:pt x="1546" y="17"/>
                  </a:cubicBezTo>
                  <a:cubicBezTo>
                    <a:pt x="1480" y="6"/>
                    <a:pt x="1415" y="0"/>
                    <a:pt x="1351"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2969;p50"/>
            <p:cNvSpPr/>
            <p:nvPr/>
          </p:nvSpPr>
          <p:spPr>
            <a:xfrm>
              <a:off x="1409093" y="1555280"/>
              <a:ext cx="339457" cy="336460"/>
            </a:xfrm>
            <a:custGeom>
              <a:avLst/>
              <a:gdLst/>
              <a:ahLst/>
              <a:cxnLst/>
              <a:rect l="l" t="t" r="r" b="b"/>
              <a:pathLst>
                <a:path w="11892" h="11787" extrusionOk="0">
                  <a:moveTo>
                    <a:pt x="4657" y="5618"/>
                  </a:moveTo>
                  <a:lnTo>
                    <a:pt x="4197" y="8387"/>
                  </a:lnTo>
                  <a:cubicBezTo>
                    <a:pt x="3552" y="8120"/>
                    <a:pt x="2409" y="7495"/>
                    <a:pt x="2327" y="6826"/>
                  </a:cubicBezTo>
                  <a:cubicBezTo>
                    <a:pt x="2272" y="6374"/>
                    <a:pt x="2577" y="5916"/>
                    <a:pt x="3032" y="5857"/>
                  </a:cubicBezTo>
                  <a:cubicBezTo>
                    <a:pt x="3073" y="5851"/>
                    <a:pt x="3114" y="5848"/>
                    <a:pt x="3155" y="5848"/>
                  </a:cubicBezTo>
                  <a:cubicBezTo>
                    <a:pt x="3395" y="5848"/>
                    <a:pt x="3624" y="5951"/>
                    <a:pt x="3786" y="6136"/>
                  </a:cubicBezTo>
                  <a:cubicBezTo>
                    <a:pt x="3819" y="6174"/>
                    <a:pt x="3868" y="6194"/>
                    <a:pt x="3918" y="6194"/>
                  </a:cubicBezTo>
                  <a:cubicBezTo>
                    <a:pt x="3926" y="6194"/>
                    <a:pt x="3934" y="6194"/>
                    <a:pt x="3942" y="6193"/>
                  </a:cubicBezTo>
                  <a:cubicBezTo>
                    <a:pt x="4000" y="6184"/>
                    <a:pt x="4051" y="6146"/>
                    <a:pt x="4075" y="6093"/>
                  </a:cubicBezTo>
                  <a:cubicBezTo>
                    <a:pt x="4185" y="5849"/>
                    <a:pt x="4398" y="5676"/>
                    <a:pt x="4657" y="5618"/>
                  </a:cubicBezTo>
                  <a:close/>
                  <a:moveTo>
                    <a:pt x="6866" y="1"/>
                  </a:moveTo>
                  <a:cubicBezTo>
                    <a:pt x="6783" y="1"/>
                    <a:pt x="6708" y="61"/>
                    <a:pt x="6695" y="147"/>
                  </a:cubicBezTo>
                  <a:cubicBezTo>
                    <a:pt x="6624" y="567"/>
                    <a:pt x="6282" y="877"/>
                    <a:pt x="5879" y="924"/>
                  </a:cubicBezTo>
                  <a:cubicBezTo>
                    <a:pt x="5536" y="818"/>
                    <a:pt x="5283" y="523"/>
                    <a:pt x="5231" y="167"/>
                  </a:cubicBezTo>
                  <a:cubicBezTo>
                    <a:pt x="5217" y="82"/>
                    <a:pt x="5144" y="20"/>
                    <a:pt x="5061" y="20"/>
                  </a:cubicBezTo>
                  <a:cubicBezTo>
                    <a:pt x="5052" y="20"/>
                    <a:pt x="5043" y="21"/>
                    <a:pt x="5034" y="22"/>
                  </a:cubicBezTo>
                  <a:lnTo>
                    <a:pt x="1097" y="611"/>
                  </a:lnTo>
                  <a:cubicBezTo>
                    <a:pt x="1004" y="621"/>
                    <a:pt x="934" y="716"/>
                    <a:pt x="949" y="807"/>
                  </a:cubicBezTo>
                  <a:cubicBezTo>
                    <a:pt x="986" y="1056"/>
                    <a:pt x="925" y="1303"/>
                    <a:pt x="776" y="1505"/>
                  </a:cubicBezTo>
                  <a:cubicBezTo>
                    <a:pt x="627" y="1706"/>
                    <a:pt x="410" y="1838"/>
                    <a:pt x="163" y="1872"/>
                  </a:cubicBezTo>
                  <a:cubicBezTo>
                    <a:pt x="69" y="1884"/>
                    <a:pt x="0" y="1980"/>
                    <a:pt x="15" y="2071"/>
                  </a:cubicBezTo>
                  <a:lnTo>
                    <a:pt x="215" y="3399"/>
                  </a:lnTo>
                  <a:cubicBezTo>
                    <a:pt x="226" y="3486"/>
                    <a:pt x="304" y="3549"/>
                    <a:pt x="387" y="3549"/>
                  </a:cubicBezTo>
                  <a:cubicBezTo>
                    <a:pt x="395" y="3549"/>
                    <a:pt x="403" y="3548"/>
                    <a:pt x="411" y="3547"/>
                  </a:cubicBezTo>
                  <a:cubicBezTo>
                    <a:pt x="507" y="3532"/>
                    <a:pt x="571" y="3444"/>
                    <a:pt x="559" y="3350"/>
                  </a:cubicBezTo>
                  <a:lnTo>
                    <a:pt x="383" y="2181"/>
                  </a:lnTo>
                  <a:cubicBezTo>
                    <a:pt x="651" y="2102"/>
                    <a:pt x="888" y="1940"/>
                    <a:pt x="1055" y="1712"/>
                  </a:cubicBezTo>
                  <a:cubicBezTo>
                    <a:pt x="1225" y="1482"/>
                    <a:pt x="1313" y="1210"/>
                    <a:pt x="1308" y="931"/>
                  </a:cubicBezTo>
                  <a:lnTo>
                    <a:pt x="4924" y="390"/>
                  </a:lnTo>
                  <a:cubicBezTo>
                    <a:pt x="5006" y="670"/>
                    <a:pt x="5180" y="910"/>
                    <a:pt x="5412" y="1078"/>
                  </a:cubicBezTo>
                  <a:lnTo>
                    <a:pt x="5327" y="1592"/>
                  </a:lnTo>
                  <a:lnTo>
                    <a:pt x="1113" y="2221"/>
                  </a:lnTo>
                  <a:cubicBezTo>
                    <a:pt x="1018" y="2236"/>
                    <a:pt x="954" y="2324"/>
                    <a:pt x="966" y="2419"/>
                  </a:cubicBezTo>
                  <a:cubicBezTo>
                    <a:pt x="978" y="2505"/>
                    <a:pt x="1055" y="2567"/>
                    <a:pt x="1139" y="2567"/>
                  </a:cubicBezTo>
                  <a:cubicBezTo>
                    <a:pt x="1147" y="2567"/>
                    <a:pt x="1156" y="2566"/>
                    <a:pt x="1164" y="2565"/>
                  </a:cubicBezTo>
                  <a:lnTo>
                    <a:pt x="5266" y="1953"/>
                  </a:lnTo>
                  <a:lnTo>
                    <a:pt x="5266" y="1953"/>
                  </a:lnTo>
                  <a:lnTo>
                    <a:pt x="5122" y="2815"/>
                  </a:lnTo>
                  <a:cubicBezTo>
                    <a:pt x="5049" y="2774"/>
                    <a:pt x="4966" y="2752"/>
                    <a:pt x="4882" y="2752"/>
                  </a:cubicBezTo>
                  <a:cubicBezTo>
                    <a:pt x="4858" y="2752"/>
                    <a:pt x="4833" y="2754"/>
                    <a:pt x="4809" y="2757"/>
                  </a:cubicBezTo>
                  <a:cubicBezTo>
                    <a:pt x="4547" y="2792"/>
                    <a:pt x="4352" y="3057"/>
                    <a:pt x="4395" y="3318"/>
                  </a:cubicBezTo>
                  <a:cubicBezTo>
                    <a:pt x="4406" y="3405"/>
                    <a:pt x="4484" y="3467"/>
                    <a:pt x="4567" y="3467"/>
                  </a:cubicBezTo>
                  <a:cubicBezTo>
                    <a:pt x="4575" y="3467"/>
                    <a:pt x="4583" y="3466"/>
                    <a:pt x="4592" y="3465"/>
                  </a:cubicBezTo>
                  <a:cubicBezTo>
                    <a:pt x="4687" y="3450"/>
                    <a:pt x="4752" y="3362"/>
                    <a:pt x="4739" y="3268"/>
                  </a:cubicBezTo>
                  <a:cubicBezTo>
                    <a:pt x="4726" y="3191"/>
                    <a:pt x="4784" y="3113"/>
                    <a:pt x="4860" y="3101"/>
                  </a:cubicBezTo>
                  <a:cubicBezTo>
                    <a:pt x="4867" y="3100"/>
                    <a:pt x="4873" y="3100"/>
                    <a:pt x="4880" y="3100"/>
                  </a:cubicBezTo>
                  <a:cubicBezTo>
                    <a:pt x="4949" y="3100"/>
                    <a:pt x="5015" y="3153"/>
                    <a:pt x="5024" y="3225"/>
                  </a:cubicBezTo>
                  <a:cubicBezTo>
                    <a:pt x="5028" y="3246"/>
                    <a:pt x="5033" y="3265"/>
                    <a:pt x="5044" y="3283"/>
                  </a:cubicBezTo>
                  <a:lnTo>
                    <a:pt x="4717" y="5259"/>
                  </a:lnTo>
                  <a:cubicBezTo>
                    <a:pt x="4376" y="5294"/>
                    <a:pt x="4069" y="5475"/>
                    <a:pt x="3875" y="5747"/>
                  </a:cubicBezTo>
                  <a:cubicBezTo>
                    <a:pt x="3668" y="5589"/>
                    <a:pt x="3416" y="5503"/>
                    <a:pt x="3156" y="5503"/>
                  </a:cubicBezTo>
                  <a:cubicBezTo>
                    <a:pt x="3098" y="5503"/>
                    <a:pt x="3040" y="5508"/>
                    <a:pt x="2981" y="5516"/>
                  </a:cubicBezTo>
                  <a:cubicBezTo>
                    <a:pt x="2351" y="5597"/>
                    <a:pt x="1909" y="6228"/>
                    <a:pt x="1982" y="6860"/>
                  </a:cubicBezTo>
                  <a:cubicBezTo>
                    <a:pt x="2037" y="7341"/>
                    <a:pt x="2417" y="7818"/>
                    <a:pt x="3178" y="8269"/>
                  </a:cubicBezTo>
                  <a:cubicBezTo>
                    <a:pt x="3565" y="8499"/>
                    <a:pt x="3944" y="8663"/>
                    <a:pt x="4137" y="8740"/>
                  </a:cubicBezTo>
                  <a:lnTo>
                    <a:pt x="3993" y="9619"/>
                  </a:lnTo>
                  <a:lnTo>
                    <a:pt x="2257" y="9878"/>
                  </a:lnTo>
                  <a:cubicBezTo>
                    <a:pt x="2162" y="9893"/>
                    <a:pt x="2096" y="9981"/>
                    <a:pt x="2110" y="10075"/>
                  </a:cubicBezTo>
                  <a:cubicBezTo>
                    <a:pt x="2123" y="10161"/>
                    <a:pt x="2198" y="10224"/>
                    <a:pt x="2281" y="10224"/>
                  </a:cubicBezTo>
                  <a:cubicBezTo>
                    <a:pt x="2290" y="10224"/>
                    <a:pt x="2297" y="10224"/>
                    <a:pt x="2306" y="10222"/>
                  </a:cubicBezTo>
                  <a:lnTo>
                    <a:pt x="4347" y="9917"/>
                  </a:lnTo>
                  <a:cubicBezTo>
                    <a:pt x="4733" y="10085"/>
                    <a:pt x="4973" y="10498"/>
                    <a:pt x="4901" y="10931"/>
                  </a:cubicBezTo>
                  <a:cubicBezTo>
                    <a:pt x="4891" y="10990"/>
                    <a:pt x="4912" y="11049"/>
                    <a:pt x="4955" y="11088"/>
                  </a:cubicBezTo>
                  <a:lnTo>
                    <a:pt x="2871" y="11399"/>
                  </a:lnTo>
                  <a:cubicBezTo>
                    <a:pt x="2793" y="11131"/>
                    <a:pt x="2631" y="10894"/>
                    <a:pt x="2402" y="10726"/>
                  </a:cubicBezTo>
                  <a:cubicBezTo>
                    <a:pt x="2178" y="10560"/>
                    <a:pt x="1914" y="10472"/>
                    <a:pt x="1641" y="10472"/>
                  </a:cubicBezTo>
                  <a:cubicBezTo>
                    <a:pt x="1635" y="10472"/>
                    <a:pt x="1628" y="10472"/>
                    <a:pt x="1621" y="10473"/>
                  </a:cubicBezTo>
                  <a:lnTo>
                    <a:pt x="678" y="4153"/>
                  </a:lnTo>
                  <a:cubicBezTo>
                    <a:pt x="664" y="4068"/>
                    <a:pt x="590" y="4005"/>
                    <a:pt x="505" y="4005"/>
                  </a:cubicBezTo>
                  <a:cubicBezTo>
                    <a:pt x="497" y="4005"/>
                    <a:pt x="488" y="4006"/>
                    <a:pt x="480" y="4007"/>
                  </a:cubicBezTo>
                  <a:cubicBezTo>
                    <a:pt x="385" y="4022"/>
                    <a:pt x="321" y="4109"/>
                    <a:pt x="332" y="4204"/>
                  </a:cubicBezTo>
                  <a:lnTo>
                    <a:pt x="1301" y="10684"/>
                  </a:lnTo>
                  <a:cubicBezTo>
                    <a:pt x="1312" y="10769"/>
                    <a:pt x="1391" y="10834"/>
                    <a:pt x="1474" y="10834"/>
                  </a:cubicBezTo>
                  <a:cubicBezTo>
                    <a:pt x="1482" y="10834"/>
                    <a:pt x="1491" y="10833"/>
                    <a:pt x="1499" y="10832"/>
                  </a:cubicBezTo>
                  <a:cubicBezTo>
                    <a:pt x="1546" y="10824"/>
                    <a:pt x="1594" y="10821"/>
                    <a:pt x="1641" y="10821"/>
                  </a:cubicBezTo>
                  <a:cubicBezTo>
                    <a:pt x="1839" y="10821"/>
                    <a:pt x="2032" y="10884"/>
                    <a:pt x="2195" y="11004"/>
                  </a:cubicBezTo>
                  <a:cubicBezTo>
                    <a:pt x="2396" y="11153"/>
                    <a:pt x="2528" y="11371"/>
                    <a:pt x="2564" y="11620"/>
                  </a:cubicBezTo>
                  <a:cubicBezTo>
                    <a:pt x="2574" y="11704"/>
                    <a:pt x="2654" y="11769"/>
                    <a:pt x="2738" y="11769"/>
                  </a:cubicBezTo>
                  <a:cubicBezTo>
                    <a:pt x="2745" y="11769"/>
                    <a:pt x="2753" y="11768"/>
                    <a:pt x="2761" y="11767"/>
                  </a:cubicBezTo>
                  <a:lnTo>
                    <a:pt x="5976" y="11286"/>
                  </a:lnTo>
                  <a:lnTo>
                    <a:pt x="8970" y="11784"/>
                  </a:lnTo>
                  <a:cubicBezTo>
                    <a:pt x="8979" y="11785"/>
                    <a:pt x="8988" y="11786"/>
                    <a:pt x="8998" y="11786"/>
                  </a:cubicBezTo>
                  <a:cubicBezTo>
                    <a:pt x="9079" y="11786"/>
                    <a:pt x="9157" y="11723"/>
                    <a:pt x="9169" y="11639"/>
                  </a:cubicBezTo>
                  <a:cubicBezTo>
                    <a:pt x="9210" y="11392"/>
                    <a:pt x="9344" y="11176"/>
                    <a:pt x="9549" y="11031"/>
                  </a:cubicBezTo>
                  <a:cubicBezTo>
                    <a:pt x="9710" y="10916"/>
                    <a:pt x="9899" y="10856"/>
                    <a:pt x="10092" y="10856"/>
                  </a:cubicBezTo>
                  <a:cubicBezTo>
                    <a:pt x="10143" y="10856"/>
                    <a:pt x="10195" y="10860"/>
                    <a:pt x="10247" y="10869"/>
                  </a:cubicBezTo>
                  <a:cubicBezTo>
                    <a:pt x="10256" y="10871"/>
                    <a:pt x="10265" y="10871"/>
                    <a:pt x="10275" y="10871"/>
                  </a:cubicBezTo>
                  <a:cubicBezTo>
                    <a:pt x="10357" y="10871"/>
                    <a:pt x="10434" y="10809"/>
                    <a:pt x="10446" y="10726"/>
                  </a:cubicBezTo>
                  <a:lnTo>
                    <a:pt x="10649" y="9510"/>
                  </a:lnTo>
                  <a:cubicBezTo>
                    <a:pt x="10664" y="9415"/>
                    <a:pt x="10601" y="9326"/>
                    <a:pt x="10506" y="9311"/>
                  </a:cubicBezTo>
                  <a:cubicBezTo>
                    <a:pt x="10496" y="9309"/>
                    <a:pt x="10486" y="9308"/>
                    <a:pt x="10476" y="9308"/>
                  </a:cubicBezTo>
                  <a:cubicBezTo>
                    <a:pt x="10392" y="9308"/>
                    <a:pt x="10319" y="9368"/>
                    <a:pt x="10306" y="9454"/>
                  </a:cubicBezTo>
                  <a:lnTo>
                    <a:pt x="10132" y="10510"/>
                  </a:lnTo>
                  <a:cubicBezTo>
                    <a:pt x="10118" y="10509"/>
                    <a:pt x="10105" y="10509"/>
                    <a:pt x="10091" y="10509"/>
                  </a:cubicBezTo>
                  <a:cubicBezTo>
                    <a:pt x="9825" y="10509"/>
                    <a:pt x="9568" y="10592"/>
                    <a:pt x="9345" y="10750"/>
                  </a:cubicBezTo>
                  <a:cubicBezTo>
                    <a:pt x="9114" y="10915"/>
                    <a:pt x="8947" y="11149"/>
                    <a:pt x="8866" y="11414"/>
                  </a:cubicBezTo>
                  <a:lnTo>
                    <a:pt x="5260" y="10815"/>
                  </a:lnTo>
                  <a:cubicBezTo>
                    <a:pt x="5278" y="10240"/>
                    <a:pt x="4901" y="9716"/>
                    <a:pt x="4355" y="9549"/>
                  </a:cubicBezTo>
                  <a:lnTo>
                    <a:pt x="5730" y="1280"/>
                  </a:lnTo>
                  <a:cubicBezTo>
                    <a:pt x="5743" y="1280"/>
                    <a:pt x="5756" y="1280"/>
                    <a:pt x="5769" y="1280"/>
                  </a:cubicBezTo>
                  <a:cubicBezTo>
                    <a:pt x="6321" y="1280"/>
                    <a:pt x="6830" y="912"/>
                    <a:pt x="6996" y="374"/>
                  </a:cubicBezTo>
                  <a:lnTo>
                    <a:pt x="10601" y="974"/>
                  </a:lnTo>
                  <a:cubicBezTo>
                    <a:pt x="10585" y="1549"/>
                    <a:pt x="10957" y="2069"/>
                    <a:pt x="11505" y="2240"/>
                  </a:cubicBezTo>
                  <a:lnTo>
                    <a:pt x="10439" y="8654"/>
                  </a:lnTo>
                  <a:cubicBezTo>
                    <a:pt x="10424" y="8748"/>
                    <a:pt x="10488" y="8837"/>
                    <a:pt x="10582" y="8852"/>
                  </a:cubicBezTo>
                  <a:cubicBezTo>
                    <a:pt x="10591" y="8853"/>
                    <a:pt x="10601" y="8854"/>
                    <a:pt x="10610" y="8854"/>
                  </a:cubicBezTo>
                  <a:cubicBezTo>
                    <a:pt x="10694" y="8854"/>
                    <a:pt x="10768" y="8795"/>
                    <a:pt x="10781" y="8709"/>
                  </a:cubicBezTo>
                  <a:lnTo>
                    <a:pt x="11875" y="2136"/>
                  </a:lnTo>
                  <a:cubicBezTo>
                    <a:pt x="11891" y="2041"/>
                    <a:pt x="11829" y="1951"/>
                    <a:pt x="11733" y="1935"/>
                  </a:cubicBezTo>
                  <a:cubicBezTo>
                    <a:pt x="11224" y="1849"/>
                    <a:pt x="10877" y="1364"/>
                    <a:pt x="10963" y="856"/>
                  </a:cubicBezTo>
                  <a:cubicBezTo>
                    <a:pt x="10978" y="761"/>
                    <a:pt x="10914" y="672"/>
                    <a:pt x="10819" y="657"/>
                  </a:cubicBezTo>
                  <a:lnTo>
                    <a:pt x="6893" y="3"/>
                  </a:lnTo>
                  <a:cubicBezTo>
                    <a:pt x="6884" y="1"/>
                    <a:pt x="6875" y="1"/>
                    <a:pt x="6866"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 name="Picture 2"/>
          <p:cNvPicPr>
            <a:picLocks noChangeAspect="1"/>
          </p:cNvPicPr>
          <p:nvPr/>
        </p:nvPicPr>
        <p:blipFill rotWithShape="1">
          <a:blip r:embed="rId3"/>
          <a:srcRect l="15354" t="72858" r="10092"/>
          <a:stretch/>
        </p:blipFill>
        <p:spPr>
          <a:xfrm>
            <a:off x="139541" y="1551668"/>
            <a:ext cx="2890395" cy="1172067"/>
          </a:xfrm>
          <a:prstGeom prst="rect">
            <a:avLst/>
          </a:prstGeom>
        </p:spPr>
      </p:pic>
      <p:pic>
        <p:nvPicPr>
          <p:cNvPr id="5" name="Picture 4"/>
          <p:cNvPicPr>
            <a:picLocks noChangeAspect="1"/>
          </p:cNvPicPr>
          <p:nvPr/>
        </p:nvPicPr>
        <p:blipFill>
          <a:blip r:embed="rId4"/>
          <a:stretch>
            <a:fillRect/>
          </a:stretch>
        </p:blipFill>
        <p:spPr>
          <a:xfrm>
            <a:off x="4822697" y="2382777"/>
            <a:ext cx="2731245" cy="1169282"/>
          </a:xfrm>
          <a:prstGeom prst="rect">
            <a:avLst/>
          </a:prstGeom>
        </p:spPr>
      </p:pic>
      <p:sp>
        <p:nvSpPr>
          <p:cNvPr id="101" name="Google Shape;1996;p48"/>
          <p:cNvSpPr txBox="1">
            <a:spLocks/>
          </p:cNvSpPr>
          <p:nvPr/>
        </p:nvSpPr>
        <p:spPr>
          <a:xfrm>
            <a:off x="609338" y="1782664"/>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a:t>
            </a:r>
            <a:r>
              <a:rPr lang="en-US" sz="3333" kern="0" dirty="0" smtClean="0">
                <a:solidFill>
                  <a:schemeClr val="accent5">
                    <a:lumMod val="10000"/>
                  </a:schemeClr>
                </a:solidFill>
              </a:rPr>
              <a:t>1</a:t>
            </a:r>
            <a:endParaRPr lang="vi-VN" sz="3333" kern="0" dirty="0">
              <a:solidFill>
                <a:schemeClr val="accent5">
                  <a:lumMod val="10000"/>
                </a:schemeClr>
              </a:solidFill>
            </a:endParaRPr>
          </a:p>
        </p:txBody>
      </p:sp>
      <p:sp>
        <p:nvSpPr>
          <p:cNvPr id="103" name="Google Shape;1994;p48"/>
          <p:cNvSpPr txBox="1">
            <a:spLocks/>
          </p:cNvSpPr>
          <p:nvPr/>
        </p:nvSpPr>
        <p:spPr>
          <a:xfrm>
            <a:off x="5212920" y="2590620"/>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a:t>
            </a:r>
            <a:r>
              <a:rPr lang="en-US" sz="3333" kern="0" dirty="0" smtClean="0">
                <a:solidFill>
                  <a:schemeClr val="accent5">
                    <a:lumMod val="10000"/>
                  </a:schemeClr>
                </a:solidFill>
              </a:rPr>
              <a:t>2</a:t>
            </a:r>
            <a:endParaRPr lang="vi-VN" sz="3333" kern="0" dirty="0">
              <a:solidFill>
                <a:schemeClr val="accent5">
                  <a:lumMod val="10000"/>
                </a:schemeClr>
              </a:solidFill>
            </a:endParaRPr>
          </a:p>
        </p:txBody>
      </p:sp>
      <p:pic>
        <p:nvPicPr>
          <p:cNvPr id="8" name="Picture 7"/>
          <p:cNvPicPr>
            <a:picLocks noChangeAspect="1"/>
          </p:cNvPicPr>
          <p:nvPr/>
        </p:nvPicPr>
        <p:blipFill>
          <a:blip r:embed="rId5"/>
          <a:stretch>
            <a:fillRect/>
          </a:stretch>
        </p:blipFill>
        <p:spPr>
          <a:xfrm>
            <a:off x="8777911" y="1964430"/>
            <a:ext cx="2889754" cy="1170533"/>
          </a:xfrm>
          <a:prstGeom prst="rect">
            <a:avLst/>
          </a:prstGeom>
        </p:spPr>
      </p:pic>
      <p:sp>
        <p:nvSpPr>
          <p:cNvPr id="106" name="Google Shape;2000;p48"/>
          <p:cNvSpPr txBox="1">
            <a:spLocks/>
          </p:cNvSpPr>
          <p:nvPr/>
        </p:nvSpPr>
        <p:spPr>
          <a:xfrm>
            <a:off x="9308905" y="2113345"/>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5">
                    <a:lumMod val="10000"/>
                  </a:schemeClr>
                </a:solidFill>
              </a:rPr>
              <a:t>Bước 3</a:t>
            </a:r>
            <a:endParaRPr lang="vi-VN" sz="3333" kern="0" dirty="0">
              <a:solidFill>
                <a:schemeClr val="accent5">
                  <a:lumMod val="10000"/>
                </a:schemeClr>
              </a:solidFill>
            </a:endParaRPr>
          </a:p>
        </p:txBody>
      </p:sp>
    </p:spTree>
    <p:extLst>
      <p:ext uri="{BB962C8B-B14F-4D97-AF65-F5344CB8AC3E}">
        <p14:creationId xmlns:p14="http://schemas.microsoft.com/office/powerpoint/2010/main" val="162344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95">
                                            <p:txEl>
                                              <p:pRg st="1" end="1"/>
                                            </p:txEl>
                                          </p:spTgt>
                                        </p:tgtEl>
                                        <p:attrNameLst>
                                          <p:attrName>style.visibility</p:attrName>
                                        </p:attrNameLst>
                                      </p:cBhvr>
                                      <p:to>
                                        <p:strVal val="visible"/>
                                      </p:to>
                                    </p:set>
                                    <p:anim calcmode="lin" valueType="num">
                                      <p:cBhvr additive="base">
                                        <p:cTn id="12" dur="500" fill="hold"/>
                                        <p:tgtEl>
                                          <p:spTgt spid="19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97">
                                            <p:txEl>
                                              <p:pRg st="0" end="0"/>
                                            </p:txEl>
                                          </p:spTgt>
                                        </p:tgtEl>
                                        <p:attrNameLst>
                                          <p:attrName>style.visibility</p:attrName>
                                        </p:attrNameLst>
                                      </p:cBhvr>
                                      <p:to>
                                        <p:strVal val="visible"/>
                                      </p:to>
                                    </p:set>
                                    <p:anim calcmode="lin" valueType="num">
                                      <p:cBhvr additive="base">
                                        <p:cTn id="18"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01">
                                            <p:txEl>
                                              <p:pRg st="0" end="0"/>
                                            </p:txEl>
                                          </p:spTgt>
                                        </p:tgtEl>
                                        <p:attrNameLst>
                                          <p:attrName>style.visibility</p:attrName>
                                        </p:attrNameLst>
                                      </p:cBhvr>
                                      <p:to>
                                        <p:strVal val="visible"/>
                                      </p:to>
                                    </p:set>
                                    <p:anim calcmode="lin" valueType="num">
                                      <p:cBhvr additive="base">
                                        <p:cTn id="24"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barn(inVertical)">
                                      <p:cBhvr>
                                        <p:cTn id="35" dur="500"/>
                                        <p:tgtEl>
                                          <p:spTgt spid="10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barn(inVertical)">
                                      <p:cBhvr>
                                        <p:cTn id="4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101" grpId="0"/>
      <p:bldP spid="103"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 TN1.mp4">
            <a:hlinkClick r:id="" action="ppaction://media"/>
          </p:cNvPr>
          <p:cNvPicPr>
            <a:picLocks noChangeAspect="1"/>
          </p:cNvPicPr>
          <p:nvPr>
            <a:videoFile r:link="rId1"/>
            <p:extLst>
              <p:ext uri="{DAA4B4D4-6D71-4841-9C94-3DE7FCFB9230}">
                <p14:media xmlns:p14="http://schemas.microsoft.com/office/powerpoint/2010/main" r:embed="rId2">
                  <p14:trim st="2214" end="4306.6666"/>
                </p14:media>
              </p:ext>
            </p:extLst>
          </p:nvPr>
        </p:nvPicPr>
        <p:blipFill>
          <a:blip r:embed="rId4"/>
          <a:stretch>
            <a:fillRect/>
          </a:stretch>
        </p:blipFill>
        <p:spPr>
          <a:xfrm>
            <a:off x="1536032" y="1509822"/>
            <a:ext cx="9817768" cy="4148755"/>
          </a:xfrm>
          <a:prstGeom prst="rect">
            <a:avLst/>
          </a:prstGeom>
        </p:spPr>
      </p:pic>
      <p:sp>
        <p:nvSpPr>
          <p:cNvPr id="5" name="TextBox 4"/>
          <p:cNvSpPr txBox="1"/>
          <p:nvPr/>
        </p:nvSpPr>
        <p:spPr>
          <a:xfrm>
            <a:off x="368969" y="6176963"/>
            <a:ext cx="3902241"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Video minh </a:t>
            </a:r>
            <a:r>
              <a:rPr lang="en-US" sz="2400" i="1" dirty="0" err="1" smtClean="0">
                <a:latin typeface="Times New Roman" panose="02020603050405020304" pitchFamily="18" charset="0"/>
                <a:cs typeface="Times New Roman" panose="02020603050405020304" pitchFamily="18" charset="0"/>
              </a:rPr>
              <a:t>họa</a:t>
            </a:r>
            <a:endParaRPr lang="en-US" sz="2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368969" y="727409"/>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smtClean="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2</a:t>
            </a:r>
            <a:endPar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endParaRPr>
          </a:p>
        </p:txBody>
      </p:sp>
      <p:sp>
        <p:nvSpPr>
          <p:cNvPr id="7" name="TextBox 6">
            <a:extLst>
              <a:ext uri="{FF2B5EF4-FFF2-40B4-BE49-F238E27FC236}">
                <a16:creationId xmlns:a16="http://schemas.microsoft.com/office/drawing/2014/main" xmlns="" id="{D5B03A2A-7ED4-434B-A0FA-FE0D8A7115A4}"/>
              </a:ext>
            </a:extLst>
          </p:cNvPr>
          <p:cNvSpPr txBox="1"/>
          <p:nvPr/>
        </p:nvSpPr>
        <p:spPr>
          <a:xfrm>
            <a:off x="2935706" y="81078"/>
            <a:ext cx="5889638" cy="646331"/>
          </a:xfrm>
          <a:prstGeom prst="rect">
            <a:avLst/>
          </a:prstGeom>
          <a:solidFill>
            <a:schemeClr val="accent4">
              <a:lumMod val="20000"/>
              <a:lumOff val="80000"/>
            </a:schemeClr>
          </a:solidFill>
        </p:spPr>
        <p:txBody>
          <a:bodyPr wrap="square">
            <a:spAutoFit/>
          </a:bodyPr>
          <a:lstStyle/>
          <a:p>
            <a:pPr lvl="0" algn="ctr"/>
            <a:r>
              <a:rPr lang="en-SG" sz="3600" b="1" dirty="0" smtClean="0">
                <a:solidFill>
                  <a:srgbClr val="FF0000"/>
                </a:solidFill>
                <a:latin typeface="Times New Roman" panose="02020603050405020304" pitchFamily="18" charset="0"/>
                <a:cs typeface="Times New Roman" panose="02020603050405020304" pitchFamily="18" charset="0"/>
              </a:rPr>
              <a:t>THỰC HÀNH </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14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262" y="2699332"/>
            <a:ext cx="11207971" cy="1065714"/>
          </a:xfrm>
        </p:spPr>
        <p:txBody>
          <a:bodyPr>
            <a:normAutofit/>
          </a:bodyPr>
          <a:lstStyle/>
          <a:p>
            <a:pPr marL="457200" indent="0" algn="just">
              <a:spcAft>
                <a:spcPts val="0"/>
              </a:spcAft>
              <a:buNone/>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latin typeface="Times New Roman" panose="02020603050405020304" pitchFamily="18" charset="0"/>
                <a:ea typeface="Arial" panose="020B0604020202020204" pitchFamily="34" charset="0"/>
              </a:rPr>
              <a:t>Vì</a:t>
            </a:r>
            <a:r>
              <a:rPr lang="en-US" dirty="0" smtClean="0">
                <a:latin typeface="Times New Roman" panose="02020603050405020304" pitchFamily="18" charset="0"/>
                <a:ea typeface="Arial" panose="020B0604020202020204" pitchFamily="34" charset="0"/>
              </a:rPr>
              <a:t> CaCl</a:t>
            </a:r>
            <a:r>
              <a:rPr lang="en-US" sz="2000" dirty="0" smtClean="0">
                <a:latin typeface="Times New Roman" panose="02020603050405020304" pitchFamily="18" charset="0"/>
                <a:ea typeface="Arial" panose="020B0604020202020204" pitchFamily="34" charset="0"/>
              </a:rPr>
              <a:t>2</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có</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khả</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năng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hút</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ẩm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giữ</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cho</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các</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mảnh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giấy</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thấm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giữ</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được</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xanh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không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đổi</a:t>
            </a:r>
            <a:r>
              <a:rPr lang="en-US" dirty="0">
                <a:latin typeface="Times New Roman" panose="02020603050405020304" pitchFamily="18" charset="0"/>
                <a:ea typeface="Arial" panose="020B0604020202020204" pitchFamily="34" charset="0"/>
              </a:rPr>
              <a:t> sang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đỏ</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hồng</a:t>
            </a:r>
            <a:r>
              <a:rPr lang="en-US" dirty="0" smtClean="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4" name="TextBox 3"/>
          <p:cNvSpPr txBox="1"/>
          <p:nvPr/>
        </p:nvSpPr>
        <p:spPr>
          <a:xfrm rot="10800000" flipV="1">
            <a:off x="496618" y="1839925"/>
            <a:ext cx="11390582" cy="523220"/>
          </a:xfrm>
          <a:prstGeom prst="rect">
            <a:avLst/>
          </a:prstGeom>
          <a:solidFill>
            <a:srgbClr val="FFFF00"/>
          </a:solidFill>
        </p:spPr>
        <p:txBody>
          <a:bodyPr wrap="square" rtlCol="0">
            <a:spAutoFit/>
          </a:bodyPr>
          <a:lstStyle/>
          <a:p>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sao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mảnh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giấy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tẩm</a:t>
            </a:r>
            <a:r>
              <a:rPr lang="en-US" sz="2800" dirty="0">
                <a:latin typeface="Times New Roman" panose="02020603050405020304" pitchFamily="18" charset="0"/>
                <a:ea typeface="Arial" panose="020B0604020202020204" pitchFamily="34" charset="0"/>
                <a:cs typeface="Times New Roman" panose="02020603050405020304" pitchFamily="18" charset="0"/>
              </a:rPr>
              <a:t> CoCl2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lọ</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chứa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CaCl2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72961" y="4006531"/>
            <a:ext cx="11255272" cy="867930"/>
          </a:xfrm>
          <a:prstGeom prst="rect">
            <a:avLst/>
          </a:prstGeom>
          <a:solidFill>
            <a:srgbClr val="FFFF00"/>
          </a:solidFill>
        </p:spPr>
        <p:txBody>
          <a:bodyPr wrap="square">
            <a:spAutoFit/>
          </a:bodyPr>
          <a:lstStyle/>
          <a:p>
            <a:pPr marL="457200" lvl="0" algn="just">
              <a:lnSpc>
                <a:spcPct val="90000"/>
              </a:lnSpc>
              <a:spcBef>
                <a:spcPts val="1000"/>
              </a:spcBef>
            </a:pP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Tại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sao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phải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mảnh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tẩm</a:t>
            </a:r>
            <a:r>
              <a:rPr lang="en-US" sz="2800" dirty="0">
                <a:solidFill>
                  <a:prstClr val="black"/>
                </a:solidFill>
                <a:latin typeface="Times New Roman" panose="02020603050405020304" pitchFamily="18" charset="0"/>
                <a:ea typeface="Arial" panose="020B0604020202020204" pitchFamily="34" charset="0"/>
              </a:rPr>
              <a:t> CoCl2 </a:t>
            </a:r>
            <a:r>
              <a:rPr lang="en-US" sz="2800" dirty="0" err="1">
                <a:solidFill>
                  <a:prstClr val="black"/>
                </a:solidFill>
                <a:latin typeface="Times New Roman" panose="02020603050405020304" pitchFamily="18" charset="0"/>
                <a:ea typeface="Arial" panose="020B0604020202020204" pitchFamily="34" charset="0"/>
              </a:rPr>
              <a:t>vào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lẫn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472961" y="5115946"/>
            <a:ext cx="11255272" cy="1255728"/>
          </a:xfrm>
          <a:prstGeom prst="rect">
            <a:avLst/>
          </a:prstGeom>
        </p:spPr>
        <p:txBody>
          <a:bodyPr wrap="square">
            <a:spAutoFit/>
          </a:bodyPr>
          <a:lstStyle/>
          <a:p>
            <a:pPr marL="457200" lvl="0" algn="just">
              <a:lnSpc>
                <a:spcPct val="90000"/>
              </a:lnSpc>
              <a:spcBef>
                <a:spcPts val="1000"/>
              </a:spcBef>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rPr>
              <a:t>Vì</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khí</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khổng</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tập</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trung</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chủ</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yếu</a:t>
            </a:r>
            <a:r>
              <a:rPr lang="en-US" sz="2800" dirty="0">
                <a:solidFill>
                  <a:prstClr val="black"/>
                </a:solidFill>
                <a:latin typeface="Times New Roman" panose="02020603050405020304" pitchFamily="18" charset="0"/>
                <a:ea typeface="Arial" panose="020B0604020202020204" pitchFamily="34" charset="0"/>
              </a:rPr>
              <a:t> ở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của</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sẽ</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đổi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màu</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nhanh</a:t>
            </a:r>
            <a:r>
              <a:rPr lang="en-US" sz="2800" dirty="0">
                <a:solidFill>
                  <a:prstClr val="black"/>
                </a:solidFill>
                <a:latin typeface="Times New Roman" panose="02020603050405020304" pitchFamily="18" charset="0"/>
                <a:ea typeface="Arial" panose="020B0604020202020204" pitchFamily="34" charset="0"/>
              </a:rPr>
              <a:t> </a:t>
            </a:r>
            <a:r>
              <a:rPr lang="en-US" sz="2800" dirty="0" err="1" smtClean="0">
                <a:solidFill>
                  <a:prstClr val="black"/>
                </a:solidFill>
                <a:latin typeface="Times New Roman" panose="02020603050405020304" pitchFamily="18" charset="0"/>
                <a:ea typeface="Arial" panose="020B0604020202020204" pitchFamily="34" charset="0"/>
              </a:rPr>
              <a:t>hơn</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smtClean="0">
                <a:solidFill>
                  <a:prstClr val="black"/>
                </a:solidFill>
                <a:latin typeface="Times New Roman" panose="02020603050405020304" pitchFamily="18" charset="0"/>
                <a:ea typeface="Arial" panose="020B0604020202020204" pitchFamily="34" charset="0"/>
              </a:rPr>
              <a:t>Đặt</a:t>
            </a:r>
            <a:r>
              <a:rPr lang="en-US" sz="2800" dirty="0" smtClean="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mảnh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giấy</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thấm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tẩm</a:t>
            </a:r>
            <a:r>
              <a:rPr lang="en-US" sz="2800" dirty="0">
                <a:solidFill>
                  <a:prstClr val="black"/>
                </a:solidFill>
                <a:latin typeface="Times New Roman" panose="02020603050405020304" pitchFamily="18" charset="0"/>
                <a:ea typeface="Arial" panose="020B0604020202020204" pitchFamily="34" charset="0"/>
              </a:rPr>
              <a:t> CoCl2 </a:t>
            </a:r>
            <a:r>
              <a:rPr lang="en-US" sz="2800" dirty="0" err="1">
                <a:solidFill>
                  <a:prstClr val="black"/>
                </a:solidFill>
                <a:latin typeface="Times New Roman" panose="02020603050405020304" pitchFamily="18" charset="0"/>
                <a:ea typeface="Arial" panose="020B0604020202020204" pitchFamily="34" charset="0"/>
              </a:rPr>
              <a:t>vào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cả</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trên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lẫn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dưới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để</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dễ</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dàng</a:t>
            </a:r>
            <a:r>
              <a:rPr lang="en-US" sz="2800" dirty="0">
                <a:solidFill>
                  <a:prstClr val="black"/>
                </a:solidFill>
                <a:latin typeface="Times New Roman" panose="02020603050405020304" pitchFamily="18" charset="0"/>
                <a:ea typeface="Arial" panose="020B0604020202020204" pitchFamily="34" charset="0"/>
              </a:rPr>
              <a:t> so </a:t>
            </a:r>
            <a:r>
              <a:rPr lang="en-US" sz="2800" dirty="0" err="1">
                <a:solidFill>
                  <a:prstClr val="black"/>
                </a:solidFill>
                <a:latin typeface="Times New Roman" panose="02020603050405020304" pitchFamily="18" charset="0"/>
                <a:ea typeface="Arial" panose="020B0604020202020204" pitchFamily="34" charset="0"/>
              </a:rPr>
              <a:t>sánh</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tốc</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độ</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thoát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hơi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nước</a:t>
            </a:r>
            <a:r>
              <a:rPr lang="en-US" sz="2800" dirty="0">
                <a:solidFill>
                  <a:prstClr val="black"/>
                </a:solidFill>
                <a:latin typeface="Times New Roman" panose="02020603050405020304" pitchFamily="18" charset="0"/>
                <a:ea typeface="Arial" panose="020B0604020202020204" pitchFamily="34" charset="0"/>
              </a:rPr>
              <a:t> ở </a:t>
            </a:r>
            <a:r>
              <a:rPr lang="en-US" sz="2800" dirty="0" err="1">
                <a:solidFill>
                  <a:prstClr val="black"/>
                </a:solidFill>
                <a:latin typeface="Times New Roman" panose="02020603050405020304" pitchFamily="18" charset="0"/>
                <a:ea typeface="Arial" panose="020B0604020202020204" pitchFamily="34" charset="0"/>
              </a:rPr>
              <a:t>hai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mặt</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lá</a:t>
            </a:r>
            <a:r>
              <a:rPr lang="en-US" sz="2800" dirty="0">
                <a:solidFill>
                  <a:prstClr val="black"/>
                </a:solidFill>
                <a:latin typeface="Times New Roman" panose="02020603050405020304" pitchFamily="18" charset="0"/>
                <a:ea typeface="Arial" panose="020B0604020202020204" pitchFamily="34" charset="0"/>
              </a:rPr>
              <a:t>.</a:t>
            </a:r>
            <a:endParaRPr lang="en-US" sz="2800" dirty="0">
              <a:solidFill>
                <a:prstClr val="black"/>
              </a:solidFill>
            </a:endParaRPr>
          </a:p>
        </p:txBody>
      </p:sp>
      <p:pic>
        <p:nvPicPr>
          <p:cNvPr id="7" name="Graphic 4">
            <a:extLst>
              <a:ext uri="{FF2B5EF4-FFF2-40B4-BE49-F238E27FC236}">
                <a16:creationId xmlns:a16="http://schemas.microsoft.com/office/drawing/2014/main" xmlns="" id="{796E05D9-1CDA-402F-8080-36D3D88EEC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0562" y="185948"/>
            <a:ext cx="1594004" cy="1412491"/>
          </a:xfrm>
          <a:prstGeom prst="rect">
            <a:avLst/>
          </a:prstGeom>
        </p:spPr>
      </p:pic>
      <p:sp>
        <p:nvSpPr>
          <p:cNvPr id="8" name="TextBox 7">
            <a:extLst>
              <a:ext uri="{FF2B5EF4-FFF2-40B4-BE49-F238E27FC236}">
                <a16:creationId xmlns:a16="http://schemas.microsoft.com/office/drawing/2014/main" xmlns="" id="{0D703479-763B-4212-8F93-D2A86A6291A8}"/>
              </a:ext>
            </a:extLst>
          </p:cNvPr>
          <p:cNvSpPr txBox="1"/>
          <p:nvPr/>
        </p:nvSpPr>
        <p:spPr>
          <a:xfrm>
            <a:off x="2814698" y="576722"/>
            <a:ext cx="6096000" cy="646331"/>
          </a:xfrm>
          <a:prstGeom prst="rect">
            <a:avLst/>
          </a:prstGeom>
          <a:noFill/>
        </p:spPr>
        <p:txBody>
          <a:bodyPr wrap="square">
            <a:spAutoFit/>
          </a:bodyPr>
          <a:lstStyle/>
          <a:p>
            <a:pPr algn="ctr"/>
            <a:r>
              <a:rPr lang="en-US" sz="3600" b="1"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THẢO LUẬN</a:t>
            </a:r>
            <a:endParaRPr lang="en-SG" sz="3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7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80638692"/>
              </p:ext>
            </p:extLst>
          </p:nvPr>
        </p:nvGraphicFramePr>
        <p:xfrm>
          <a:off x="449179" y="336885"/>
          <a:ext cx="11518232" cy="5911501"/>
        </p:xfrm>
        <a:graphic>
          <a:graphicData uri="http://schemas.openxmlformats.org/drawingml/2006/table">
            <a:tbl>
              <a:tblPr firstRow="1" firstCol="1" bandRow="1"/>
              <a:tblGrid>
                <a:gridCol w="4749898"/>
                <a:gridCol w="4230551"/>
                <a:gridCol w="2537783"/>
              </a:tblGrid>
              <a:tr h="1414706">
                <a:tc gridSpan="3">
                  <a:txBody>
                    <a:bodyPr/>
                    <a:lstStyle/>
                    <a:p>
                      <a:pPr algn="ctr">
                        <a:lnSpc>
                          <a:spcPct val="107000"/>
                        </a:lnSpc>
                        <a:spcAft>
                          <a:spcPts val="0"/>
                        </a:spcAft>
                        <a:tabLst>
                          <a:tab pos="4862830" algn="l"/>
                        </a:tabLst>
                      </a:pPr>
                      <a:r>
                        <a:rPr lang="en-US" sz="2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BÁO CÁO KẾT QUẢ THÍ NGHIỆM CHỨNG MINH THÂN VẬN CHUYỂN NƯỚC VÀ LÁ THOÁT HƠI NƯỚC</a:t>
                      </a:r>
                      <a:endParaRPr lang="en-US" sz="2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r>
              <a:tr h="471569">
                <a:tc gridSpan="3">
                  <a:txBody>
                    <a:bodyPr/>
                    <a:lstStyle/>
                    <a:p>
                      <a:pPr>
                        <a:lnSpc>
                          <a:spcPct val="107000"/>
                        </a:lnSpc>
                        <a:spcAft>
                          <a:spcPts val="0"/>
                        </a:spcAft>
                        <a:tabLst>
                          <a:tab pos="4862830" algn="l"/>
                        </a:tabLst>
                      </a:pP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r>
              <a:tr h="471569">
                <a:tc>
                  <a:txBody>
                    <a:bodyPr/>
                    <a:lstStyle/>
                    <a:p>
                      <a:pPr algn="just">
                        <a:lnSpc>
                          <a:spcPct val="107000"/>
                        </a:lnSpc>
                        <a:spcAft>
                          <a:spcPts val="0"/>
                        </a:spcAft>
                        <a:tabLst>
                          <a:tab pos="4862830" algn="l"/>
                        </a:tabLs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3. Kết Quả</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6274">
                <a:tc>
                  <a:txBody>
                    <a:bodyPr/>
                    <a:lstStyle/>
                    <a:p>
                      <a:pP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2924">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CoCl2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56112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b="7286"/>
          <a:stretch/>
        </p:blipFill>
        <p:spPr>
          <a:xfrm>
            <a:off x="214545" y="4672477"/>
            <a:ext cx="2261936" cy="1828800"/>
          </a:xfrm>
          <a:prstGeom prst="rect">
            <a:avLst/>
          </a:prstGeom>
        </p:spPr>
      </p:pic>
      <p:pic>
        <p:nvPicPr>
          <p:cNvPr id="4" name="Picture 2" descr="Hình ảnh Arbor Day Tưới Nước Cho Cậu Bé Trồng Cây Cùng Nhau Trồng Cây,  Nước, Tưới Nước Cho Cậu Bé, đẹp miễn phí tải tập tin PNG PSDComment và  Vector">
            <a:extLst>
              <a:ext uri="{FF2B5EF4-FFF2-40B4-BE49-F238E27FC236}">
                <a16:creationId xmlns="" xmlns:a16="http://schemas.microsoft.com/office/drawing/2014/main" id="{8B8806EE-EF87-42F0-981D-E0AE1543E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661" y="1825625"/>
            <a:ext cx="4843713" cy="4709111"/>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7766496" y="549531"/>
            <a:ext cx="4305929" cy="173775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00" dirty="0" smtClean="0">
              <a:latin typeface="Times New Roman" panose="02020603050405020304" pitchFamily="18" charset="0"/>
              <a:cs typeface="Times New Roman" panose="02020603050405020304" pitchFamily="18" charset="0"/>
            </a:endParaRPr>
          </a:p>
          <a:p>
            <a:pPr algn="ctr"/>
            <a:r>
              <a:rPr lang="en-US" sz="2600" dirty="0" smtClean="0">
                <a:latin typeface="Times New Roman" panose="02020603050405020304" pitchFamily="18" charset="0"/>
                <a:cs typeface="Times New Roman" panose="02020603050405020304" pitchFamily="18" charset="0"/>
              </a:rPr>
              <a:t>À </a:t>
            </a:r>
            <a:r>
              <a:rPr lang="en-US" sz="2600" dirty="0" err="1" smtClean="0">
                <a:latin typeface="Times New Roman" panose="02020603050405020304" pitchFamily="18" charset="0"/>
                <a:cs typeface="Times New Roman" panose="02020603050405020304" pitchFamily="18" charset="0"/>
              </a:rPr>
              <a:t>thì</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endParaRPr lang="en-US" sz="2600" dirty="0">
              <a:latin typeface="Times New Roman" panose="02020603050405020304" pitchFamily="18" charset="0"/>
              <a:cs typeface="Times New Roman" panose="02020603050405020304" pitchFamily="18" charset="0"/>
            </a:endParaRPr>
          </a:p>
          <a:p>
            <a:pPr algn="ctr"/>
            <a:endParaRPr lang="en-US" sz="2600" dirty="0">
              <a:latin typeface="Times New Roman" panose="02020603050405020304" pitchFamily="18" charset="0"/>
              <a:cs typeface="Times New Roman" panose="02020603050405020304" pitchFamily="18" charset="0"/>
            </a:endParaRPr>
          </a:p>
        </p:txBody>
      </p:sp>
      <p:sp>
        <p:nvSpPr>
          <p:cNvPr id="14" name="Cloud Callout 13"/>
          <p:cNvSpPr/>
          <p:nvPr/>
        </p:nvSpPr>
        <p:spPr>
          <a:xfrm>
            <a:off x="1345512" y="2525486"/>
            <a:ext cx="5083097" cy="184897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2033840" y="2972917"/>
            <a:ext cx="3963485"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Ở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45512" y="549531"/>
            <a:ext cx="3988488" cy="1200329"/>
          </a:xfrm>
          <a:prstGeom prst="rect">
            <a:avLst/>
          </a:prstGeom>
          <a:noFill/>
        </p:spPr>
        <p:txBody>
          <a:bodyPr wrap="square" rtlCol="0">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LUYỆN TẬP CỦNG CỐ</a:t>
            </a:r>
            <a:endParaRPr lang="en-US" sz="3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11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5784" y="0"/>
            <a:ext cx="3468041" cy="3321413"/>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320331" y="3194839"/>
            <a:ext cx="10872191" cy="10873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accent5">
                <a:lumMod val="20000"/>
                <a:lumOff val="80000"/>
              </a:schemeClr>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61917" y="3263907"/>
            <a:ext cx="10159009" cy="954107"/>
          </a:xfrm>
          <a:prstGeom prst="rect">
            <a:avLst/>
          </a:prstGeom>
          <a:noFill/>
        </p:spPr>
        <p:txBody>
          <a:bodyPr wrap="square" rtlCol="0">
            <a:spAutoFit/>
          </a:bodyPr>
          <a:lstStyle/>
          <a:p>
            <a:pPr defTabSz="914377"/>
            <a:r>
              <a:rPr lang="en-US" sz="2800" b="1" dirty="0" err="1" smtClean="0">
                <a:solidFill>
                  <a:schemeClr val="bg1"/>
                </a:solidFill>
                <a:latin typeface="Times New Roman" panose="02020603050405020304" pitchFamily="18" charset="0"/>
                <a:cs typeface="Times New Roman" panose="02020603050405020304" pitchFamily="18" charset="0"/>
              </a:rPr>
              <a:t>Câu</a:t>
            </a:r>
            <a:r>
              <a:rPr lang="en-US" sz="2800" b="1" dirty="0" smtClean="0">
                <a:solidFill>
                  <a:schemeClr val="bg1"/>
                </a:solidFill>
                <a:latin typeface="Times New Roman" panose="02020603050405020304" pitchFamily="18" charset="0"/>
                <a:cs typeface="Times New Roman" panose="02020603050405020304" pitchFamily="18" charset="0"/>
              </a:rPr>
              <a:t> 1. </a:t>
            </a:r>
            <a:r>
              <a:rPr lang="vi-VN" sz="2800" b="1" dirty="0" smtClean="0">
                <a:solidFill>
                  <a:schemeClr val="bg1"/>
                </a:solidFill>
                <a:latin typeface="Times New Roman" panose="02020603050405020304" pitchFamily="18" charset="0"/>
                <a:cs typeface="Times New Roman" panose="02020603050405020304" pitchFamily="18" charset="0"/>
              </a:rPr>
              <a:t>Khi cắm một cành hoa vào cốc nước màu, để chứng minh có sự vận chuyển nước từ thân lên lá và hoa, ta có thể dựa vào... </a:t>
            </a:r>
            <a:endParaRPr lang="en-US" sz="2800" b="1" dirty="0">
              <a:solidFill>
                <a:schemeClr val="bg1"/>
              </a:solidFill>
              <a:latin typeface="Times New Roman" panose="02020603050405020304" pitchFamily="18" charset="0"/>
              <a:cs typeface="Times New Roman" panose="02020603050405020304" pitchFamily="18" charset="0"/>
              <a:sym typeface="Arial"/>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506654" y="503072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506655" y="589684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1061891" y="5040507"/>
            <a:ext cx="4730208"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
            </a:pPr>
            <a:r>
              <a:rPr lang="en-US" sz="2400" dirty="0" smtClean="0">
                <a:solidFill>
                  <a:schemeClr val="bg1"/>
                </a:solidFill>
                <a:latin typeface="Times New Roman" panose="02020603050405020304" pitchFamily="18" charset="0"/>
                <a:cs typeface="Times New Roman" panose="02020603050405020304" pitchFamily="18" charset="0"/>
              </a:rPr>
              <a:t>A.</a:t>
            </a:r>
            <a:r>
              <a:rPr lang="vi-VN" sz="2400" dirty="0" smtClean="0">
                <a:solidFill>
                  <a:schemeClr val="bg1"/>
                </a:solidFill>
                <a:latin typeface="Times New Roman" panose="02020603050405020304" pitchFamily="18" charset="0"/>
                <a:cs typeface="Times New Roman" panose="02020603050405020304" pitchFamily="18" charset="0"/>
              </a:rPr>
              <a:t>sự </a:t>
            </a:r>
            <a:r>
              <a:rPr lang="vi-VN" sz="2400" dirty="0">
                <a:solidFill>
                  <a:schemeClr val="bg1"/>
                </a:solidFill>
                <a:latin typeface="Times New Roman" panose="02020603050405020304" pitchFamily="18" charset="0"/>
                <a:cs typeface="Times New Roman" panose="02020603050405020304" pitchFamily="18" charset="0"/>
              </a:rPr>
              <a:t>thay đổi màu sắc của hoa</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40032" y="5967469"/>
            <a:ext cx="4650419"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2400" dirty="0" smtClean="0">
                <a:solidFill>
                  <a:schemeClr val="bg1"/>
                </a:solidFill>
                <a:latin typeface="Times New Roman" panose="02020603050405020304" pitchFamily="18" charset="0"/>
                <a:cs typeface="Times New Roman" panose="02020603050405020304" pitchFamily="18" charset="0"/>
              </a:rPr>
              <a:t>C.sự </a:t>
            </a:r>
            <a:r>
              <a:rPr lang="vi-VN" sz="2400" dirty="0">
                <a:solidFill>
                  <a:schemeClr val="bg1"/>
                </a:solidFill>
                <a:latin typeface="Times New Roman" panose="02020603050405020304" pitchFamily="18" charset="0"/>
                <a:cs typeface="Times New Roman" panose="02020603050405020304" pitchFamily="18" charset="0"/>
              </a:rPr>
              <a:t>thay đổi màu sắc của lá</a:t>
            </a: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5947748" y="5040507"/>
            <a:ext cx="5714166" cy="6996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4785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sym typeface="Arial"/>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5823115" y="5150957"/>
            <a:ext cx="5965954"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a:t>
            </a:r>
            <a:r>
              <a:rPr lang="vi-VN" sz="2400" dirty="0" smtClean="0">
                <a:solidFill>
                  <a:schemeClr val="bg1"/>
                </a:solidFill>
                <a:latin typeface="Times New Roman" panose="02020603050405020304" pitchFamily="18" charset="0"/>
                <a:cs typeface="Times New Roman" panose="02020603050405020304" pitchFamily="18" charset="0"/>
              </a:rPr>
              <a:t>sự </a:t>
            </a:r>
            <a:r>
              <a:rPr lang="vi-VN" sz="2400" dirty="0">
                <a:solidFill>
                  <a:schemeClr val="bg1"/>
                </a:solidFill>
                <a:latin typeface="Times New Roman" panose="02020603050405020304" pitchFamily="18" charset="0"/>
                <a:cs typeface="Times New Roman" panose="02020603050405020304" pitchFamily="18" charset="0"/>
              </a:rPr>
              <a:t>thay đổi về khối lượng của hoa và </a:t>
            </a:r>
            <a:r>
              <a:rPr lang="vi-VN" sz="2400" dirty="0" smtClean="0">
                <a:solidFill>
                  <a:schemeClr val="bg1"/>
                </a:solidFill>
                <a:latin typeface="Times New Roman" panose="02020603050405020304" pitchFamily="18" charset="0"/>
                <a:cs typeface="Times New Roman" panose="02020603050405020304" pitchFamily="18" charset="0"/>
              </a:rPr>
              <a:t>lá</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5921165" y="5979121"/>
            <a:ext cx="5767333" cy="769441"/>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pPr>
            <a:r>
              <a:rPr lang="vi-VN" sz="2400" dirty="0" smtClean="0">
                <a:solidFill>
                  <a:schemeClr val="bg1"/>
                </a:solidFill>
                <a:latin typeface="+mj-lt"/>
              </a:rPr>
              <a:t>D.sự </a:t>
            </a:r>
            <a:r>
              <a:rPr lang="vi-VN" sz="2400" dirty="0">
                <a:solidFill>
                  <a:schemeClr val="bg1"/>
                </a:solidFill>
                <a:latin typeface="+mj-lt"/>
              </a:rPr>
              <a:t>thay đổi màu sắc và kích thước thân</a:t>
            </a:r>
            <a:endParaRPr lang="en-US" sz="2400" b="1" dirty="0">
              <a:solidFill>
                <a:schemeClr val="bg1"/>
              </a:solidFill>
              <a:latin typeface="+mj-lt"/>
              <a:cs typeface="Times New Roman" panose="02020603050405020304" pitchFamily="18" charset="0"/>
              <a:sym typeface="Arial"/>
            </a:endParaRPr>
          </a:p>
          <a:p>
            <a:pPr defTabSz="914377">
              <a:buClr>
                <a:prstClr val="white"/>
              </a:buClr>
            </a:pPr>
            <a:endParaRPr lang="en-US" sz="2000" dirty="0">
              <a:solidFill>
                <a:prstClr val="white"/>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mc:AlternateContent xmlns:mc="http://schemas.openxmlformats.org/markup-compatibility/2006" xmlns:p14="http://schemas.microsoft.com/office/powerpoint/2010/main">
        <mc:Choice Requires="p14">
          <p:contentPart p14:bwMode="auto" r:id="rId12">
            <p14:nvContentPartPr>
              <p14:cNvPr id="2" name="Ink 1"/>
              <p14:cNvContentPartPr/>
              <p14:nvPr/>
            </p14:nvContentPartPr>
            <p14:xfrm>
              <a:off x="2821920" y="5527680"/>
              <a:ext cx="36000" cy="45120"/>
            </p14:xfrm>
          </p:contentPart>
        </mc:Choice>
        <mc:Fallback xmlns="">
          <p:pic>
            <p:nvPicPr>
              <p:cNvPr id="2" name="Ink 1"/>
              <p:cNvPicPr/>
              <p:nvPr/>
            </p:nvPicPr>
            <p:blipFill>
              <a:blip r:embed="rId13"/>
              <a:stretch>
                <a:fillRect/>
              </a:stretch>
            </p:blipFill>
            <p:spPr>
              <a:xfrm>
                <a:off x="2812560" y="5518295"/>
                <a:ext cx="54720" cy="63890"/>
              </a:xfrm>
              <a:prstGeom prst="rect">
                <a:avLst/>
              </a:prstGeom>
            </p:spPr>
          </p:pic>
        </mc:Fallback>
      </mc:AlternateContent>
    </p:spTree>
    <p:extLst>
      <p:ext uri="{BB962C8B-B14F-4D97-AF65-F5344CB8AC3E}">
        <p14:creationId xmlns:p14="http://schemas.microsoft.com/office/powerpoint/2010/main" val="31636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14095" y="3618204"/>
            <a:ext cx="9383697" cy="1323439"/>
          </a:xfrm>
          <a:prstGeom prst="rect">
            <a:avLst/>
          </a:prstGeom>
          <a:noFill/>
        </p:spPr>
        <p:txBody>
          <a:bodyPr wrap="squar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sym typeface="Arial"/>
              </a:rPr>
              <a:t>Câu</a:t>
            </a:r>
            <a:r>
              <a:rPr lang="en-US" sz="2800" b="1" dirty="0" smtClean="0">
                <a:solidFill>
                  <a:schemeClr val="bg1"/>
                </a:solidFill>
                <a:latin typeface="Times New Roman" panose="02020603050405020304" pitchFamily="18" charset="0"/>
                <a:cs typeface="Times New Roman" panose="02020603050405020304" pitchFamily="18" charset="0"/>
                <a:sym typeface="Arial"/>
              </a:rPr>
              <a:t> 2. </a:t>
            </a:r>
            <a:r>
              <a:rPr lang="en-US" sz="2800" b="1" dirty="0" err="1">
                <a:solidFill>
                  <a:schemeClr val="bg1"/>
                </a:solidFill>
                <a:latin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tẩm</a:t>
            </a:r>
            <a:r>
              <a:rPr lang="en-US" sz="2800" b="1" dirty="0">
                <a:solidFill>
                  <a:schemeClr val="bg1"/>
                </a:solidFill>
                <a:latin typeface="Times New Roman" panose="02020603050405020304" pitchFamily="18" charset="0"/>
                <a:cs typeface="Times New Roman" panose="02020603050405020304" pitchFamily="18" charset="0"/>
              </a:rPr>
              <a:t> CoCl</a:t>
            </a:r>
            <a:r>
              <a:rPr lang="en-US" sz="2500" b="1" dirty="0">
                <a:solidFill>
                  <a:schemeClr val="bg1"/>
                </a:solidFill>
                <a:latin typeface="Times New Roman" panose="02020603050405020304" pitchFamily="18" charset="0"/>
                <a:cs typeface="Times New Roman" panose="02020603050405020304" pitchFamily="18" charset="0"/>
              </a:rPr>
              <a:t>2</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ẩm</a:t>
            </a:r>
            <a:r>
              <a:rPr lang="en-US" sz="2800" b="1" dirty="0">
                <a:solidFill>
                  <a:schemeClr val="bg1"/>
                </a:solidFill>
                <a:latin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cs typeface="Times New Roman" panose="02020603050405020304" pitchFamily="18" charset="0"/>
              </a:rPr>
              <a:t>dùng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cs typeface="Times New Roman" panose="02020603050405020304" pitchFamily="18" charset="0"/>
              </a:rPr>
              <a:t>? </a:t>
            </a:r>
          </a:p>
          <a:p>
            <a:pPr defTabSz="914377">
              <a:defRPr/>
            </a:pPr>
            <a:endParaRPr lang="en-US" sz="2400" b="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6"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a:solidFill>
                <a:prstClr val="white"/>
              </a:solidFill>
              <a:sym typeface="Aria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a:solidFill>
                <a:prstClr val="white"/>
              </a:solidFill>
              <a:sym typeface="Aria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2" y="6060424"/>
            <a:ext cx="4650419" cy="492443"/>
          </a:xfrm>
          <a:prstGeom prst="rect">
            <a:avLst/>
          </a:prstGeom>
          <a:noFill/>
        </p:spPr>
        <p:txBody>
          <a:bodyPr wrap="square" rtlCol="0">
            <a:spAutoFit/>
          </a:bodyPr>
          <a:lstStyle/>
          <a:p>
            <a:pPr defTabSz="914377">
              <a:buClr>
                <a:prstClr val="white"/>
              </a:buClr>
              <a:defRPr/>
            </a:pPr>
            <a:r>
              <a:rPr lang="en-US" sz="2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CaCl</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2</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2" y="5197161"/>
            <a:ext cx="4650419" cy="492443"/>
          </a:xfrm>
          <a:prstGeom prst="rect">
            <a:avLst/>
          </a:prstGeom>
          <a:noFill/>
        </p:spPr>
        <p:txBody>
          <a:bodyPr wrap="square" rtlCol="0">
            <a:spAutoFit/>
          </a:bodyPr>
          <a:lstStyle/>
          <a:p>
            <a:pPr defTabSz="914377">
              <a:buClr>
                <a:prstClr val="white"/>
              </a:buClr>
              <a:defRPr/>
            </a:pPr>
            <a:r>
              <a:rPr lang="en-US" sz="2600" b="1" dirty="0">
                <a:solidFill>
                  <a:schemeClr val="bg1"/>
                </a:solidFill>
                <a:latin typeface="Times New Roman" panose="02020603050405020304" pitchFamily="18" charset="0"/>
                <a:cs typeface="Times New Roman" panose="02020603050405020304" pitchFamily="18" charset="0"/>
              </a:rPr>
              <a:t>​B. H2SO4</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9" y="5197163"/>
            <a:ext cx="4650419" cy="492443"/>
          </a:xfrm>
          <a:prstGeom prst="rect">
            <a:avLst/>
          </a:prstGeom>
          <a:noFill/>
        </p:spPr>
        <p:txBody>
          <a:bodyPr wrap="square" rtlCol="0">
            <a:spAutoFit/>
          </a:bodyPr>
          <a:lstStyle/>
          <a:p>
            <a:pPr defTabSz="914377">
              <a:buClr>
                <a:prstClr val="white"/>
              </a:buClr>
              <a:defRPr/>
            </a:pPr>
            <a:r>
              <a:rPr lang="en-US" sz="2600" b="1" dirty="0">
                <a:solidFill>
                  <a:schemeClr val="bg1"/>
                </a:solidFill>
                <a:latin typeface="Times New Roman" panose="02020603050405020304" pitchFamily="18" charset="0"/>
                <a:cs typeface="Times New Roman" panose="02020603050405020304" pitchFamily="18" charset="0"/>
              </a:rPr>
              <a:t>A. CaSO4</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106009" y="6060424"/>
            <a:ext cx="4650419" cy="492443"/>
          </a:xfrm>
          <a:prstGeom prst="rect">
            <a:avLst/>
          </a:prstGeom>
          <a:noFill/>
        </p:spPr>
        <p:txBody>
          <a:bodyPr wrap="square" rtlCol="0">
            <a:spAutoFit/>
          </a:bodyPr>
          <a:lstStyle/>
          <a:p>
            <a:pPr defTabSz="914377">
              <a:buClr>
                <a:prstClr val="white"/>
              </a:buClr>
              <a:defRPr/>
            </a:pPr>
            <a:r>
              <a:rPr lang="en-US" sz="26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600" b="1" dirty="0" err="1" smtClean="0">
                <a:solidFill>
                  <a:schemeClr val="bg1"/>
                </a:solidFill>
                <a:latin typeface="Times New Roman" panose="02020603050405020304" pitchFamily="18" charset="0"/>
                <a:cs typeface="Times New Roman" panose="02020603050405020304" pitchFamily="18" charset="0"/>
              </a:rPr>
              <a:t>HCl</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5002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4881" y="-195442"/>
            <a:ext cx="3335139" cy="3335139"/>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0" y="2885440"/>
            <a:ext cx="11385669" cy="16454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smtClean="0">
                <a:solidFill>
                  <a:prstClr val="white"/>
                </a:solidFill>
                <a:latin typeface="Times New Roman" panose="02020603050405020304" pitchFamily="18" charset="0"/>
                <a:cs typeface="Times New Roman" panose="02020603050405020304" pitchFamily="18" charset="0"/>
                <a:sym typeface="Arial"/>
              </a:rPr>
              <a:t>Câu</a:t>
            </a:r>
            <a:r>
              <a:rPr lang="en-US" sz="2800" b="1" dirty="0" smtClean="0">
                <a:solidFill>
                  <a:prstClr val="white"/>
                </a:solidFill>
                <a:latin typeface="Times New Roman" panose="02020603050405020304" pitchFamily="18" charset="0"/>
                <a:cs typeface="Times New Roman" panose="02020603050405020304" pitchFamily="18" charset="0"/>
                <a:sym typeface="Arial"/>
              </a:rPr>
              <a:t> 3.</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Để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800" b="1"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04285" y="6060425"/>
            <a:ext cx="4650419" cy="492443"/>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lang="en-US" sz="26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cúc</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2" y="5197163"/>
            <a:ext cx="4650419" cy="800219"/>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mai</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891" indent="-342891" defTabSz="914377">
              <a:buClr>
                <a:prstClr val="white"/>
              </a:buClr>
              <a:buFont typeface="Wingdings" panose="05000000000000000000" pitchFamily="2" charset="2"/>
              <a:buChar char="w"/>
              <a:defRPr/>
            </a:pPr>
            <a:endParaRPr lang="en-US" sz="2000" dirty="0">
              <a:solidFill>
                <a:schemeClr val="bg1"/>
              </a:solidFill>
              <a:ea typeface="Tahoma" panose="020B0604030504040204" pitchFamily="34" charset="0"/>
              <a:cs typeface="Tahoma" panose="020B0604030504040204" pitchFamily="34" charset="0"/>
              <a:sym typeface="Aria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4285" y="5271645"/>
            <a:ext cx="4650419" cy="492443"/>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a:t>
            </a:r>
            <a:r>
              <a:rPr lang="en-US" sz="2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oa</a:t>
            </a: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2" y="6060425"/>
            <a:ext cx="4650419" cy="800219"/>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a:t>
            </a:r>
            <a:r>
              <a:rPr lang="en-US" sz="26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891" indent="-342891" defTabSz="914377">
              <a:buClr>
                <a:prstClr val="white"/>
              </a:buClr>
              <a:buFont typeface="Wingdings" panose="05000000000000000000" pitchFamily="2" charset="2"/>
              <a:buChar char="w"/>
              <a:defRPr/>
            </a:pPr>
            <a:endParaRPr lang="en-US" sz="2000" dirty="0">
              <a:solidFill>
                <a:schemeClr val="bg1"/>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30998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561834" y="3528106"/>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8" y="3616547"/>
            <a:ext cx="9383697" cy="913199"/>
          </a:xfrm>
          <a:prstGeom prst="rect">
            <a:avLst/>
          </a:prstGeom>
          <a:noFill/>
        </p:spPr>
        <p:txBody>
          <a:bodyPr wrap="square" rtlCol="0">
            <a:spAutoFit/>
          </a:bodyPr>
          <a:lstStyle/>
          <a:p>
            <a:pPr>
              <a:buClr>
                <a:srgbClr val="000000"/>
              </a:buClr>
              <a:buFont typeface="Arial"/>
              <a:buNone/>
            </a:pPr>
            <a:r>
              <a:rPr lang="en-US" sz="2667" b="1" kern="0" dirty="0" err="1">
                <a:solidFill>
                  <a:prstClr val="white"/>
                </a:solidFill>
                <a:latin typeface="Times New Roman" panose="02020603050405020304" pitchFamily="18" charset="0"/>
                <a:cs typeface="Times New Roman" panose="02020603050405020304" pitchFamily="18" charset="0"/>
                <a:sym typeface="Arial"/>
              </a:rPr>
              <a:t>Câu</a:t>
            </a:r>
            <a:r>
              <a:rPr lang="en-US" sz="2667" b="1" kern="0" dirty="0">
                <a:solidFill>
                  <a:prstClr val="white"/>
                </a:solidFill>
                <a:latin typeface="Times New Roman" panose="02020603050405020304" pitchFamily="18" charset="0"/>
                <a:cs typeface="Times New Roman" panose="02020603050405020304" pitchFamily="18" charset="0"/>
                <a:sym typeface="Arial"/>
              </a:rPr>
              <a:t> 4. </a:t>
            </a:r>
            <a:r>
              <a:rPr lang="en-US" sz="2667" b="1" kern="0" dirty="0" err="1">
                <a:solidFill>
                  <a:prstClr val="white"/>
                </a:solidFill>
                <a:latin typeface="Times New Roman" panose="02020603050405020304" pitchFamily="18" charset="0"/>
                <a:cs typeface="Times New Roman" panose="02020603050405020304" pitchFamily="18" charset="0"/>
                <a:sym typeface="Arial"/>
              </a:rPr>
              <a:t>Khi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dán</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giấy</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tẩm</a:t>
            </a:r>
            <a:r>
              <a:rPr lang="en-US" sz="2667" b="1" kern="0" dirty="0">
                <a:solidFill>
                  <a:prstClr val="white"/>
                </a:solidFill>
                <a:latin typeface="Times New Roman" panose="02020603050405020304" pitchFamily="18" charset="0"/>
                <a:cs typeface="Times New Roman" panose="02020603050405020304" pitchFamily="18" charset="0"/>
                <a:sym typeface="Arial"/>
              </a:rPr>
              <a:t> CoCl2 </a:t>
            </a:r>
            <a:r>
              <a:rPr lang="en-US" sz="2667" b="1" kern="0" dirty="0" err="1">
                <a:solidFill>
                  <a:prstClr val="white"/>
                </a:solidFill>
                <a:latin typeface="Times New Roman" panose="02020603050405020304" pitchFamily="18" charset="0"/>
                <a:cs typeface="Times New Roman" panose="02020603050405020304" pitchFamily="18" charset="0"/>
                <a:sym typeface="Arial"/>
              </a:rPr>
              <a:t>vào</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mỗi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mặt</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lá</a:t>
            </a:r>
            <a:r>
              <a:rPr lang="en-US" sz="2667" b="1" kern="0" dirty="0">
                <a:solidFill>
                  <a:prstClr val="white"/>
                </a:solidFill>
                <a:latin typeface="Times New Roman" panose="02020603050405020304" pitchFamily="18" charset="0"/>
                <a:cs typeface="Times New Roman" panose="02020603050405020304" pitchFamily="18" charset="0"/>
                <a:sym typeface="Arial"/>
              </a:rPr>
              <a:t> . </a:t>
            </a:r>
            <a:r>
              <a:rPr lang="en-US" sz="2667" b="1" kern="0" dirty="0" err="1">
                <a:solidFill>
                  <a:prstClr val="white"/>
                </a:solidFill>
                <a:latin typeface="Times New Roman" panose="02020603050405020304" pitchFamily="18" charset="0"/>
                <a:cs typeface="Times New Roman" panose="02020603050405020304" pitchFamily="18" charset="0"/>
                <a:sym typeface="Arial"/>
              </a:rPr>
              <a:t>Tốc</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độ</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đổi</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màu</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của</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giấy</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thấm</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khác</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nhau</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như</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thế</a:t>
            </a:r>
            <a:r>
              <a:rPr lang="en-US" sz="2667" b="1" kern="0" dirty="0">
                <a:solidFill>
                  <a:prstClr val="white"/>
                </a:solidFill>
                <a:latin typeface="Times New Roman" panose="02020603050405020304" pitchFamily="18" charset="0"/>
                <a:cs typeface="Times New Roman" panose="02020603050405020304" pitchFamily="18" charset="0"/>
                <a:sym typeface="Arial"/>
              </a:rPr>
              <a:t> </a:t>
            </a:r>
            <a:r>
              <a:rPr lang="en-US" sz="2667" b="1" kern="0" dirty="0" err="1">
                <a:solidFill>
                  <a:prstClr val="white"/>
                </a:solidFill>
                <a:latin typeface="Times New Roman" panose="02020603050405020304" pitchFamily="18" charset="0"/>
                <a:cs typeface="Times New Roman" panose="02020603050405020304" pitchFamily="18" charset="0"/>
                <a:sym typeface="Arial"/>
              </a:rPr>
              <a:t>nào</a:t>
            </a:r>
            <a:r>
              <a:rPr lang="en-US" sz="2667" b="1" kern="0" dirty="0">
                <a:solidFill>
                  <a:prstClr val="white"/>
                </a:solidFill>
                <a:latin typeface="Times New Roman" panose="02020603050405020304" pitchFamily="18" charset="0"/>
                <a:cs typeface="Times New Roman" panose="02020603050405020304" pitchFamily="18" charset="0"/>
                <a:sym typeface="Arial"/>
              </a:rPr>
              <a:t> ?</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6033216" y="5120968"/>
            <a:ext cx="594533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227638" y="594550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5997929" y="5081947"/>
            <a:ext cx="5794076" cy="543675"/>
          </a:xfrm>
          <a:prstGeom prst="rect">
            <a:avLst/>
          </a:prstGeom>
          <a:noFill/>
        </p:spPr>
        <p:txBody>
          <a:bodyPr wrap="square" rtlCol="0">
            <a:spAutoFit/>
          </a:bodyPr>
          <a:lstStyle/>
          <a:p>
            <a:pPr defTabSz="914377">
              <a:buClr>
                <a:prstClr val="white"/>
              </a:buClr>
              <a:defRPr/>
            </a:pPr>
            <a:r>
              <a:rPr lang="en-US" sz="2933" kern="0" dirty="0">
                <a:solidFill>
                  <a:prstClr val="white"/>
                </a:solidFill>
                <a:latin typeface="Times New Roman" panose="02020603050405020304" pitchFamily="18" charset="0"/>
                <a:cs typeface="Times New Roman" panose="02020603050405020304" pitchFamily="18" charset="0"/>
                <a:sym typeface="Arial"/>
              </a:rPr>
              <a:t>   B.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dưới</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sẽ</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nhanh</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trên</a:t>
            </a:r>
            <a:endParaRPr lang="en-US" sz="29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292124" y="5922143"/>
            <a:ext cx="5185287" cy="851452"/>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933" kern="0" dirty="0">
                <a:solidFill>
                  <a:prstClr val="white"/>
                </a:solidFill>
                <a:latin typeface="Times New Roman" panose="02020603050405020304" pitchFamily="18" charset="0"/>
                <a:cs typeface="Times New Roman" panose="02020603050405020304" pitchFamily="18" charset="0"/>
                <a:sym typeface="Arial"/>
              </a:rPr>
              <a:t>C. </a:t>
            </a:r>
            <a:r>
              <a:rPr lang="en-US" sz="2933" kern="0" dirty="0" err="1">
                <a:solidFill>
                  <a:prstClr val="white"/>
                </a:solidFill>
                <a:latin typeface="Times New Roman" panose="02020603050405020304" pitchFamily="18" charset="0"/>
                <a:cs typeface="Times New Roman" panose="02020603050405020304" pitchFamily="18" charset="0"/>
                <a:sym typeface="Arial"/>
              </a:rPr>
              <a:t>Cả</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hai</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đều</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như</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nhau</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defTabSz="914377">
              <a:buClr>
                <a:prstClr val="white"/>
              </a:buClr>
              <a:defRPr/>
            </a:pPr>
            <a:endParaRPr lang="en-US" sz="2000" dirty="0">
              <a:solidFill>
                <a:prstClr val="white"/>
              </a:solidFill>
              <a:ea typeface="Tahoma" panose="020B0604030504040204" pitchFamily="34" charset="0"/>
              <a:cs typeface="Tahoma" panose="020B0604030504040204" pitchFamily="34" charset="0"/>
              <a:sym typeface="Aria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35852" y="5064746"/>
            <a:ext cx="581447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227638" y="5007317"/>
            <a:ext cx="5934479" cy="851452"/>
          </a:xfrm>
          <a:prstGeom prst="rect">
            <a:avLst/>
          </a:prstGeom>
          <a:noFill/>
        </p:spPr>
        <p:txBody>
          <a:bodyPr wrap="square" rtlCol="0">
            <a:spAutoFit/>
          </a:bodyPr>
          <a:lstStyle/>
          <a:p>
            <a:pPr defTabSz="914377">
              <a:buClr>
                <a:prstClr val="white"/>
              </a:buClr>
              <a:defRPr/>
            </a:pPr>
            <a:r>
              <a:rPr lang="en-US" sz="2933" kern="0" dirty="0" smtClean="0">
                <a:solidFill>
                  <a:prstClr val="white"/>
                </a:solidFill>
                <a:latin typeface="Times New Roman" panose="02020603050405020304" pitchFamily="18" charset="0"/>
                <a:cs typeface="Times New Roman" panose="02020603050405020304" pitchFamily="18" charset="0"/>
                <a:sym typeface="Arial"/>
              </a:rPr>
              <a:t>A.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trên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sẽ</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nhanh</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hơn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mặt</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dưới</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defTabSz="914377">
              <a:buClr>
                <a:prstClr val="white"/>
              </a:buClr>
              <a:defRPr/>
            </a:pPr>
            <a:endParaRPr lang="en-US" sz="2000" dirty="0">
              <a:solidFill>
                <a:prstClr val="white"/>
              </a:solidFill>
              <a:ea typeface="Tahoma" panose="020B0604030504040204" pitchFamily="34" charset="0"/>
              <a:cs typeface="Tahoma" panose="020B0604030504040204" pitchFamily="34" charset="0"/>
              <a:sym typeface="Arial"/>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390905" y="5932068"/>
            <a:ext cx="5229955" cy="851452"/>
          </a:xfrm>
          <a:prstGeom prst="rect">
            <a:avLst/>
          </a:prstGeom>
          <a:noFill/>
        </p:spPr>
        <p:txBody>
          <a:bodyPr wrap="square" rtlCol="0">
            <a:spAutoFit/>
          </a:bodyPr>
          <a:lstStyle/>
          <a:p>
            <a:pPr defTabSz="914377">
              <a:buClr>
                <a:prstClr val="white"/>
              </a:buClr>
              <a:defRPr/>
            </a:pPr>
            <a:r>
              <a:rPr lang="en-US" sz="2933" kern="0" dirty="0">
                <a:solidFill>
                  <a:prstClr val="white"/>
                </a:solidFill>
                <a:latin typeface="Times New Roman" panose="02020603050405020304" pitchFamily="18" charset="0"/>
                <a:cs typeface="Times New Roman" panose="02020603050405020304" pitchFamily="18" charset="0"/>
                <a:sym typeface="Arial"/>
              </a:rPr>
              <a:t>D. </a:t>
            </a:r>
            <a:r>
              <a:rPr lang="en-US" sz="2933" kern="0" dirty="0" err="1">
                <a:solidFill>
                  <a:prstClr val="white"/>
                </a:solidFill>
                <a:latin typeface="Times New Roman" panose="02020603050405020304" pitchFamily="18" charset="0"/>
                <a:cs typeface="Times New Roman" panose="02020603050405020304" pitchFamily="18" charset="0"/>
                <a:sym typeface="Arial"/>
              </a:rPr>
              <a:t>Không</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có</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đáp</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án</a:t>
            </a:r>
            <a:r>
              <a:rPr lang="en-US" sz="2933" kern="0" dirty="0">
                <a:solidFill>
                  <a:prstClr val="white"/>
                </a:solidFill>
                <a:latin typeface="Times New Roman" panose="02020603050405020304" pitchFamily="18" charset="0"/>
                <a:cs typeface="Times New Roman" panose="02020603050405020304" pitchFamily="18" charset="0"/>
                <a:sym typeface="Arial"/>
              </a:rPr>
              <a:t> </a:t>
            </a:r>
            <a:r>
              <a:rPr lang="en-US" sz="2933" kern="0" dirty="0" err="1">
                <a:solidFill>
                  <a:prstClr val="white"/>
                </a:solidFill>
                <a:latin typeface="Times New Roman" panose="02020603050405020304" pitchFamily="18" charset="0"/>
                <a:cs typeface="Times New Roman" panose="02020603050405020304" pitchFamily="18" charset="0"/>
                <a:sym typeface="Arial"/>
              </a:rPr>
              <a:t>đúng</a:t>
            </a:r>
            <a:endParaRPr lang="en-US" sz="2933" kern="0" dirty="0">
              <a:solidFill>
                <a:prstClr val="white"/>
              </a:solidFill>
              <a:latin typeface="Times New Roman" panose="02020603050405020304" pitchFamily="18" charset="0"/>
              <a:cs typeface="Times New Roman" panose="02020603050405020304" pitchFamily="18" charset="0"/>
              <a:sym typeface="Arial"/>
            </a:endParaRPr>
          </a:p>
          <a:p>
            <a:pPr marL="342891" indent="-342891" defTabSz="914377">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sym typeface="Aria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1344033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xmlns="" id="{C7B16617-F61D-427B-8F4A-4B7035D37060}"/>
              </a:ext>
            </a:extLst>
          </p:cNvPr>
          <p:cNvGraphicFramePr/>
          <p:nvPr>
            <p:extLst>
              <p:ext uri="{D42A27DB-BD31-4B8C-83A1-F6EECF244321}">
                <p14:modId xmlns:p14="http://schemas.microsoft.com/office/powerpoint/2010/main" val="4275054197"/>
              </p:ext>
            </p:extLst>
          </p:nvPr>
        </p:nvGraphicFramePr>
        <p:xfrm>
          <a:off x="2603515" y="813914"/>
          <a:ext cx="903605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Graphic 1">
            <a:extLst>
              <a:ext uri="{FF2B5EF4-FFF2-40B4-BE49-F238E27FC236}">
                <a16:creationId xmlns:a16="http://schemas.microsoft.com/office/drawing/2014/main" xmlns="" id="{D767E7C5-BA55-472B-A043-B4EEB64431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00825" y="2943733"/>
            <a:ext cx="1952117" cy="1952117"/>
          </a:xfrm>
          <a:prstGeom prst="rect">
            <a:avLst/>
          </a:prstGeom>
        </p:spPr>
      </p:pic>
      <p:pic>
        <p:nvPicPr>
          <p:cNvPr id="3" name="Countdown 3 minutes-Nho">
            <a:hlinkClick r:id="" action="ppaction://media"/>
            <a:extLst>
              <a:ext uri="{FF2B5EF4-FFF2-40B4-BE49-F238E27FC236}">
                <a16:creationId xmlns:a16="http://schemas.microsoft.com/office/drawing/2014/main" xmlns="" id="{4A2599E5-AA30-41DA-9C7C-57D4FB2C971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94266" y="4895850"/>
            <a:ext cx="2596204" cy="1500622"/>
          </a:xfrm>
          <a:prstGeom prst="rect">
            <a:avLst/>
          </a:prstGeom>
          <a:ln>
            <a:solidFill>
              <a:srgbClr val="FF0000"/>
            </a:solidFill>
          </a:ln>
        </p:spPr>
      </p:pic>
      <p:sp>
        <p:nvSpPr>
          <p:cNvPr id="9" name="Content Placeholder 2">
            <a:extLst>
              <a:ext uri="{FF2B5EF4-FFF2-40B4-BE49-F238E27FC236}">
                <a16:creationId xmlns:a16="http://schemas.microsoft.com/office/drawing/2014/main" xmlns="" id="{05C37D78-E819-433A-A3F8-428F869F0D16}"/>
              </a:ext>
            </a:extLst>
          </p:cNvPr>
          <p:cNvSpPr>
            <a:spLocks noGrp="1"/>
          </p:cNvSpPr>
          <p:nvPr>
            <p:ph idx="1"/>
          </p:nvPr>
        </p:nvSpPr>
        <p:spPr>
          <a:xfrm>
            <a:off x="5018887" y="430037"/>
            <a:ext cx="6632201" cy="1656236"/>
          </a:xfrm>
        </p:spPr>
        <p:txBody>
          <a:bodyPr>
            <a:normAutofit/>
          </a:bodyPr>
          <a:lstStyle/>
          <a:p>
            <a:pPr marL="457200" lvl="1" indent="0">
              <a:buNone/>
            </a:pPr>
            <a:r>
              <a:rPr lang="en-US" sz="28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Hình</a:t>
            </a:r>
            <a:r>
              <a:rPr lang="en-US" sz="2800" b="1" i="1"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thức</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Hoạt</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động</a:t>
            </a:r>
            <a:r>
              <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28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nhóm</a:t>
            </a:r>
            <a:r>
              <a:rPr lang="en-US" sz="28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2 HS</a:t>
            </a:r>
            <a:endParaRPr lang="en-US" sz="28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0" indent="0" algn="just">
              <a:buNone/>
            </a:pPr>
            <a:r>
              <a:rPr lang="en-US" sz="3200" b="1" i="1"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1.Thời </a:t>
            </a:r>
            <a:r>
              <a:rPr lang="en-US" sz="32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gian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5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phút</a:t>
            </a:r>
            <a:endPar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0" indent="0" algn="just">
              <a:lnSpc>
                <a:spcPct val="120000"/>
              </a:lnSpc>
              <a:spcBef>
                <a:spcPts val="0"/>
              </a:spcBef>
              <a:buNone/>
            </a:pPr>
            <a:r>
              <a:rPr lang="en-US" sz="3200" b="1" i="1"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2.Nhiệm </a:t>
            </a:r>
            <a:r>
              <a:rPr lang="en-US" sz="3200" b="1" i="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vụ</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Hoàn</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thành</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phiếu</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học</a:t>
            </a:r>
            <a:r>
              <a:rPr lang="en-US" sz="3200" dirty="0"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smtClean="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tập</a:t>
            </a:r>
            <a:endPar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C0D3FBF8-A29E-475D-BBE5-254994B30925}"/>
              </a:ext>
            </a:extLst>
          </p:cNvPr>
          <p:cNvSpPr txBox="1"/>
          <p:nvPr/>
        </p:nvSpPr>
        <p:spPr>
          <a:xfrm>
            <a:off x="159434" y="658281"/>
            <a:ext cx="4587016"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MỤC TIÊU, DỤNG CỤ, MẪU VẬT VÀ CÁCH TIẾN HÀNH </a:t>
            </a:r>
          </a:p>
        </p:txBody>
      </p:sp>
      <p:sp>
        <p:nvSpPr>
          <p:cNvPr id="15" name="TextBox 14">
            <a:extLst>
              <a:ext uri="{FF2B5EF4-FFF2-40B4-BE49-F238E27FC236}">
                <a16:creationId xmlns:a16="http://schemas.microsoft.com/office/drawing/2014/main" xmlns="" id="{B73C9B96-FF20-452C-82A3-22ACCE7E4781}"/>
              </a:ext>
            </a:extLst>
          </p:cNvPr>
          <p:cNvSpPr txBox="1"/>
          <p:nvPr/>
        </p:nvSpPr>
        <p:spPr>
          <a:xfrm>
            <a:off x="6572250" y="4357986"/>
            <a:ext cx="1866900" cy="461665"/>
          </a:xfrm>
          <a:prstGeom prst="rect">
            <a:avLst/>
          </a:prstGeom>
          <a:noFill/>
        </p:spPr>
        <p:txBody>
          <a:bodyPr wrap="square" rtlCol="0">
            <a:spAutoFit/>
          </a:bodyPr>
          <a:lstStyle/>
          <a:p>
            <a:pPr algn="ctr"/>
            <a:r>
              <a:rPr lang="en-SG" sz="2400" b="1" dirty="0" err="1">
                <a:solidFill>
                  <a:srgbClr val="FF0000"/>
                </a:solidFill>
              </a:rPr>
              <a:t>Mục</a:t>
            </a:r>
            <a:r>
              <a:rPr lang="en-SG" sz="2400" b="1" dirty="0">
                <a:solidFill>
                  <a:srgbClr val="FF0000"/>
                </a:solidFill>
              </a:rPr>
              <a:t> (</a:t>
            </a:r>
            <a:r>
              <a:rPr lang="en-SG" sz="2400" b="1" dirty="0" smtClean="0">
                <a:solidFill>
                  <a:srgbClr val="FF0000"/>
                </a:solidFill>
              </a:rPr>
              <a:t>I)</a:t>
            </a:r>
            <a:endParaRPr lang="en-SG" sz="2400" b="1" dirty="0">
              <a:solidFill>
                <a:srgbClr val="FF0000"/>
              </a:solidFill>
            </a:endParaRPr>
          </a:p>
        </p:txBody>
      </p:sp>
      <p:sp>
        <p:nvSpPr>
          <p:cNvPr id="16" name="TextBox 15">
            <a:extLst>
              <a:ext uri="{FF2B5EF4-FFF2-40B4-BE49-F238E27FC236}">
                <a16:creationId xmlns:a16="http://schemas.microsoft.com/office/drawing/2014/main" xmlns="" id="{0285799A-D4DF-4767-9797-406B913DA6E8}"/>
              </a:ext>
            </a:extLst>
          </p:cNvPr>
          <p:cNvSpPr txBox="1"/>
          <p:nvPr/>
        </p:nvSpPr>
        <p:spPr>
          <a:xfrm>
            <a:off x="9429750" y="4367511"/>
            <a:ext cx="1866900" cy="461665"/>
          </a:xfrm>
          <a:prstGeom prst="rect">
            <a:avLst/>
          </a:prstGeom>
          <a:noFill/>
        </p:spPr>
        <p:txBody>
          <a:bodyPr wrap="square" rtlCol="0">
            <a:spAutoFit/>
          </a:bodyPr>
          <a:lstStyle/>
          <a:p>
            <a:pPr algn="ctr"/>
            <a:r>
              <a:rPr lang="en-SG" sz="2400" b="1" dirty="0" err="1">
                <a:solidFill>
                  <a:srgbClr val="FF0000"/>
                </a:solidFill>
              </a:rPr>
              <a:t>Mục</a:t>
            </a:r>
            <a:r>
              <a:rPr lang="en-SG" sz="2400" b="1" dirty="0">
                <a:solidFill>
                  <a:srgbClr val="FF0000"/>
                </a:solidFill>
              </a:rPr>
              <a:t> </a:t>
            </a:r>
            <a:r>
              <a:rPr lang="en-SG" sz="2400" b="1" dirty="0" smtClean="0">
                <a:solidFill>
                  <a:srgbClr val="FF0000"/>
                </a:solidFill>
              </a:rPr>
              <a:t>(II</a:t>
            </a:r>
            <a:r>
              <a:rPr lang="en-SG" sz="2400" b="1" dirty="0">
                <a:solidFill>
                  <a:srgbClr val="FF0000"/>
                </a:solidFill>
              </a:rPr>
              <a:t>)</a:t>
            </a:r>
          </a:p>
        </p:txBody>
      </p:sp>
    </p:spTree>
    <p:extLst>
      <p:ext uri="{BB962C8B-B14F-4D97-AF65-F5344CB8AC3E}">
        <p14:creationId xmlns:p14="http://schemas.microsoft.com/office/powerpoint/2010/main" val="15734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53A102-C6ED-4478-B05C-6A82DE21E330}"/>
              </a:ext>
            </a:extLst>
          </p:cNvPr>
          <p:cNvPicPr>
            <a:picLocks noChangeAspect="1"/>
          </p:cNvPicPr>
          <p:nvPr/>
        </p:nvPicPr>
        <p:blipFill>
          <a:blip r:embed="rId2"/>
          <a:stretch>
            <a:fillRect/>
          </a:stretch>
        </p:blipFill>
        <p:spPr>
          <a:xfrm>
            <a:off x="425226" y="3944397"/>
            <a:ext cx="3127522" cy="2488487"/>
          </a:xfrm>
          <a:prstGeom prst="rect">
            <a:avLst/>
          </a:prstGeom>
        </p:spPr>
      </p:pic>
      <p:pic>
        <p:nvPicPr>
          <p:cNvPr id="13" name="Picture 12">
            <a:extLst>
              <a:ext uri="{FF2B5EF4-FFF2-40B4-BE49-F238E27FC236}">
                <a16:creationId xmlns:a16="http://schemas.microsoft.com/office/drawing/2014/main" xmlns="" id="{B815384D-C142-4ACA-A7D1-D1A0A8A38B51}"/>
              </a:ext>
            </a:extLst>
          </p:cNvPr>
          <p:cNvPicPr>
            <a:picLocks noChangeAspect="1"/>
          </p:cNvPicPr>
          <p:nvPr/>
        </p:nvPicPr>
        <p:blipFill>
          <a:blip r:embed="rId3"/>
          <a:stretch>
            <a:fillRect/>
          </a:stretch>
        </p:blipFill>
        <p:spPr>
          <a:xfrm>
            <a:off x="6715953" y="3989561"/>
            <a:ext cx="2319088" cy="2010186"/>
          </a:xfrm>
          <a:prstGeom prst="rect">
            <a:avLst/>
          </a:prstGeom>
        </p:spPr>
      </p:pic>
      <p:pic>
        <p:nvPicPr>
          <p:cNvPr id="21" name="Picture 20">
            <a:extLst>
              <a:ext uri="{FF2B5EF4-FFF2-40B4-BE49-F238E27FC236}">
                <a16:creationId xmlns:a16="http://schemas.microsoft.com/office/drawing/2014/main" xmlns="" id="{D58BCB8D-4187-42AD-857D-ABA082A474B4}"/>
              </a:ext>
            </a:extLst>
          </p:cNvPr>
          <p:cNvPicPr>
            <a:picLocks noChangeAspect="1"/>
          </p:cNvPicPr>
          <p:nvPr/>
        </p:nvPicPr>
        <p:blipFill>
          <a:blip r:embed="rId4"/>
          <a:stretch>
            <a:fillRect/>
          </a:stretch>
        </p:blipFill>
        <p:spPr>
          <a:xfrm>
            <a:off x="6003756" y="1003439"/>
            <a:ext cx="2581274" cy="2782497"/>
          </a:xfrm>
          <a:prstGeom prst="rect">
            <a:avLst/>
          </a:prstGeom>
        </p:spPr>
      </p:pic>
      <p:sp>
        <p:nvSpPr>
          <p:cNvPr id="23" name="TextBox 22">
            <a:extLst>
              <a:ext uri="{FF2B5EF4-FFF2-40B4-BE49-F238E27FC236}">
                <a16:creationId xmlns:a16="http://schemas.microsoft.com/office/drawing/2014/main" xmlns="" id="{D5B03A2A-7ED4-434B-A0FA-FE0D8A7115A4}"/>
              </a:ext>
            </a:extLst>
          </p:cNvPr>
          <p:cNvSpPr txBox="1"/>
          <p:nvPr/>
        </p:nvSpPr>
        <p:spPr>
          <a:xfrm>
            <a:off x="143376" y="202416"/>
            <a:ext cx="11936329" cy="646331"/>
          </a:xfrm>
          <a:prstGeom prst="rect">
            <a:avLst/>
          </a:prstGeom>
          <a:solidFill>
            <a:schemeClr val="accent4">
              <a:lumMod val="20000"/>
              <a:lumOff val="80000"/>
            </a:schemeClr>
          </a:solidFill>
        </p:spPr>
        <p:txBody>
          <a:bodyPr wrap="square">
            <a:spAutoFit/>
          </a:bodyPr>
          <a:lstStyle/>
          <a:p>
            <a:pPr lvl="0" algn="ctr"/>
            <a:r>
              <a:rPr lang="en-SG" sz="3600" b="1" dirty="0" err="1" smtClean="0">
                <a:solidFill>
                  <a:srgbClr val="FF0000"/>
                </a:solidFill>
                <a:latin typeface="Times New Roman" panose="02020603050405020304" pitchFamily="18" charset="0"/>
                <a:cs typeface="Times New Roman" panose="02020603050405020304" pitchFamily="18" charset="0"/>
              </a:rPr>
              <a:t>Dụng</a:t>
            </a:r>
            <a:r>
              <a:rPr lang="en-SG" sz="3600" b="1" dirty="0" smtClean="0">
                <a:solidFill>
                  <a:srgbClr val="FF0000"/>
                </a:solidFill>
                <a:latin typeface="Times New Roman" panose="02020603050405020304" pitchFamily="18" charset="0"/>
                <a:cs typeface="Times New Roman" panose="02020603050405020304" pitchFamily="18" charset="0"/>
              </a:rPr>
              <a:t> </a:t>
            </a:r>
            <a:r>
              <a:rPr lang="en-SG" sz="3600" b="1" dirty="0" err="1" smtClean="0">
                <a:solidFill>
                  <a:srgbClr val="FF0000"/>
                </a:solidFill>
                <a:latin typeface="Times New Roman" panose="02020603050405020304" pitchFamily="18" charset="0"/>
                <a:cs typeface="Times New Roman" panose="02020603050405020304" pitchFamily="18" charset="0"/>
              </a:rPr>
              <a:t>cụ</a:t>
            </a:r>
            <a:r>
              <a:rPr lang="en-SG" sz="3600" b="1" dirty="0" smtClean="0">
                <a:solidFill>
                  <a:srgbClr val="FF0000"/>
                </a:solidFill>
                <a:latin typeface="Times New Roman" panose="02020603050405020304" pitchFamily="18" charset="0"/>
                <a:cs typeface="Times New Roman" panose="02020603050405020304" pitchFamily="18" charset="0"/>
              </a:rPr>
              <a:t> </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E17DCAEC-1199-4290-ADAB-842C5BE63284}"/>
              </a:ext>
            </a:extLst>
          </p:cNvPr>
          <p:cNvSpPr txBox="1"/>
          <p:nvPr/>
        </p:nvSpPr>
        <p:spPr>
          <a:xfrm>
            <a:off x="3963904" y="3497986"/>
            <a:ext cx="1628775"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Kính</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lúp</a:t>
            </a:r>
            <a:endParaRPr lang="en-SG"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DBF472DB-FAAA-4202-B348-BD677CDEFD31}"/>
              </a:ext>
            </a:extLst>
          </p:cNvPr>
          <p:cNvSpPr txBox="1"/>
          <p:nvPr/>
        </p:nvSpPr>
        <p:spPr>
          <a:xfrm>
            <a:off x="6924377" y="5967181"/>
            <a:ext cx="1628775" cy="461665"/>
          </a:xfrm>
          <a:prstGeom prst="rect">
            <a:avLst/>
          </a:prstGeom>
          <a:noFill/>
        </p:spPr>
        <p:txBody>
          <a:bodyPr wrap="square" rtlCol="0">
            <a:spAutoFit/>
          </a:bodyPr>
          <a:lstStyle/>
          <a:p>
            <a:pPr algn="ctr"/>
            <a:r>
              <a:rPr lang="en-SG" sz="2400" dirty="0">
                <a:latin typeface="Times New Roman" panose="02020603050405020304" pitchFamily="18" charset="0"/>
                <a:cs typeface="Times New Roman" panose="02020603050405020304" pitchFamily="18" charset="0"/>
              </a:rPr>
              <a:t>Lam </a:t>
            </a:r>
            <a:r>
              <a:rPr lang="en-SG" sz="2400" dirty="0" err="1">
                <a:latin typeface="Times New Roman" panose="02020603050405020304" pitchFamily="18" charset="0"/>
                <a:cs typeface="Times New Roman" panose="02020603050405020304" pitchFamily="18" charset="0"/>
              </a:rPr>
              <a:t>kính</a:t>
            </a:r>
            <a:endParaRPr lang="en-SG"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04607" y="1018495"/>
            <a:ext cx="2927150" cy="2479491"/>
          </a:xfrm>
          <a:prstGeom prst="rect">
            <a:avLst/>
          </a:prstGeom>
        </p:spPr>
      </p:pic>
      <p:pic>
        <p:nvPicPr>
          <p:cNvPr id="3076" name="Picture 4" descr="Xem ảnh nguồ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7032" y="4090737"/>
            <a:ext cx="2814637" cy="1909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9103643" y="1051982"/>
            <a:ext cx="2814638" cy="2321222"/>
          </a:xfrm>
          <a:prstGeom prst="rect">
            <a:avLst/>
          </a:prstGeom>
        </p:spPr>
      </p:pic>
      <p:sp>
        <p:nvSpPr>
          <p:cNvPr id="18" name="TextBox 17">
            <a:extLst>
              <a:ext uri="{FF2B5EF4-FFF2-40B4-BE49-F238E27FC236}">
                <a16:creationId xmlns:a16="http://schemas.microsoft.com/office/drawing/2014/main" xmlns="" id="{DBF472DB-FAAA-4202-B348-BD677CDEFD31}"/>
              </a:ext>
            </a:extLst>
          </p:cNvPr>
          <p:cNvSpPr txBox="1"/>
          <p:nvPr/>
        </p:nvSpPr>
        <p:spPr>
          <a:xfrm>
            <a:off x="802794" y="3505201"/>
            <a:ext cx="2138426"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Cốc</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thủy</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tinh</a:t>
            </a:r>
            <a:endParaRPr lang="en-SG"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DBF472DB-FAAA-4202-B348-BD677CDEFD31}"/>
              </a:ext>
            </a:extLst>
          </p:cNvPr>
          <p:cNvSpPr txBox="1"/>
          <p:nvPr/>
        </p:nvSpPr>
        <p:spPr>
          <a:xfrm>
            <a:off x="4010400" y="5999747"/>
            <a:ext cx="2247900"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Đũa</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thủy</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tinh</a:t>
            </a:r>
            <a:endParaRPr lang="en-SG"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DBF472DB-FAAA-4202-B348-BD677CDEFD31}"/>
              </a:ext>
            </a:extLst>
          </p:cNvPr>
          <p:cNvSpPr txBox="1"/>
          <p:nvPr/>
        </p:nvSpPr>
        <p:spPr>
          <a:xfrm>
            <a:off x="9696574" y="3373204"/>
            <a:ext cx="1628775"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Đĩa</a:t>
            </a:r>
            <a:r>
              <a:rPr lang="en-SG" sz="2400" dirty="0" smtClean="0">
                <a:latin typeface="Times New Roman" panose="02020603050405020304" pitchFamily="18" charset="0"/>
                <a:cs typeface="Times New Roman" panose="02020603050405020304" pitchFamily="18" charset="0"/>
              </a:rPr>
              <a:t> petri</a:t>
            </a:r>
            <a:endParaRPr lang="en-SG"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rot="5400000">
            <a:off x="3550764" y="1219702"/>
            <a:ext cx="2479488" cy="2077080"/>
          </a:xfrm>
          <a:prstGeom prst="rect">
            <a:avLst/>
          </a:prstGeom>
        </p:spPr>
      </p:pic>
      <p:pic>
        <p:nvPicPr>
          <p:cNvPr id="9" name="Picture 8"/>
          <p:cNvPicPr>
            <a:picLocks noChangeAspect="1"/>
          </p:cNvPicPr>
          <p:nvPr/>
        </p:nvPicPr>
        <p:blipFill>
          <a:blip r:embed="rId9"/>
          <a:stretch>
            <a:fillRect/>
          </a:stretch>
        </p:blipFill>
        <p:spPr>
          <a:xfrm>
            <a:off x="9394156" y="3989561"/>
            <a:ext cx="2524125" cy="1885950"/>
          </a:xfrm>
          <a:prstGeom prst="rect">
            <a:avLst/>
          </a:prstGeom>
        </p:spPr>
      </p:pic>
      <p:sp>
        <p:nvSpPr>
          <p:cNvPr id="24" name="TextBox 23">
            <a:extLst>
              <a:ext uri="{FF2B5EF4-FFF2-40B4-BE49-F238E27FC236}">
                <a16:creationId xmlns:a16="http://schemas.microsoft.com/office/drawing/2014/main" xmlns="" id="{E17DCAEC-1199-4290-ADAB-842C5BE63284}"/>
              </a:ext>
            </a:extLst>
          </p:cNvPr>
          <p:cNvSpPr txBox="1"/>
          <p:nvPr/>
        </p:nvSpPr>
        <p:spPr>
          <a:xfrm>
            <a:off x="9346860" y="5999746"/>
            <a:ext cx="2500532" cy="461665"/>
          </a:xfrm>
          <a:prstGeom prst="rect">
            <a:avLst/>
          </a:prstGeom>
          <a:noFill/>
        </p:spPr>
        <p:txBody>
          <a:bodyPr wrap="square" rtlCol="0">
            <a:spAutoFit/>
          </a:bodyPr>
          <a:lstStyle/>
          <a:p>
            <a:pPr algn="ctr"/>
            <a:r>
              <a:rPr lang="en-SG" sz="2400" dirty="0" err="1" smtClean="0">
                <a:latin typeface="Times New Roman" panose="02020603050405020304" pitchFamily="18" charset="0"/>
                <a:cs typeface="Times New Roman" panose="02020603050405020304" pitchFamily="18" charset="0"/>
              </a:rPr>
              <a:t>Băng</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keo</a:t>
            </a:r>
            <a:r>
              <a:rPr lang="en-SG" sz="2400" dirty="0" smtClean="0">
                <a:latin typeface="Times New Roman" panose="02020603050405020304" pitchFamily="18" charset="0"/>
                <a:cs typeface="Times New Roman" panose="02020603050405020304" pitchFamily="18" charset="0"/>
              </a:rPr>
              <a:t> </a:t>
            </a:r>
            <a:r>
              <a:rPr lang="en-SG" sz="2400" dirty="0" err="1" smtClean="0">
                <a:latin typeface="Times New Roman" panose="02020603050405020304" pitchFamily="18" charset="0"/>
                <a:cs typeface="Times New Roman" panose="02020603050405020304" pitchFamily="18" charset="0"/>
              </a:rPr>
              <a:t>trong</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048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96147" y="1476013"/>
            <a:ext cx="3729368" cy="3466369"/>
          </a:xfrm>
          <a:prstGeom prst="rect">
            <a:avLst/>
          </a:prstGeom>
        </p:spPr>
      </p:pic>
      <p:pic>
        <p:nvPicPr>
          <p:cNvPr id="9" name="Picture 8"/>
          <p:cNvPicPr>
            <a:picLocks noChangeAspect="1"/>
          </p:cNvPicPr>
          <p:nvPr/>
        </p:nvPicPr>
        <p:blipFill rotWithShape="1">
          <a:blip r:embed="rId3"/>
          <a:srcRect l="5424"/>
          <a:stretch/>
        </p:blipFill>
        <p:spPr>
          <a:xfrm>
            <a:off x="7940842" y="909047"/>
            <a:ext cx="3593431" cy="3423735"/>
          </a:xfrm>
          <a:prstGeom prst="rect">
            <a:avLst/>
          </a:prstGeom>
        </p:spPr>
      </p:pic>
      <p:pic>
        <p:nvPicPr>
          <p:cNvPr id="10" name="Picture 9"/>
          <p:cNvPicPr>
            <a:picLocks noChangeAspect="1"/>
          </p:cNvPicPr>
          <p:nvPr/>
        </p:nvPicPr>
        <p:blipFill>
          <a:blip r:embed="rId4"/>
          <a:stretch>
            <a:fillRect/>
          </a:stretch>
        </p:blipFill>
        <p:spPr>
          <a:xfrm>
            <a:off x="4411579" y="2292853"/>
            <a:ext cx="3080084" cy="3702912"/>
          </a:xfrm>
          <a:prstGeom prst="rect">
            <a:avLst/>
          </a:prstGeom>
        </p:spPr>
      </p:pic>
      <p:sp>
        <p:nvSpPr>
          <p:cNvPr id="11" name="TextBox 10"/>
          <p:cNvSpPr txBox="1"/>
          <p:nvPr/>
        </p:nvSpPr>
        <p:spPr>
          <a:xfrm>
            <a:off x="355832" y="164055"/>
            <a:ext cx="11790947" cy="523220"/>
          </a:xfrm>
          <a:prstGeom prst="rect">
            <a:avLst/>
          </a:prstGeom>
          <a:solidFill>
            <a:schemeClr val="accent4">
              <a:lumMod val="20000"/>
              <a:lumOff val="80000"/>
            </a:schemeClr>
          </a:solidFill>
        </p:spPr>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Trình</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bày</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các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bước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hành</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làm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thí</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nghiệm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chứng</a:t>
            </a:r>
            <a:r>
              <a:rPr lang="en-US" sz="2800" dirty="0" smtClean="0">
                <a:solidFill>
                  <a:srgbClr val="C00000"/>
                </a:solidFill>
                <a:latin typeface="Times New Roman" panose="02020603050405020304" pitchFamily="18" charset="0"/>
                <a:cs typeface="Times New Roman" panose="02020603050405020304" pitchFamily="18" charset="0"/>
              </a:rPr>
              <a:t> minh </a:t>
            </a:r>
            <a:r>
              <a:rPr lang="en-US" sz="2800" dirty="0" err="1" smtClean="0">
                <a:solidFill>
                  <a:srgbClr val="C00000"/>
                </a:solidFill>
                <a:latin typeface="Times New Roman" panose="02020603050405020304" pitchFamily="18" charset="0"/>
                <a:cs typeface="Times New Roman" panose="02020603050405020304" pitchFamily="18" charset="0"/>
              </a:rPr>
              <a:t>thân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vận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chuyển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nước</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1571495" y="4041101"/>
            <a:ext cx="1950800" cy="847417"/>
          </a:xfrm>
          <a:prstGeom prst="rect">
            <a:avLst/>
          </a:prstGeom>
        </p:spPr>
      </p:pic>
      <p:sp>
        <p:nvSpPr>
          <p:cNvPr id="17" name="Google Shape;1994;p48"/>
          <p:cNvSpPr txBox="1">
            <a:spLocks/>
          </p:cNvSpPr>
          <p:nvPr/>
        </p:nvSpPr>
        <p:spPr>
          <a:xfrm>
            <a:off x="1585431" y="4428498"/>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1</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pic>
        <p:nvPicPr>
          <p:cNvPr id="21" name="Picture 20"/>
          <p:cNvPicPr>
            <a:picLocks noChangeAspect="1"/>
          </p:cNvPicPr>
          <p:nvPr/>
        </p:nvPicPr>
        <p:blipFill>
          <a:blip r:embed="rId5"/>
          <a:stretch>
            <a:fillRect/>
          </a:stretch>
        </p:blipFill>
        <p:spPr>
          <a:xfrm>
            <a:off x="8639515" y="3720600"/>
            <a:ext cx="2581515" cy="847417"/>
          </a:xfrm>
          <a:prstGeom prst="rect">
            <a:avLst/>
          </a:prstGeom>
        </p:spPr>
      </p:pic>
      <p:pic>
        <p:nvPicPr>
          <p:cNvPr id="22" name="Picture 21"/>
          <p:cNvPicPr>
            <a:picLocks noChangeAspect="1"/>
          </p:cNvPicPr>
          <p:nvPr/>
        </p:nvPicPr>
        <p:blipFill>
          <a:blip r:embed="rId5"/>
          <a:stretch>
            <a:fillRect/>
          </a:stretch>
        </p:blipFill>
        <p:spPr>
          <a:xfrm>
            <a:off x="4992264" y="5369776"/>
            <a:ext cx="1950800" cy="847417"/>
          </a:xfrm>
          <a:prstGeom prst="rect">
            <a:avLst/>
          </a:prstGeom>
        </p:spPr>
      </p:pic>
      <p:sp>
        <p:nvSpPr>
          <p:cNvPr id="23" name="Google Shape;1994;p48"/>
          <p:cNvSpPr txBox="1">
            <a:spLocks/>
          </p:cNvSpPr>
          <p:nvPr/>
        </p:nvSpPr>
        <p:spPr>
          <a:xfrm>
            <a:off x="4976221" y="5995765"/>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a:t>
            </a:r>
            <a:r>
              <a:rPr kumimoji="0" lang="en-US" sz="3333" b="0" i="0" u="none" strike="noStrike" kern="0" cap="none" spc="0" normalizeH="0" baseline="0" noProof="0" dirty="0" smtClean="0">
                <a:ln>
                  <a:noFill/>
                </a:ln>
                <a:solidFill>
                  <a:srgbClr val="002060"/>
                </a:solidFill>
                <a:effectLst/>
                <a:uLnTx/>
                <a:uFillTx/>
                <a:latin typeface="Londrina Solid"/>
                <a:sym typeface="Londrina Solid"/>
              </a:rPr>
              <a:t>3</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sp>
        <p:nvSpPr>
          <p:cNvPr id="24" name="Google Shape;1994;p48"/>
          <p:cNvSpPr txBox="1">
            <a:spLocks/>
          </p:cNvSpPr>
          <p:nvPr/>
        </p:nvSpPr>
        <p:spPr>
          <a:xfrm>
            <a:off x="9070126" y="4332782"/>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Londrina Solid"/>
              <a:buNone/>
              <a:tabLst/>
              <a:defRPr/>
            </a:pPr>
            <a:r>
              <a:rPr kumimoji="0" lang="vi-VN" sz="3333" b="0" i="0" u="none" strike="noStrike" kern="0" cap="none" spc="0" normalizeH="0" baseline="0" noProof="0" dirty="0" smtClean="0">
                <a:ln>
                  <a:noFill/>
                </a:ln>
                <a:solidFill>
                  <a:srgbClr val="002060"/>
                </a:solidFill>
                <a:effectLst/>
                <a:uLnTx/>
                <a:uFillTx/>
                <a:latin typeface="Londrina Solid"/>
                <a:sym typeface="Londrina Solid"/>
              </a:rPr>
              <a:t>Bước </a:t>
            </a:r>
            <a:r>
              <a:rPr kumimoji="0" lang="en-US" sz="3333" b="0" i="0" u="none" strike="noStrike" kern="0" cap="none" spc="0" normalizeH="0" baseline="0" noProof="0" dirty="0" smtClean="0">
                <a:ln>
                  <a:noFill/>
                </a:ln>
                <a:solidFill>
                  <a:srgbClr val="002060"/>
                </a:solidFill>
                <a:effectLst/>
                <a:uLnTx/>
                <a:uFillTx/>
                <a:latin typeface="Londrina Solid"/>
                <a:sym typeface="Londrina Solid"/>
              </a:rPr>
              <a:t>2</a:t>
            </a:r>
            <a:endParaRPr kumimoji="0" lang="vi-VN" sz="3333" b="0" i="0" u="none" strike="noStrike" kern="0" cap="none" spc="0" normalizeH="0" baseline="0" noProof="0" dirty="0">
              <a:ln>
                <a:noFill/>
              </a:ln>
              <a:solidFill>
                <a:srgbClr val="002060"/>
              </a:solidFill>
              <a:effectLst/>
              <a:uLnTx/>
              <a:uFillTx/>
              <a:latin typeface="Londrina Solid"/>
              <a:sym typeface="Londrina Solid"/>
            </a:endParaRPr>
          </a:p>
        </p:txBody>
      </p:sp>
      <p:pic>
        <p:nvPicPr>
          <p:cNvPr id="4098" name="Picture 2" descr="Bộ sưu tập những hình ảnh dấu chấm hỏi đẹp, sáng tạo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3054" y="952431"/>
            <a:ext cx="876504" cy="146164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02436" y="908703"/>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1</a:t>
            </a:r>
          </a:p>
        </p:txBody>
      </p:sp>
    </p:spTree>
    <p:extLst>
      <p:ext uri="{BB962C8B-B14F-4D97-AF65-F5344CB8AC3E}">
        <p14:creationId xmlns:p14="http://schemas.microsoft.com/office/powerpoint/2010/main" val="5730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09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2"/>
                                        </p:tgtEl>
                                        <p:attrNameLst>
                                          <p:attrName>ppt_x</p:attrName>
                                        </p:attrNameLst>
                                      </p:cBhvr>
                                      <p:tavLst>
                                        <p:tav tm="0">
                                          <p:val>
                                            <p:strVal val="ppt_x"/>
                                          </p:val>
                                        </p:tav>
                                        <p:tav tm="100000">
                                          <p:val>
                                            <p:strVal val="ppt_x"/>
                                          </p:val>
                                        </p:tav>
                                      </p:tavLst>
                                    </p:anim>
                                    <p:anim calcmode="lin" valueType="num">
                                      <p:cBhvr additive="base">
                                        <p:cTn id="33" dur="500"/>
                                        <p:tgtEl>
                                          <p:spTgt spid="22"/>
                                        </p:tgtEl>
                                        <p:attrNameLst>
                                          <p:attrName>ppt_y</p:attrName>
                                        </p:attrNameLst>
                                      </p:cBhvr>
                                      <p:tavLst>
                                        <p:tav tm="0">
                                          <p:val>
                                            <p:strVal val="ppt_y"/>
                                          </p:val>
                                        </p:tav>
                                        <p:tav tm="100000">
                                          <p:val>
                                            <p:strVal val="1+ppt_h/2"/>
                                          </p:val>
                                        </p:tav>
                                      </p:tavLst>
                                    </p:anim>
                                    <p:set>
                                      <p:cBhvr>
                                        <p:cTn id="34" dur="1" fill="hold">
                                          <p:stCondLst>
                                            <p:cond delay="499"/>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93" name="Google Shape;1993;p48"/>
          <p:cNvSpPr txBox="1">
            <a:spLocks noGrp="1"/>
          </p:cNvSpPr>
          <p:nvPr>
            <p:ph type="title"/>
          </p:nvPr>
        </p:nvSpPr>
        <p:spPr>
          <a:xfrm>
            <a:off x="849444" y="567351"/>
            <a:ext cx="10397037" cy="609600"/>
          </a:xfrm>
          <a:prstGeom prst="rect">
            <a:avLst/>
          </a:prstGeom>
        </p:spPr>
        <p:txBody>
          <a:bodyPr spcFirstLastPara="1" wrap="square" lIns="0" tIns="0" rIns="0" bIns="0" anchor="t" anchorCtr="0">
            <a:noAutofit/>
          </a:bodyPr>
          <a:lstStyle/>
          <a:p>
            <a:r>
              <a:rPr lang="en" u="sng" dirty="0" smtClean="0">
                <a:solidFill>
                  <a:srgbClr val="FF0000"/>
                </a:solidFill>
                <a:latin typeface="Times New Roman" panose="02020603050405020304" pitchFamily="18" charset="0"/>
                <a:cs typeface="Times New Roman" panose="02020603050405020304" pitchFamily="18" charset="0"/>
              </a:rPr>
              <a:t>Các bước tiến hành thí nghiệm </a:t>
            </a:r>
            <a:r>
              <a:rPr lang="en" u="sng" dirty="0">
                <a:solidFill>
                  <a:srgbClr val="FF0000"/>
                </a:solidFill>
                <a:latin typeface="Times New Roman" panose="02020603050405020304" pitchFamily="18" charset="0"/>
                <a:cs typeface="Times New Roman" panose="02020603050405020304" pitchFamily="18" charset="0"/>
              </a:rPr>
              <a:t>1</a:t>
            </a:r>
            <a:r>
              <a:rPr lang="en" u="sng" dirty="0" smtClean="0">
                <a:solidFill>
                  <a:srgbClr val="FF0000"/>
                </a:solidFill>
                <a:latin typeface="Times New Roman" panose="02020603050405020304" pitchFamily="18" charset="0"/>
                <a:cs typeface="Times New Roman" panose="02020603050405020304" pitchFamily="18" charset="0"/>
              </a:rPr>
              <a:t>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514121" y="3807570"/>
            <a:ext cx="2919663" cy="276783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US" sz="2667" dirty="0" smtClean="0"/>
              <a:t>Cho </a:t>
            </a:r>
            <a:r>
              <a:rPr lang="en-US" sz="2667" dirty="0" err="1" smtClean="0"/>
              <a:t>nước</a:t>
            </a:r>
            <a:r>
              <a:rPr lang="en-US" sz="2667" dirty="0" smtClean="0"/>
              <a:t> </a:t>
            </a:r>
            <a:r>
              <a:rPr lang="en-US" sz="2667" dirty="0" err="1" smtClean="0"/>
              <a:t>vào</a:t>
            </a:r>
            <a:r>
              <a:rPr lang="en-US" sz="2667" dirty="0" smtClean="0"/>
              <a:t> 2 </a:t>
            </a:r>
            <a:r>
              <a:rPr lang="en-US" sz="2667" dirty="0" err="1" smtClean="0"/>
              <a:t>cốc</a:t>
            </a:r>
            <a:r>
              <a:rPr lang="en-US" sz="2667" dirty="0" smtClean="0"/>
              <a:t> </a:t>
            </a:r>
            <a:r>
              <a:rPr lang="en-US" sz="2667" dirty="0" err="1" smtClean="0"/>
              <a:t>thủy</a:t>
            </a:r>
            <a:r>
              <a:rPr lang="en-US" sz="2667" dirty="0" smtClean="0"/>
              <a:t> </a:t>
            </a:r>
            <a:r>
              <a:rPr lang="en-US" sz="2667" dirty="0" err="1" smtClean="0"/>
              <a:t>tinh</a:t>
            </a:r>
            <a:r>
              <a:rPr lang="en-US" sz="2667" dirty="0" smtClean="0"/>
              <a:t> </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667" dirty="0" smtClean="0"/>
              <a:t>&gt; Cho </a:t>
            </a:r>
            <a:r>
              <a:rPr lang="en-US" sz="2667" dirty="0" err="1" smtClean="0"/>
              <a:t>màu</a:t>
            </a:r>
            <a:r>
              <a:rPr lang="en-US" sz="2667" dirty="0" smtClean="0"/>
              <a:t> </a:t>
            </a:r>
            <a:r>
              <a:rPr lang="en-US" sz="2667" dirty="0" err="1" smtClean="0"/>
              <a:t>vào</a:t>
            </a:r>
            <a:r>
              <a:rPr lang="en-US" sz="2667" dirty="0" smtClean="0"/>
              <a:t> </a:t>
            </a:r>
            <a:r>
              <a:rPr lang="en-US" sz="2667" dirty="0" err="1" smtClean="0"/>
              <a:t>cả</a:t>
            </a:r>
            <a:r>
              <a:rPr lang="en-US" sz="2667" dirty="0" smtClean="0"/>
              <a:t> 2 </a:t>
            </a:r>
            <a:r>
              <a:rPr lang="en-US" sz="2667" dirty="0" err="1" smtClean="0"/>
              <a:t>cốc</a:t>
            </a:r>
            <a:r>
              <a:rPr lang="en-US" sz="2667" dirty="0" smtClean="0"/>
              <a:t> </a:t>
            </a:r>
            <a:r>
              <a:rPr lang="en-US" sz="2667" dirty="0" err="1" smtClean="0"/>
              <a:t>khuấy</a:t>
            </a:r>
            <a:r>
              <a:rPr lang="en-US" sz="2667" dirty="0" smtClean="0"/>
              <a:t> </a:t>
            </a:r>
            <a:r>
              <a:rPr lang="en-US" sz="2667" dirty="0" err="1" smtClean="0"/>
              <a:t>đều</a:t>
            </a:r>
            <a:r>
              <a:rPr lang="en-US" sz="2667" dirty="0" smtClean="0"/>
              <a:t> </a:t>
            </a:r>
            <a:r>
              <a:rPr lang="en-US" sz="2667" dirty="0" err="1" smtClean="0"/>
              <a:t>để</a:t>
            </a:r>
            <a:r>
              <a:rPr lang="en-US" sz="2667" dirty="0" smtClean="0"/>
              <a:t> </a:t>
            </a:r>
            <a:r>
              <a:rPr lang="en-US" sz="2667" dirty="0" err="1" smtClean="0"/>
              <a:t>tạo</a:t>
            </a:r>
            <a:r>
              <a:rPr lang="en-US" sz="2667" dirty="0" smtClean="0"/>
              <a:t> dung </a:t>
            </a:r>
            <a:r>
              <a:rPr lang="en-US" sz="2667" dirty="0" err="1" smtClean="0"/>
              <a:t>dịch</a:t>
            </a:r>
            <a:r>
              <a:rPr lang="en-US" sz="2667" dirty="0" smtClean="0"/>
              <a:t> </a:t>
            </a:r>
            <a:r>
              <a:rPr lang="en-US" sz="2667" dirty="0" err="1" smtClean="0"/>
              <a:t>màu</a:t>
            </a:r>
            <a:endParaRPr sz="2667" dirty="0"/>
          </a:p>
        </p:txBody>
      </p:sp>
      <p:sp>
        <p:nvSpPr>
          <p:cNvPr id="1997" name="Google Shape;1997;p48"/>
          <p:cNvSpPr txBox="1">
            <a:spLocks noGrp="1"/>
          </p:cNvSpPr>
          <p:nvPr>
            <p:ph type="subTitle" idx="4294967295"/>
          </p:nvPr>
        </p:nvSpPr>
        <p:spPr>
          <a:xfrm>
            <a:off x="4777349" y="4147425"/>
            <a:ext cx="2809284" cy="22337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3"/>
              </a:spcAft>
              <a:buNone/>
            </a:pPr>
            <a:r>
              <a:rPr lang="en" sz="2667" dirty="0" smtClean="0"/>
              <a:t>Cắm hoa vào mỗi cốc </a:t>
            </a:r>
            <a:r>
              <a:rPr lang="en-US" sz="24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t>&gt; </a:t>
            </a:r>
            <a:r>
              <a:rPr lang="en-US" sz="2400" dirty="0" err="1" smtClean="0"/>
              <a:t>Để</a:t>
            </a:r>
            <a:r>
              <a:rPr lang="en-US" sz="2400" dirty="0" smtClean="0"/>
              <a:t> 2 </a:t>
            </a:r>
            <a:r>
              <a:rPr lang="en-US" sz="2400" dirty="0" err="1" smtClean="0"/>
              <a:t>cốc</a:t>
            </a:r>
            <a:r>
              <a:rPr lang="en-US" sz="2400" dirty="0" smtClean="0"/>
              <a:t> </a:t>
            </a:r>
            <a:r>
              <a:rPr lang="en-US" sz="2400" dirty="0" err="1" smtClean="0"/>
              <a:t>vào</a:t>
            </a:r>
            <a:r>
              <a:rPr lang="en-US" sz="2400" dirty="0" smtClean="0"/>
              <a:t> </a:t>
            </a:r>
            <a:r>
              <a:rPr lang="en-US" sz="2400" dirty="0" err="1" smtClean="0"/>
              <a:t>chỗ</a:t>
            </a:r>
            <a:r>
              <a:rPr lang="en-US" sz="2400" dirty="0" smtClean="0"/>
              <a:t> </a:t>
            </a:r>
            <a:r>
              <a:rPr lang="en-US" sz="2400" dirty="0" err="1" smtClean="0"/>
              <a:t>thoáng</a:t>
            </a:r>
            <a:r>
              <a:rPr lang="en-US" sz="2400" dirty="0" smtClean="0"/>
              <a:t> 60</a:t>
            </a:r>
            <a:r>
              <a:rPr lang="en-US" sz="2400" dirty="0">
                <a:latin typeface="Times New Roman" panose="02020603050405020304" pitchFamily="18" charset="0"/>
                <a:ea typeface="Arial" panose="020B0604020202020204" pitchFamily="34" charset="0"/>
              </a:rPr>
              <a:t> - </a:t>
            </a:r>
            <a:r>
              <a:rPr lang="en-US" sz="2400" dirty="0" smtClean="0"/>
              <a:t>90 </a:t>
            </a:r>
            <a:r>
              <a:rPr lang="en-US" sz="2400" dirty="0" err="1" smtClean="0"/>
              <a:t>phút</a:t>
            </a:r>
            <a:endParaRPr sz="2667" dirty="0"/>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 sz="3333" dirty="0"/>
              <a:t> </a:t>
            </a:r>
            <a:endParaRPr sz="3333" dirty="0"/>
          </a:p>
        </p:txBody>
      </p:sp>
      <p:sp>
        <p:nvSpPr>
          <p:cNvPr id="2001" name="Google Shape;2001;p48"/>
          <p:cNvSpPr txBox="1">
            <a:spLocks noGrp="1"/>
          </p:cNvSpPr>
          <p:nvPr>
            <p:ph type="subTitle" idx="4294967295"/>
          </p:nvPr>
        </p:nvSpPr>
        <p:spPr>
          <a:xfrm>
            <a:off x="8378017" y="3528039"/>
            <a:ext cx="3810775" cy="323129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spcAft>
                <a:spcPts val="2133"/>
              </a:spcAft>
              <a:buNone/>
            </a:pPr>
            <a:r>
              <a:rPr lang="en" sz="2667" dirty="0" smtClean="0"/>
              <a:t>+ Cắt dần cành hoa từ trên xuống bằng dao mổ </a:t>
            </a:r>
            <a:r>
              <a:rPr lang="en-US" sz="24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t>&gt;</a:t>
            </a:r>
            <a:r>
              <a:rPr lang="en-US" sz="2400" dirty="0" err="1" smtClean="0"/>
              <a:t>dùng</a:t>
            </a:r>
            <a:r>
              <a:rPr lang="en-US" sz="2400" dirty="0" smtClean="0"/>
              <a:t> </a:t>
            </a:r>
            <a:r>
              <a:rPr lang="en-US" sz="2400" dirty="0" err="1" smtClean="0"/>
              <a:t>kính</a:t>
            </a:r>
            <a:r>
              <a:rPr lang="en-US" sz="2400" dirty="0" smtClean="0"/>
              <a:t> </a:t>
            </a:r>
            <a:r>
              <a:rPr lang="en-US" sz="2400" dirty="0" err="1" smtClean="0"/>
              <a:t>lúp</a:t>
            </a:r>
            <a:r>
              <a:rPr lang="en-US" sz="2400" dirty="0" smtClean="0"/>
              <a:t> </a:t>
            </a:r>
            <a:r>
              <a:rPr lang="en-US" sz="2400" dirty="0" err="1" smtClean="0"/>
              <a:t>quan</a:t>
            </a:r>
            <a:r>
              <a:rPr lang="en-US" sz="2400" dirty="0" smtClean="0"/>
              <a:t> </a:t>
            </a:r>
            <a:r>
              <a:rPr lang="en-US" sz="2400" dirty="0" err="1" smtClean="0"/>
              <a:t>sát</a:t>
            </a:r>
            <a:r>
              <a:rPr lang="en-US" sz="2400" dirty="0" smtClean="0"/>
              <a:t> </a:t>
            </a:r>
            <a:r>
              <a:rPr lang="en-US" sz="2400" dirty="0" err="1" smtClean="0"/>
              <a:t>lát</a:t>
            </a:r>
            <a:r>
              <a:rPr lang="en-US" sz="2400" dirty="0" smtClean="0"/>
              <a:t> </a:t>
            </a:r>
            <a:r>
              <a:rPr lang="en-US" sz="2400" dirty="0" err="1" smtClean="0"/>
              <a:t>cắt</a:t>
            </a:r>
            <a:r>
              <a:rPr lang="en-US" sz="2400" dirty="0" smtClean="0"/>
              <a:t> </a:t>
            </a:r>
            <a:r>
              <a:rPr lang="en-US" sz="2400" dirty="0" err="1" smtClean="0"/>
              <a:t>và</a:t>
            </a:r>
            <a:r>
              <a:rPr lang="en-US" sz="2400" dirty="0" smtClean="0"/>
              <a:t> </a:t>
            </a:r>
            <a:r>
              <a:rPr lang="en-US" sz="2400" dirty="0" err="1" smtClean="0"/>
              <a:t>vị</a:t>
            </a:r>
            <a:r>
              <a:rPr lang="en-US" sz="2400" dirty="0" smtClean="0"/>
              <a:t> </a:t>
            </a:r>
            <a:r>
              <a:rPr lang="en-US" sz="2400" dirty="0" err="1" smtClean="0"/>
              <a:t>trí</a:t>
            </a:r>
            <a:r>
              <a:rPr lang="en-US" sz="2400" dirty="0" smtClean="0"/>
              <a:t> </a:t>
            </a:r>
            <a:r>
              <a:rPr lang="en-US" sz="2400" dirty="0" err="1" smtClean="0"/>
              <a:t>của</a:t>
            </a:r>
            <a:r>
              <a:rPr lang="en-US" sz="2400" dirty="0" smtClean="0"/>
              <a:t> dung </a:t>
            </a:r>
            <a:r>
              <a:rPr lang="en-US" sz="2400" dirty="0" err="1" smtClean="0"/>
              <a:t>dịch</a:t>
            </a:r>
            <a:r>
              <a:rPr lang="en-US" sz="2400" dirty="0" smtClean="0"/>
              <a:t> </a:t>
            </a:r>
            <a:r>
              <a:rPr lang="en-US" sz="2400" dirty="0" err="1" smtClean="0"/>
              <a:t>màu</a:t>
            </a:r>
            <a:endParaRPr lang="en-US" sz="2400" dirty="0" smtClean="0"/>
          </a:p>
          <a:p>
            <a:pPr marL="0" indent="0">
              <a:spcAft>
                <a:spcPts val="2133"/>
              </a:spcAft>
              <a:buNone/>
            </a:pPr>
            <a:r>
              <a:rPr lang="en-US" sz="2400" dirty="0" smtClean="0"/>
              <a:t>+ </a:t>
            </a:r>
            <a:r>
              <a:rPr lang="en-US" sz="2400" dirty="0" err="1" smtClean="0"/>
              <a:t>Quan</a:t>
            </a:r>
            <a:r>
              <a:rPr lang="en-US" sz="2400" dirty="0" smtClean="0"/>
              <a:t> </a:t>
            </a:r>
            <a:r>
              <a:rPr lang="en-US" sz="2400" dirty="0" err="1" smtClean="0"/>
              <a:t>sát</a:t>
            </a:r>
            <a:r>
              <a:rPr lang="en-US" sz="2400" dirty="0" smtClean="0"/>
              <a:t> </a:t>
            </a:r>
            <a:r>
              <a:rPr lang="en-US" sz="2400" dirty="0" err="1" smtClean="0"/>
              <a:t>sự</a:t>
            </a:r>
            <a:r>
              <a:rPr lang="en-US" sz="2400" dirty="0" smtClean="0"/>
              <a:t> </a:t>
            </a:r>
            <a:r>
              <a:rPr lang="en-US" sz="2400" dirty="0" err="1" smtClean="0"/>
              <a:t>thay</a:t>
            </a:r>
            <a:r>
              <a:rPr lang="en-US" sz="2400" dirty="0" smtClean="0"/>
              <a:t> </a:t>
            </a:r>
            <a:r>
              <a:rPr lang="en-US" sz="2400" dirty="0" err="1" smtClean="0"/>
              <a:t>đổi</a:t>
            </a:r>
            <a:r>
              <a:rPr lang="en-US" sz="2400" dirty="0" smtClean="0"/>
              <a:t> </a:t>
            </a:r>
            <a:r>
              <a:rPr lang="en-US" sz="2400" dirty="0" err="1" smtClean="0"/>
              <a:t>màu</a:t>
            </a:r>
            <a:r>
              <a:rPr lang="en-US" sz="2400" dirty="0" smtClean="0"/>
              <a:t> </a:t>
            </a:r>
            <a:r>
              <a:rPr lang="en-US" sz="2400" dirty="0" err="1" smtClean="0"/>
              <a:t>sắc</a:t>
            </a:r>
            <a:r>
              <a:rPr lang="en-US" sz="2400" dirty="0" smtClean="0"/>
              <a:t> </a:t>
            </a:r>
            <a:r>
              <a:rPr lang="en-US" sz="2400" dirty="0" err="1" smtClean="0"/>
              <a:t>của</a:t>
            </a:r>
            <a:r>
              <a:rPr lang="en-US" sz="2400" dirty="0" smtClean="0"/>
              <a:t> </a:t>
            </a:r>
            <a:r>
              <a:rPr lang="en-US" sz="2400" dirty="0" err="1" smtClean="0"/>
              <a:t>cánh</a:t>
            </a:r>
            <a:r>
              <a:rPr lang="en-US" sz="2400" dirty="0" smtClean="0"/>
              <a:t> </a:t>
            </a:r>
            <a:r>
              <a:rPr lang="en-US" sz="2400" dirty="0" err="1" smtClean="0"/>
              <a:t>hoa</a:t>
            </a:r>
            <a:r>
              <a:rPr lang="en" sz="2667" dirty="0" smtClean="0"/>
              <a:t> </a:t>
            </a:r>
            <a:endParaRPr sz="2667" dirty="0"/>
          </a:p>
        </p:txBody>
      </p:sp>
      <p:sp>
        <p:nvSpPr>
          <p:cNvPr id="113" name="Google Shape;1929;p47"/>
          <p:cNvSpPr/>
          <p:nvPr/>
        </p:nvSpPr>
        <p:spPr>
          <a:xfrm flipV="1">
            <a:off x="2910769" y="3489760"/>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30413" y="3296953"/>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pic>
        <p:nvPicPr>
          <p:cNvPr id="2" name="Picture 1"/>
          <p:cNvPicPr>
            <a:picLocks noChangeAspect="1"/>
          </p:cNvPicPr>
          <p:nvPr/>
        </p:nvPicPr>
        <p:blipFill>
          <a:blip r:embed="rId3"/>
          <a:stretch>
            <a:fillRect/>
          </a:stretch>
        </p:blipFill>
        <p:spPr>
          <a:xfrm>
            <a:off x="1189638" y="2843953"/>
            <a:ext cx="1181794" cy="847891"/>
          </a:xfrm>
          <a:prstGeom prst="rect">
            <a:avLst/>
          </a:prstGeom>
        </p:spPr>
      </p:pic>
      <p:sp>
        <p:nvSpPr>
          <p:cNvPr id="98" name="Google Shape;1994;p48"/>
          <p:cNvSpPr txBox="1">
            <a:spLocks/>
          </p:cNvSpPr>
          <p:nvPr/>
        </p:nvSpPr>
        <p:spPr>
          <a:xfrm>
            <a:off x="943056" y="3195104"/>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rgbClr val="C00000"/>
                </a:solidFill>
              </a:rPr>
              <a:t>Bước 1</a:t>
            </a:r>
            <a:endParaRPr lang="vi-VN" sz="3333" kern="0" dirty="0">
              <a:solidFill>
                <a:srgbClr val="C00000"/>
              </a:solidFill>
            </a:endParaRPr>
          </a:p>
        </p:txBody>
      </p:sp>
      <p:pic>
        <p:nvPicPr>
          <p:cNvPr id="3" name="Picture 2"/>
          <p:cNvPicPr>
            <a:picLocks noChangeAspect="1"/>
          </p:cNvPicPr>
          <p:nvPr/>
        </p:nvPicPr>
        <p:blipFill>
          <a:blip r:embed="rId4"/>
          <a:stretch>
            <a:fillRect/>
          </a:stretch>
        </p:blipFill>
        <p:spPr>
          <a:xfrm>
            <a:off x="5590628" y="3083789"/>
            <a:ext cx="1182727" cy="847417"/>
          </a:xfrm>
          <a:prstGeom prst="rect">
            <a:avLst/>
          </a:prstGeom>
        </p:spPr>
      </p:pic>
      <p:sp>
        <p:nvSpPr>
          <p:cNvPr id="100" name="Google Shape;1996;p48"/>
          <p:cNvSpPr txBox="1">
            <a:spLocks/>
          </p:cNvSpPr>
          <p:nvPr/>
        </p:nvSpPr>
        <p:spPr>
          <a:xfrm>
            <a:off x="5168146" y="3600507"/>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1">
                    <a:lumMod val="50000"/>
                  </a:schemeClr>
                </a:solidFill>
              </a:rPr>
              <a:t>Bước 2</a:t>
            </a:r>
            <a:endParaRPr lang="vi-VN" sz="3333" kern="0" dirty="0">
              <a:solidFill>
                <a:schemeClr val="accent1">
                  <a:lumMod val="50000"/>
                </a:schemeClr>
              </a:solidFill>
            </a:endParaRPr>
          </a:p>
        </p:txBody>
      </p:sp>
      <p:pic>
        <p:nvPicPr>
          <p:cNvPr id="4" name="Picture 3"/>
          <p:cNvPicPr>
            <a:picLocks noChangeAspect="1"/>
          </p:cNvPicPr>
          <p:nvPr/>
        </p:nvPicPr>
        <p:blipFill>
          <a:blip r:embed="rId4"/>
          <a:stretch>
            <a:fillRect/>
          </a:stretch>
        </p:blipFill>
        <p:spPr>
          <a:xfrm>
            <a:off x="9470127" y="2481510"/>
            <a:ext cx="1357251" cy="1046529"/>
          </a:xfrm>
          <a:prstGeom prst="rect">
            <a:avLst/>
          </a:prstGeom>
        </p:spPr>
      </p:pic>
      <p:sp>
        <p:nvSpPr>
          <p:cNvPr id="102" name="Google Shape;2000;p48"/>
          <p:cNvSpPr txBox="1">
            <a:spLocks/>
          </p:cNvSpPr>
          <p:nvPr/>
        </p:nvSpPr>
        <p:spPr>
          <a:xfrm>
            <a:off x="9315116" y="2942341"/>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3" kern="0" dirty="0" smtClean="0">
                <a:solidFill>
                  <a:schemeClr val="accent1">
                    <a:lumMod val="50000"/>
                  </a:schemeClr>
                </a:solidFill>
              </a:rPr>
              <a:t>Bước 3</a:t>
            </a:r>
            <a:endParaRPr lang="vi-VN" sz="3333" kern="0" dirty="0">
              <a:solidFill>
                <a:schemeClr val="accent1">
                  <a:lumMod val="50000"/>
                </a:schemeClr>
              </a:solidFill>
            </a:endParaRPr>
          </a:p>
        </p:txBody>
      </p:sp>
    </p:spTree>
    <p:extLst>
      <p:ext uri="{BB962C8B-B14F-4D97-AF65-F5344CB8AC3E}">
        <p14:creationId xmlns:p14="http://schemas.microsoft.com/office/powerpoint/2010/main" val="15303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95">
                                            <p:txEl>
                                              <p:pRg st="0" end="0"/>
                                            </p:txEl>
                                          </p:spTgt>
                                        </p:tgtEl>
                                        <p:attrNameLst>
                                          <p:attrName>style.visibility</p:attrName>
                                        </p:attrNameLst>
                                      </p:cBhvr>
                                      <p:to>
                                        <p:strVal val="visible"/>
                                      </p:to>
                                    </p:set>
                                    <p:anim calcmode="lin" valueType="num">
                                      <p:cBhvr additive="base">
                                        <p:cTn id="12" dur="500" fill="hold"/>
                                        <p:tgtEl>
                                          <p:spTgt spid="199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97">
                                            <p:txEl>
                                              <p:pRg st="0" end="0"/>
                                            </p:txEl>
                                          </p:spTgt>
                                        </p:tgtEl>
                                        <p:attrNameLst>
                                          <p:attrName>style.visibility</p:attrName>
                                        </p:attrNameLst>
                                      </p:cBhvr>
                                      <p:to>
                                        <p:strVal val="visible"/>
                                      </p:to>
                                    </p:set>
                                    <p:anim calcmode="lin" valueType="num">
                                      <p:cBhvr additive="base">
                                        <p:cTn id="18"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01">
                                            <p:txEl>
                                              <p:pRg st="0" end="0"/>
                                            </p:txEl>
                                          </p:spTgt>
                                        </p:tgtEl>
                                        <p:attrNameLst>
                                          <p:attrName>style.visibility</p:attrName>
                                        </p:attrNameLst>
                                      </p:cBhvr>
                                      <p:to>
                                        <p:strVal val="visible"/>
                                      </p:to>
                                    </p:set>
                                    <p:anim calcmode="lin" valueType="num">
                                      <p:cBhvr additive="base">
                                        <p:cTn id="24"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01">
                                            <p:txEl>
                                              <p:pRg st="1" end="1"/>
                                            </p:txEl>
                                          </p:spTgt>
                                        </p:tgtEl>
                                        <p:attrNameLst>
                                          <p:attrName>style.visibility</p:attrName>
                                        </p:attrNameLst>
                                      </p:cBhvr>
                                      <p:to>
                                        <p:strVal val="visible"/>
                                      </p:to>
                                    </p:set>
                                    <p:anim calcmode="lin" valueType="num">
                                      <p:cBhvr additive="base">
                                        <p:cTn id="30" dur="500" fill="hold"/>
                                        <p:tgtEl>
                                          <p:spTgt spid="200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barn(inVertic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arn(inVertical)">
                                      <p:cBhvr>
                                        <p:cTn id="41" dur="500"/>
                                        <p:tgtEl>
                                          <p:spTgt spid="10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barn(inVertical)">
                                      <p:cBhvr>
                                        <p:cTn id="4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98" grpId="0" animBg="1"/>
      <p:bldP spid="100" grpId="0" animBg="1"/>
      <p:bldP spid="10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Text Box 16">
            <a:extLst>
              <a:ext uri="{FF2B5EF4-FFF2-40B4-BE49-F238E27FC236}">
                <a16:creationId xmlns:a16="http://schemas.microsoft.com/office/drawing/2014/main" xmlns="" id="{C8A388F4-D1F5-41B4-8C2A-DC236AED08C0}"/>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59</a:t>
            </a:r>
          </a:p>
        </p:txBody>
      </p:sp>
      <p:sp>
        <p:nvSpPr>
          <p:cNvPr id="7243" name="Text Box 75">
            <a:extLst>
              <a:ext uri="{FF2B5EF4-FFF2-40B4-BE49-F238E27FC236}">
                <a16:creationId xmlns:a16="http://schemas.microsoft.com/office/drawing/2014/main" xmlns="" id="{3D1EF6D1-5A53-4750-B3EF-0E7CD8ED3FE8}"/>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58</a:t>
            </a:r>
          </a:p>
        </p:txBody>
      </p:sp>
      <p:sp>
        <p:nvSpPr>
          <p:cNvPr id="7244" name="Text Box 76">
            <a:extLst>
              <a:ext uri="{FF2B5EF4-FFF2-40B4-BE49-F238E27FC236}">
                <a16:creationId xmlns:a16="http://schemas.microsoft.com/office/drawing/2014/main" xmlns="" id="{8ADABE58-6594-4DD0-AA63-2653312E6245}"/>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57</a:t>
            </a:r>
          </a:p>
        </p:txBody>
      </p:sp>
      <p:sp>
        <p:nvSpPr>
          <p:cNvPr id="7245" name="Text Box 77">
            <a:extLst>
              <a:ext uri="{FF2B5EF4-FFF2-40B4-BE49-F238E27FC236}">
                <a16:creationId xmlns:a16="http://schemas.microsoft.com/office/drawing/2014/main" xmlns="" id="{80C95E56-EA1F-443F-9EB1-E163BBD26D4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56</a:t>
            </a:r>
          </a:p>
        </p:txBody>
      </p:sp>
      <p:sp>
        <p:nvSpPr>
          <p:cNvPr id="7246" name="Text Box 78">
            <a:extLst>
              <a:ext uri="{FF2B5EF4-FFF2-40B4-BE49-F238E27FC236}">
                <a16:creationId xmlns:a16="http://schemas.microsoft.com/office/drawing/2014/main" xmlns="" id="{9A481647-973C-4F70-9EAF-993E4D8C4BC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55</a:t>
            </a:r>
          </a:p>
        </p:txBody>
      </p:sp>
      <p:sp>
        <p:nvSpPr>
          <p:cNvPr id="7247" name="Text Box 79">
            <a:extLst>
              <a:ext uri="{FF2B5EF4-FFF2-40B4-BE49-F238E27FC236}">
                <a16:creationId xmlns:a16="http://schemas.microsoft.com/office/drawing/2014/main" xmlns="" id="{7DE3D0BA-E9AA-43C9-80EF-C5D49EDC6237}"/>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54</a:t>
            </a:r>
          </a:p>
        </p:txBody>
      </p:sp>
      <p:sp>
        <p:nvSpPr>
          <p:cNvPr id="7248" name="Text Box 80">
            <a:extLst>
              <a:ext uri="{FF2B5EF4-FFF2-40B4-BE49-F238E27FC236}">
                <a16:creationId xmlns:a16="http://schemas.microsoft.com/office/drawing/2014/main" xmlns="" id="{84D54360-70D5-417D-A10B-2BCDD6261774}"/>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53</a:t>
            </a:r>
          </a:p>
        </p:txBody>
      </p:sp>
      <p:sp>
        <p:nvSpPr>
          <p:cNvPr id="7249" name="Text Box 81">
            <a:extLst>
              <a:ext uri="{FF2B5EF4-FFF2-40B4-BE49-F238E27FC236}">
                <a16:creationId xmlns:a16="http://schemas.microsoft.com/office/drawing/2014/main" xmlns="" id="{744450D7-4AF6-40B8-8393-BC09C7A47480}"/>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52</a:t>
            </a:r>
          </a:p>
        </p:txBody>
      </p:sp>
      <p:sp>
        <p:nvSpPr>
          <p:cNvPr id="7250" name="Text Box 82">
            <a:extLst>
              <a:ext uri="{FF2B5EF4-FFF2-40B4-BE49-F238E27FC236}">
                <a16:creationId xmlns:a16="http://schemas.microsoft.com/office/drawing/2014/main" xmlns="" id="{6DF5979B-0706-45A7-B37E-772E26A1EC3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51</a:t>
            </a:r>
          </a:p>
        </p:txBody>
      </p:sp>
      <p:sp>
        <p:nvSpPr>
          <p:cNvPr id="7251" name="Text Box 83">
            <a:extLst>
              <a:ext uri="{FF2B5EF4-FFF2-40B4-BE49-F238E27FC236}">
                <a16:creationId xmlns:a16="http://schemas.microsoft.com/office/drawing/2014/main" xmlns="" id="{2EC47E24-D4F9-46D8-9444-860E94E98197}"/>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50</a:t>
            </a:r>
          </a:p>
        </p:txBody>
      </p:sp>
      <p:sp>
        <p:nvSpPr>
          <p:cNvPr id="7252" name="Text Box 84">
            <a:extLst>
              <a:ext uri="{FF2B5EF4-FFF2-40B4-BE49-F238E27FC236}">
                <a16:creationId xmlns:a16="http://schemas.microsoft.com/office/drawing/2014/main" xmlns="" id="{D290FFBD-9991-4BAD-B6CA-1467E43DE624}"/>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49</a:t>
            </a:r>
          </a:p>
        </p:txBody>
      </p:sp>
      <p:sp>
        <p:nvSpPr>
          <p:cNvPr id="7253" name="Text Box 85">
            <a:extLst>
              <a:ext uri="{FF2B5EF4-FFF2-40B4-BE49-F238E27FC236}">
                <a16:creationId xmlns:a16="http://schemas.microsoft.com/office/drawing/2014/main" xmlns="" id="{83F72981-D915-4C60-8B01-4EA506AE726E}"/>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48</a:t>
            </a:r>
          </a:p>
        </p:txBody>
      </p:sp>
      <p:sp>
        <p:nvSpPr>
          <p:cNvPr id="7254" name="Text Box 86">
            <a:extLst>
              <a:ext uri="{FF2B5EF4-FFF2-40B4-BE49-F238E27FC236}">
                <a16:creationId xmlns:a16="http://schemas.microsoft.com/office/drawing/2014/main" xmlns="" id="{4956251A-74E8-4D09-B1BC-360058249DCD}"/>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47</a:t>
            </a:r>
          </a:p>
        </p:txBody>
      </p:sp>
      <p:sp>
        <p:nvSpPr>
          <p:cNvPr id="7255" name="Text Box 87">
            <a:extLst>
              <a:ext uri="{FF2B5EF4-FFF2-40B4-BE49-F238E27FC236}">
                <a16:creationId xmlns:a16="http://schemas.microsoft.com/office/drawing/2014/main" xmlns="" id="{79A3C7FC-4AFA-490E-960B-9E75BA8D6C53}"/>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46</a:t>
            </a:r>
          </a:p>
        </p:txBody>
      </p:sp>
      <p:sp>
        <p:nvSpPr>
          <p:cNvPr id="7256" name="Text Box 88">
            <a:extLst>
              <a:ext uri="{FF2B5EF4-FFF2-40B4-BE49-F238E27FC236}">
                <a16:creationId xmlns:a16="http://schemas.microsoft.com/office/drawing/2014/main" xmlns="" id="{AE9C4094-D52E-4880-9FAC-98D177A6E36A}"/>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45</a:t>
            </a:r>
          </a:p>
        </p:txBody>
      </p:sp>
      <p:sp>
        <p:nvSpPr>
          <p:cNvPr id="7257" name="Text Box 89">
            <a:extLst>
              <a:ext uri="{FF2B5EF4-FFF2-40B4-BE49-F238E27FC236}">
                <a16:creationId xmlns:a16="http://schemas.microsoft.com/office/drawing/2014/main" xmlns="" id="{B38BAF7A-ADCB-411D-ACE8-CC6D0933955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44</a:t>
            </a:r>
          </a:p>
        </p:txBody>
      </p:sp>
      <p:sp>
        <p:nvSpPr>
          <p:cNvPr id="7258" name="Text Box 90">
            <a:extLst>
              <a:ext uri="{FF2B5EF4-FFF2-40B4-BE49-F238E27FC236}">
                <a16:creationId xmlns:a16="http://schemas.microsoft.com/office/drawing/2014/main" xmlns="" id="{DB4BB528-C2E7-462F-BD67-D500EC9BEF36}"/>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43</a:t>
            </a:r>
          </a:p>
        </p:txBody>
      </p:sp>
      <p:sp>
        <p:nvSpPr>
          <p:cNvPr id="7259" name="Text Box 91">
            <a:extLst>
              <a:ext uri="{FF2B5EF4-FFF2-40B4-BE49-F238E27FC236}">
                <a16:creationId xmlns:a16="http://schemas.microsoft.com/office/drawing/2014/main" xmlns="" id="{7751237C-0DA3-4FC3-9BC2-2A658D33FDF7}"/>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42</a:t>
            </a:r>
          </a:p>
        </p:txBody>
      </p:sp>
      <p:sp>
        <p:nvSpPr>
          <p:cNvPr id="7260" name="Text Box 92">
            <a:extLst>
              <a:ext uri="{FF2B5EF4-FFF2-40B4-BE49-F238E27FC236}">
                <a16:creationId xmlns:a16="http://schemas.microsoft.com/office/drawing/2014/main" xmlns="" id="{4BF41197-2D9A-478A-9510-BAB4BEE903A3}"/>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41</a:t>
            </a:r>
          </a:p>
        </p:txBody>
      </p:sp>
      <p:sp>
        <p:nvSpPr>
          <p:cNvPr id="7261" name="Text Box 93">
            <a:extLst>
              <a:ext uri="{FF2B5EF4-FFF2-40B4-BE49-F238E27FC236}">
                <a16:creationId xmlns:a16="http://schemas.microsoft.com/office/drawing/2014/main" xmlns="" id="{805150F3-D4A6-4586-8F1E-042E1F6E68E3}"/>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40</a:t>
            </a:r>
          </a:p>
        </p:txBody>
      </p:sp>
      <p:sp>
        <p:nvSpPr>
          <p:cNvPr id="7262" name="Text Box 94">
            <a:extLst>
              <a:ext uri="{FF2B5EF4-FFF2-40B4-BE49-F238E27FC236}">
                <a16:creationId xmlns:a16="http://schemas.microsoft.com/office/drawing/2014/main" xmlns="" id="{0CBC7D39-F6FC-4C30-AD71-DF100F59D58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39</a:t>
            </a:r>
          </a:p>
        </p:txBody>
      </p:sp>
      <p:sp>
        <p:nvSpPr>
          <p:cNvPr id="7263" name="Text Box 95">
            <a:extLst>
              <a:ext uri="{FF2B5EF4-FFF2-40B4-BE49-F238E27FC236}">
                <a16:creationId xmlns:a16="http://schemas.microsoft.com/office/drawing/2014/main" xmlns="" id="{C4D91FBA-16FB-4B8D-8FC3-F92AE3E3FA21}"/>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38</a:t>
            </a:r>
          </a:p>
        </p:txBody>
      </p:sp>
      <p:sp>
        <p:nvSpPr>
          <p:cNvPr id="7264" name="Text Box 96">
            <a:extLst>
              <a:ext uri="{FF2B5EF4-FFF2-40B4-BE49-F238E27FC236}">
                <a16:creationId xmlns:a16="http://schemas.microsoft.com/office/drawing/2014/main" xmlns="" id="{F8094FD4-9B92-456F-87DA-FE011A87F09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37</a:t>
            </a:r>
          </a:p>
        </p:txBody>
      </p:sp>
      <p:sp>
        <p:nvSpPr>
          <p:cNvPr id="7265" name="Text Box 97">
            <a:extLst>
              <a:ext uri="{FF2B5EF4-FFF2-40B4-BE49-F238E27FC236}">
                <a16:creationId xmlns:a16="http://schemas.microsoft.com/office/drawing/2014/main" xmlns="" id="{39242C8A-B83D-4EB1-8C53-2DB7F29071E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36</a:t>
            </a:r>
          </a:p>
        </p:txBody>
      </p:sp>
      <p:sp>
        <p:nvSpPr>
          <p:cNvPr id="7266" name="Text Box 98">
            <a:extLst>
              <a:ext uri="{FF2B5EF4-FFF2-40B4-BE49-F238E27FC236}">
                <a16:creationId xmlns:a16="http://schemas.microsoft.com/office/drawing/2014/main" xmlns="" id="{B9448E2B-902C-4792-834D-B1264F929A3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35</a:t>
            </a:r>
          </a:p>
        </p:txBody>
      </p:sp>
      <p:sp>
        <p:nvSpPr>
          <p:cNvPr id="7267" name="Text Box 99">
            <a:extLst>
              <a:ext uri="{FF2B5EF4-FFF2-40B4-BE49-F238E27FC236}">
                <a16:creationId xmlns:a16="http://schemas.microsoft.com/office/drawing/2014/main" xmlns="" id="{8942862E-914E-4408-9441-5AFBEA26AE3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34</a:t>
            </a:r>
          </a:p>
        </p:txBody>
      </p:sp>
      <p:sp>
        <p:nvSpPr>
          <p:cNvPr id="7268" name="Text Box 100">
            <a:extLst>
              <a:ext uri="{FF2B5EF4-FFF2-40B4-BE49-F238E27FC236}">
                <a16:creationId xmlns:a16="http://schemas.microsoft.com/office/drawing/2014/main" xmlns="" id="{40B9D7EF-4B47-4EEC-90CC-175361729EE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33</a:t>
            </a:r>
          </a:p>
        </p:txBody>
      </p:sp>
      <p:sp>
        <p:nvSpPr>
          <p:cNvPr id="7270" name="Text Box 102">
            <a:extLst>
              <a:ext uri="{FF2B5EF4-FFF2-40B4-BE49-F238E27FC236}">
                <a16:creationId xmlns:a16="http://schemas.microsoft.com/office/drawing/2014/main" xmlns="" id="{E8707E83-D877-4D1C-A263-1F2853B0825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32</a:t>
            </a:r>
          </a:p>
        </p:txBody>
      </p:sp>
      <p:sp>
        <p:nvSpPr>
          <p:cNvPr id="7271" name="Text Box 103">
            <a:extLst>
              <a:ext uri="{FF2B5EF4-FFF2-40B4-BE49-F238E27FC236}">
                <a16:creationId xmlns:a16="http://schemas.microsoft.com/office/drawing/2014/main" xmlns="" id="{A26B57E8-02CA-4F70-A9A8-48A462671B9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31</a:t>
            </a:r>
          </a:p>
        </p:txBody>
      </p:sp>
      <p:sp>
        <p:nvSpPr>
          <p:cNvPr id="7272" name="Text Box 104">
            <a:extLst>
              <a:ext uri="{FF2B5EF4-FFF2-40B4-BE49-F238E27FC236}">
                <a16:creationId xmlns:a16="http://schemas.microsoft.com/office/drawing/2014/main" xmlns="" id="{CF7A81E9-D3D0-42CC-B5EF-C635715D61E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30</a:t>
            </a:r>
          </a:p>
        </p:txBody>
      </p:sp>
      <p:sp>
        <p:nvSpPr>
          <p:cNvPr id="7273" name="Text Box 105">
            <a:extLst>
              <a:ext uri="{FF2B5EF4-FFF2-40B4-BE49-F238E27FC236}">
                <a16:creationId xmlns:a16="http://schemas.microsoft.com/office/drawing/2014/main" xmlns="" id="{D578E366-F946-4876-AF0C-39BDFD0034F4}"/>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29</a:t>
            </a:r>
          </a:p>
        </p:txBody>
      </p:sp>
      <p:sp>
        <p:nvSpPr>
          <p:cNvPr id="7274" name="Text Box 106">
            <a:extLst>
              <a:ext uri="{FF2B5EF4-FFF2-40B4-BE49-F238E27FC236}">
                <a16:creationId xmlns:a16="http://schemas.microsoft.com/office/drawing/2014/main" xmlns="" id="{C14263B7-93BE-49A9-9E63-41E4982F4851}"/>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28</a:t>
            </a:r>
          </a:p>
        </p:txBody>
      </p:sp>
      <p:sp>
        <p:nvSpPr>
          <p:cNvPr id="7275" name="Text Box 107">
            <a:extLst>
              <a:ext uri="{FF2B5EF4-FFF2-40B4-BE49-F238E27FC236}">
                <a16:creationId xmlns:a16="http://schemas.microsoft.com/office/drawing/2014/main" xmlns="" id="{7E5F9C1C-2887-4F61-A1D2-79CAF4BECC2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27</a:t>
            </a:r>
          </a:p>
        </p:txBody>
      </p:sp>
      <p:sp>
        <p:nvSpPr>
          <p:cNvPr id="7276" name="Text Box 108">
            <a:extLst>
              <a:ext uri="{FF2B5EF4-FFF2-40B4-BE49-F238E27FC236}">
                <a16:creationId xmlns:a16="http://schemas.microsoft.com/office/drawing/2014/main" xmlns="" id="{A75C2757-A74D-4E45-8800-80868F96D14D}"/>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26</a:t>
            </a:r>
          </a:p>
        </p:txBody>
      </p:sp>
      <p:sp>
        <p:nvSpPr>
          <p:cNvPr id="7277" name="Text Box 109">
            <a:extLst>
              <a:ext uri="{FF2B5EF4-FFF2-40B4-BE49-F238E27FC236}">
                <a16:creationId xmlns:a16="http://schemas.microsoft.com/office/drawing/2014/main" xmlns="" id="{FD9A6FA9-D7DD-41C4-BB98-BA9D6A8808E4}"/>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25</a:t>
            </a:r>
          </a:p>
        </p:txBody>
      </p:sp>
      <p:sp>
        <p:nvSpPr>
          <p:cNvPr id="7278" name="Text Box 110">
            <a:extLst>
              <a:ext uri="{FF2B5EF4-FFF2-40B4-BE49-F238E27FC236}">
                <a16:creationId xmlns:a16="http://schemas.microsoft.com/office/drawing/2014/main" xmlns="" id="{198DDC8E-A41A-435A-A4CA-C86B85FE850E}"/>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24</a:t>
            </a:r>
          </a:p>
        </p:txBody>
      </p:sp>
      <p:sp>
        <p:nvSpPr>
          <p:cNvPr id="7279" name="Text Box 111">
            <a:extLst>
              <a:ext uri="{FF2B5EF4-FFF2-40B4-BE49-F238E27FC236}">
                <a16:creationId xmlns:a16="http://schemas.microsoft.com/office/drawing/2014/main" xmlns="" id="{AEBD2DD3-BD78-473E-B2EC-D137F3870523}"/>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23</a:t>
            </a:r>
          </a:p>
        </p:txBody>
      </p:sp>
      <p:sp>
        <p:nvSpPr>
          <p:cNvPr id="7280" name="Text Box 112">
            <a:extLst>
              <a:ext uri="{FF2B5EF4-FFF2-40B4-BE49-F238E27FC236}">
                <a16:creationId xmlns:a16="http://schemas.microsoft.com/office/drawing/2014/main" xmlns="" id="{3D979A0D-05CD-4472-8215-A34E5153967D}"/>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22</a:t>
            </a:r>
          </a:p>
        </p:txBody>
      </p:sp>
      <p:sp>
        <p:nvSpPr>
          <p:cNvPr id="7281" name="Text Box 113">
            <a:extLst>
              <a:ext uri="{FF2B5EF4-FFF2-40B4-BE49-F238E27FC236}">
                <a16:creationId xmlns:a16="http://schemas.microsoft.com/office/drawing/2014/main" xmlns="" id="{E0B902E6-302F-4334-A162-BD6948EE72D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21</a:t>
            </a:r>
          </a:p>
        </p:txBody>
      </p:sp>
      <p:sp>
        <p:nvSpPr>
          <p:cNvPr id="7282" name="Text Box 114">
            <a:extLst>
              <a:ext uri="{FF2B5EF4-FFF2-40B4-BE49-F238E27FC236}">
                <a16:creationId xmlns:a16="http://schemas.microsoft.com/office/drawing/2014/main" xmlns="" id="{ACA7E224-E002-4651-95DC-F7F5E27EBD1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20</a:t>
            </a:r>
          </a:p>
        </p:txBody>
      </p:sp>
      <p:sp>
        <p:nvSpPr>
          <p:cNvPr id="7283" name="Text Box 115">
            <a:extLst>
              <a:ext uri="{FF2B5EF4-FFF2-40B4-BE49-F238E27FC236}">
                <a16:creationId xmlns:a16="http://schemas.microsoft.com/office/drawing/2014/main" xmlns="" id="{E63E938F-B75B-48BE-A91D-119249AFE60A}"/>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19</a:t>
            </a:r>
          </a:p>
        </p:txBody>
      </p:sp>
      <p:sp>
        <p:nvSpPr>
          <p:cNvPr id="7284" name="Text Box 116">
            <a:extLst>
              <a:ext uri="{FF2B5EF4-FFF2-40B4-BE49-F238E27FC236}">
                <a16:creationId xmlns:a16="http://schemas.microsoft.com/office/drawing/2014/main" xmlns="" id="{66A1B400-A313-47E1-9267-199E1BF281B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18</a:t>
            </a:r>
          </a:p>
        </p:txBody>
      </p:sp>
      <p:sp>
        <p:nvSpPr>
          <p:cNvPr id="7285" name="Text Box 117">
            <a:extLst>
              <a:ext uri="{FF2B5EF4-FFF2-40B4-BE49-F238E27FC236}">
                <a16:creationId xmlns:a16="http://schemas.microsoft.com/office/drawing/2014/main" xmlns="" id="{79FFCEE8-4FD4-4236-BF93-0BF96D8A8632}"/>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17</a:t>
            </a:r>
          </a:p>
        </p:txBody>
      </p:sp>
      <p:sp>
        <p:nvSpPr>
          <p:cNvPr id="7286" name="Text Box 118">
            <a:extLst>
              <a:ext uri="{FF2B5EF4-FFF2-40B4-BE49-F238E27FC236}">
                <a16:creationId xmlns:a16="http://schemas.microsoft.com/office/drawing/2014/main" xmlns="" id="{66C44F42-5B5A-4607-B48E-03EC32CA2183}"/>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16</a:t>
            </a:r>
          </a:p>
        </p:txBody>
      </p:sp>
      <p:sp>
        <p:nvSpPr>
          <p:cNvPr id="7287" name="Text Box 119">
            <a:extLst>
              <a:ext uri="{FF2B5EF4-FFF2-40B4-BE49-F238E27FC236}">
                <a16:creationId xmlns:a16="http://schemas.microsoft.com/office/drawing/2014/main" xmlns="" id="{C9853DC8-0F1C-4FD5-A557-7E4A463EE34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15</a:t>
            </a:r>
          </a:p>
        </p:txBody>
      </p:sp>
      <p:sp>
        <p:nvSpPr>
          <p:cNvPr id="7288" name="Text Box 120">
            <a:extLst>
              <a:ext uri="{FF2B5EF4-FFF2-40B4-BE49-F238E27FC236}">
                <a16:creationId xmlns:a16="http://schemas.microsoft.com/office/drawing/2014/main" xmlns="" id="{FF10CC85-0994-4283-A1F4-E59B25F60FEC}"/>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14</a:t>
            </a:r>
          </a:p>
        </p:txBody>
      </p:sp>
      <p:sp>
        <p:nvSpPr>
          <p:cNvPr id="7289" name="Text Box 121">
            <a:extLst>
              <a:ext uri="{FF2B5EF4-FFF2-40B4-BE49-F238E27FC236}">
                <a16:creationId xmlns:a16="http://schemas.microsoft.com/office/drawing/2014/main" xmlns="" id="{E37FEDE3-0BA6-4685-9729-2446BC8E5DD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13</a:t>
            </a:r>
          </a:p>
        </p:txBody>
      </p:sp>
      <p:sp>
        <p:nvSpPr>
          <p:cNvPr id="7290" name="Text Box 122">
            <a:extLst>
              <a:ext uri="{FF2B5EF4-FFF2-40B4-BE49-F238E27FC236}">
                <a16:creationId xmlns:a16="http://schemas.microsoft.com/office/drawing/2014/main" xmlns="" id="{1BEF6D5B-57C6-4212-AA85-C143B640FA15}"/>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12</a:t>
            </a:r>
          </a:p>
        </p:txBody>
      </p:sp>
      <p:sp>
        <p:nvSpPr>
          <p:cNvPr id="7291" name="Text Box 123">
            <a:extLst>
              <a:ext uri="{FF2B5EF4-FFF2-40B4-BE49-F238E27FC236}">
                <a16:creationId xmlns:a16="http://schemas.microsoft.com/office/drawing/2014/main" xmlns="" id="{CE2F662A-7B57-4D7F-893D-666F03982145}"/>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11</a:t>
            </a:r>
          </a:p>
        </p:txBody>
      </p:sp>
      <p:sp>
        <p:nvSpPr>
          <p:cNvPr id="7292" name="Text Box 124">
            <a:extLst>
              <a:ext uri="{FF2B5EF4-FFF2-40B4-BE49-F238E27FC236}">
                <a16:creationId xmlns:a16="http://schemas.microsoft.com/office/drawing/2014/main" xmlns="" id="{2BF240C3-3FB6-4F89-94BA-BD65C09908A0}"/>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10</a:t>
            </a:r>
          </a:p>
        </p:txBody>
      </p:sp>
      <p:sp>
        <p:nvSpPr>
          <p:cNvPr id="7293" name="Text Box 125">
            <a:extLst>
              <a:ext uri="{FF2B5EF4-FFF2-40B4-BE49-F238E27FC236}">
                <a16:creationId xmlns:a16="http://schemas.microsoft.com/office/drawing/2014/main" xmlns="" id="{4AE8A7FF-196D-4B34-A99A-C7BE0DC402B2}"/>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09</a:t>
            </a:r>
          </a:p>
        </p:txBody>
      </p:sp>
      <p:sp>
        <p:nvSpPr>
          <p:cNvPr id="7294" name="Text Box 126">
            <a:extLst>
              <a:ext uri="{FF2B5EF4-FFF2-40B4-BE49-F238E27FC236}">
                <a16:creationId xmlns:a16="http://schemas.microsoft.com/office/drawing/2014/main" xmlns="" id="{CB7E4E55-29AD-4B9F-9712-3E22D8869656}"/>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08</a:t>
            </a:r>
          </a:p>
        </p:txBody>
      </p:sp>
      <p:sp>
        <p:nvSpPr>
          <p:cNvPr id="7295" name="Text Box 127">
            <a:extLst>
              <a:ext uri="{FF2B5EF4-FFF2-40B4-BE49-F238E27FC236}">
                <a16:creationId xmlns:a16="http://schemas.microsoft.com/office/drawing/2014/main" xmlns="" id="{75B8920D-31BB-42E9-A746-54A6D96BFB62}"/>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07</a:t>
            </a:r>
          </a:p>
        </p:txBody>
      </p:sp>
      <p:sp>
        <p:nvSpPr>
          <p:cNvPr id="7296" name="Text Box 128">
            <a:extLst>
              <a:ext uri="{FF2B5EF4-FFF2-40B4-BE49-F238E27FC236}">
                <a16:creationId xmlns:a16="http://schemas.microsoft.com/office/drawing/2014/main" xmlns="" id="{10ADC852-7845-4B3A-AB3D-ECAD1767E48B}"/>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06</a:t>
            </a:r>
          </a:p>
        </p:txBody>
      </p:sp>
      <p:sp>
        <p:nvSpPr>
          <p:cNvPr id="7297" name="Text Box 129">
            <a:extLst>
              <a:ext uri="{FF2B5EF4-FFF2-40B4-BE49-F238E27FC236}">
                <a16:creationId xmlns:a16="http://schemas.microsoft.com/office/drawing/2014/main" xmlns="" id="{AF23EBE8-71BB-4751-A1D3-565849DE96D2}"/>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05</a:t>
            </a:r>
          </a:p>
        </p:txBody>
      </p:sp>
      <p:sp>
        <p:nvSpPr>
          <p:cNvPr id="7298" name="Text Box 130">
            <a:extLst>
              <a:ext uri="{FF2B5EF4-FFF2-40B4-BE49-F238E27FC236}">
                <a16:creationId xmlns:a16="http://schemas.microsoft.com/office/drawing/2014/main" xmlns="" id="{CFB142A6-C566-4B9A-8848-48C1687F686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04</a:t>
            </a:r>
          </a:p>
        </p:txBody>
      </p:sp>
      <p:sp>
        <p:nvSpPr>
          <p:cNvPr id="7299" name="Text Box 131">
            <a:extLst>
              <a:ext uri="{FF2B5EF4-FFF2-40B4-BE49-F238E27FC236}">
                <a16:creationId xmlns:a16="http://schemas.microsoft.com/office/drawing/2014/main" xmlns="" id="{5B54A960-1F48-45DB-A075-DC39BC3F329F}"/>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03</a:t>
            </a:r>
          </a:p>
        </p:txBody>
      </p:sp>
      <p:sp>
        <p:nvSpPr>
          <p:cNvPr id="7300" name="Text Box 132">
            <a:extLst>
              <a:ext uri="{FF2B5EF4-FFF2-40B4-BE49-F238E27FC236}">
                <a16:creationId xmlns:a16="http://schemas.microsoft.com/office/drawing/2014/main" xmlns="" id="{DF87A335-B03E-48EB-B67E-CC2FBD95DDD5}"/>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02</a:t>
            </a:r>
          </a:p>
        </p:txBody>
      </p:sp>
      <p:sp>
        <p:nvSpPr>
          <p:cNvPr id="7301" name="Text Box 133">
            <a:extLst>
              <a:ext uri="{FF2B5EF4-FFF2-40B4-BE49-F238E27FC236}">
                <a16:creationId xmlns:a16="http://schemas.microsoft.com/office/drawing/2014/main" xmlns="" id="{6640247E-0957-43AF-BA38-5F8EF759D5EE}"/>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Verdana" panose="020B0604030504040204" pitchFamily="34" charset="0"/>
              </a:rPr>
              <a:t>01</a:t>
            </a:r>
          </a:p>
        </p:txBody>
      </p:sp>
      <p:sp>
        <p:nvSpPr>
          <p:cNvPr id="7305" name="Text Box 137">
            <a:extLst>
              <a:ext uri="{FF2B5EF4-FFF2-40B4-BE49-F238E27FC236}">
                <a16:creationId xmlns:a16="http://schemas.microsoft.com/office/drawing/2014/main" xmlns="" id="{C5D62199-AD99-463B-BAAE-EB6074DAC559}"/>
              </a:ext>
            </a:extLst>
          </p:cNvPr>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dirty="0">
                <a:solidFill>
                  <a:schemeClr val="bg1"/>
                </a:solidFill>
                <a:latin typeface="Verdana" panose="020B0604030504040204" pitchFamily="34" charset="0"/>
              </a:rPr>
              <a:t>00</a:t>
            </a:r>
          </a:p>
        </p:txBody>
      </p:sp>
      <p:sp>
        <p:nvSpPr>
          <p:cNvPr id="44097" name="Text Box 135">
            <a:hlinkClick r:id="" action="ppaction://noaction"/>
            <a:extLst>
              <a:ext uri="{FF2B5EF4-FFF2-40B4-BE49-F238E27FC236}">
                <a16:creationId xmlns:a16="http://schemas.microsoft.com/office/drawing/2014/main" xmlns="" id="{4F1B2068-8FC6-419C-9B01-F1A330DA8675}"/>
              </a:ext>
            </a:extLst>
          </p:cNvPr>
          <p:cNvSpPr txBox="1">
            <a:spLocks noChangeArrowheads="1"/>
          </p:cNvSpPr>
          <p:nvPr/>
        </p:nvSpPr>
        <p:spPr bwMode="auto">
          <a:xfrm>
            <a:off x="9067800" y="64770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i="1" dirty="0">
                <a:latin typeface="Verdana" panose="020B0604030504040204" pitchFamily="34" charset="0"/>
              </a:rPr>
              <a:t>Countdown Clock</a:t>
            </a:r>
            <a:br>
              <a:rPr lang="en-US" altLang="en-US" sz="1000" i="1" dirty="0">
                <a:latin typeface="Verdana" panose="020B0604030504040204" pitchFamily="34" charset="0"/>
              </a:rPr>
            </a:br>
            <a:r>
              <a:rPr lang="en-US" altLang="en-US" sz="1000" i="1" dirty="0">
                <a:latin typeface="Verdana" panose="020B0604030504040204" pitchFamily="34" charset="0"/>
              </a:rPr>
              <a:t>By Dr. Jeff </a:t>
            </a:r>
            <a:r>
              <a:rPr lang="en-US" altLang="en-US" sz="1000" i="1" dirty="0" err="1">
                <a:latin typeface="Verdana" panose="020B0604030504040204" pitchFamily="34" charset="0"/>
              </a:rPr>
              <a:t>Ertzberger</a:t>
            </a:r>
            <a:endParaRPr lang="en-US" altLang="en-US" sz="1000" i="1" dirty="0">
              <a:latin typeface="Verdana" panose="020B0604030504040204" pitchFamily="34" charset="0"/>
            </a:endParaRPr>
          </a:p>
        </p:txBody>
      </p:sp>
      <p:pic>
        <p:nvPicPr>
          <p:cNvPr id="70" name="Picture 69">
            <a:extLst>
              <a:ext uri="{FF2B5EF4-FFF2-40B4-BE49-F238E27FC236}">
                <a16:creationId xmlns:a16="http://schemas.microsoft.com/office/drawing/2014/main" xmlns="" id="{30BC84FF-2DF7-46BF-B697-4EB7E7EE631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346" b="100000" l="3000" r="100000">
                        <a14:backgroundMark x1="36111" y1="40769" x2="36111" y2="40769"/>
                        <a14:backgroundMark x1="36000" y1="40962" x2="39222" y2="51154"/>
                        <a14:backgroundMark x1="39222" y1="51154" x2="39222" y2="51154"/>
                        <a14:backgroundMark x1="29556" y1="40192" x2="42333" y2="40577"/>
                        <a14:backgroundMark x1="32667" y1="35000" x2="38000" y2="56346"/>
                        <a14:backgroundMark x1="39222" y1="42885" x2="42000" y2="50769"/>
                        <a14:backgroundMark x1="40889" y1="46731" x2="35889" y2="39808"/>
                        <a14:backgroundMark x1="35778" y1="40000" x2="35778" y2="40000"/>
                        <a14:backgroundMark x1="35333" y1="45769" x2="35333" y2="45769"/>
                        <a14:backgroundMark x1="35667" y1="40192" x2="35667" y2="40192"/>
                        <a14:backgroundMark x1="35667" y1="40192" x2="35444" y2="45769"/>
                        <a14:backgroundMark x1="35444" y1="45769" x2="39000" y2="51538"/>
                        <a14:backgroundMark x1="39111" y1="51346" x2="37222" y2="47885"/>
                        <a14:backgroundMark x1="41778" y1="51731" x2="41778" y2="51731"/>
                        <a14:backgroundMark x1="41778" y1="51731" x2="41778" y2="51731"/>
                        <a14:backgroundMark x1="41778" y1="51731" x2="41778" y2="51731"/>
                      </a14:backgroundRemoval>
                    </a14:imgEffect>
                  </a14:imgLayer>
                </a14:imgProps>
              </a:ext>
              <a:ext uri="{28A0092B-C50C-407E-A947-70E740481C1C}">
                <a14:useLocalDpi xmlns:a14="http://schemas.microsoft.com/office/drawing/2010/main" val="0"/>
              </a:ext>
            </a:extLst>
          </a:blip>
          <a:stretch>
            <a:fillRect/>
          </a:stretch>
        </p:blipFill>
        <p:spPr>
          <a:xfrm>
            <a:off x="144379" y="168632"/>
            <a:ext cx="2811662" cy="1499748"/>
          </a:xfrm>
          <a:prstGeom prst="rect">
            <a:avLst/>
          </a:prstGeom>
        </p:spPr>
      </p:pic>
      <p:pic>
        <p:nvPicPr>
          <p:cNvPr id="5" name="videoplayback (1)">
            <a:hlinkClick r:id="" action="ppaction://media"/>
            <a:extLst>
              <a:ext uri="{FF2B5EF4-FFF2-40B4-BE49-F238E27FC236}">
                <a16:creationId xmlns:a16="http://schemas.microsoft.com/office/drawing/2014/main" xmlns="" id="{41C20C0F-C6F2-461B-8920-91649708711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295954" y="168631"/>
            <a:ext cx="3751499" cy="2019936"/>
          </a:xfrm>
          <a:prstGeom prst="rect">
            <a:avLst/>
          </a:prstGeom>
        </p:spPr>
      </p:pic>
      <p:pic>
        <p:nvPicPr>
          <p:cNvPr id="67" name="video chuyển màu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31758" y="2196772"/>
            <a:ext cx="8474242" cy="4081567"/>
          </a:xfrm>
          <a:prstGeom prst="rect">
            <a:avLst/>
          </a:prstGeom>
        </p:spPr>
      </p:pic>
      <p:sp>
        <p:nvSpPr>
          <p:cNvPr id="3" name="Rectangle 2"/>
          <p:cNvSpPr/>
          <p:nvPr/>
        </p:nvSpPr>
        <p:spPr>
          <a:xfrm>
            <a:off x="8485985" y="6236089"/>
            <a:ext cx="3371436"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https://youtu.be/YHAaH0V_vko</a:t>
            </a:r>
          </a:p>
        </p:txBody>
      </p:sp>
      <p:sp>
        <p:nvSpPr>
          <p:cNvPr id="71" name="TextBox 70">
            <a:extLst>
              <a:ext uri="{FF2B5EF4-FFF2-40B4-BE49-F238E27FC236}">
                <a16:creationId xmlns:a16="http://schemas.microsoft.com/office/drawing/2014/main" xmlns="" id="{D5B03A2A-7ED4-434B-A0FA-FE0D8A7115A4}"/>
              </a:ext>
            </a:extLst>
          </p:cNvPr>
          <p:cNvSpPr txBox="1"/>
          <p:nvPr/>
        </p:nvSpPr>
        <p:spPr>
          <a:xfrm>
            <a:off x="2406316" y="168631"/>
            <a:ext cx="5889638" cy="646331"/>
          </a:xfrm>
          <a:prstGeom prst="rect">
            <a:avLst/>
          </a:prstGeom>
          <a:solidFill>
            <a:schemeClr val="accent4">
              <a:lumMod val="20000"/>
              <a:lumOff val="80000"/>
            </a:schemeClr>
          </a:solidFill>
        </p:spPr>
        <p:txBody>
          <a:bodyPr wrap="square">
            <a:spAutoFit/>
          </a:bodyPr>
          <a:lstStyle/>
          <a:p>
            <a:pPr lvl="0" algn="ctr"/>
            <a:r>
              <a:rPr lang="en-SG" sz="3600" b="1" dirty="0" smtClean="0">
                <a:solidFill>
                  <a:srgbClr val="FF0000"/>
                </a:solidFill>
                <a:latin typeface="Times New Roman" panose="02020603050405020304" pitchFamily="18" charset="0"/>
                <a:cs typeface="Times New Roman" panose="02020603050405020304" pitchFamily="18" charset="0"/>
              </a:rPr>
              <a:t>THỰC HÀNH </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4379" y="6189922"/>
            <a:ext cx="3902241"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Video minh </a:t>
            </a:r>
            <a:r>
              <a:rPr lang="en-US" sz="2400" i="1" dirty="0" err="1" smtClean="0">
                <a:latin typeface="Times New Roman" panose="02020603050405020304" pitchFamily="18" charset="0"/>
                <a:cs typeface="Times New Roman" panose="02020603050405020304" pitchFamily="18" charset="0"/>
              </a:rPr>
              <a:t>họa</a:t>
            </a:r>
            <a:endParaRPr lang="en-US" sz="2400" i="1" dirty="0">
              <a:latin typeface="Times New Roman" panose="02020603050405020304" pitchFamily="18" charset="0"/>
              <a:cs typeface="Times New Roman" panose="02020603050405020304" pitchFamily="18" charset="0"/>
            </a:endParaRPr>
          </a:p>
        </p:txBody>
      </p:sp>
      <p:sp>
        <p:nvSpPr>
          <p:cNvPr id="72" name="Rectangle 71"/>
          <p:cNvSpPr/>
          <p:nvPr/>
        </p:nvSpPr>
        <p:spPr>
          <a:xfrm>
            <a:off x="3465070" y="739976"/>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1</a:t>
            </a:r>
          </a:p>
        </p:txBody>
      </p:sp>
    </p:spTree>
  </p:cSld>
  <p:clrMapOvr>
    <a:masterClrMapping/>
  </p:clrMapOvr>
  <p:transition advClick="0" advTm="5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18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7184"/>
                                        </p:tgtEl>
                                        <p:attrNameLst>
                                          <p:attrName>style.visibility</p:attrName>
                                        </p:attrNameLst>
                                      </p:cBhvr>
                                      <p:to>
                                        <p:strVal val="hidden"/>
                                      </p:to>
                                    </p:set>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7243"/>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7243"/>
                                        </p:tgtEl>
                                        <p:attrNameLst>
                                          <p:attrName>style.visibility</p:attrName>
                                        </p:attrNameLst>
                                      </p:cBhvr>
                                      <p:to>
                                        <p:strVal val="hidden"/>
                                      </p:to>
                                    </p:set>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2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7244"/>
                                        </p:tgtEl>
                                        <p:attrNameLst>
                                          <p:attrName>style.visibility</p:attrName>
                                        </p:attrNameLst>
                                      </p:cBhvr>
                                      <p:to>
                                        <p:strVal val="hidden"/>
                                      </p:to>
                                    </p:set>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245"/>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7245"/>
                                        </p:tgtEl>
                                        <p:attrNameLst>
                                          <p:attrName>style.visibility</p:attrName>
                                        </p:attrNameLst>
                                      </p:cBhvr>
                                      <p:to>
                                        <p:strVal val="hidden"/>
                                      </p:to>
                                    </p:set>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246"/>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7246"/>
                                        </p:tgtEl>
                                        <p:attrNameLst>
                                          <p:attrName>style.visibility</p:attrName>
                                        </p:attrNameLst>
                                      </p:cBhvr>
                                      <p:to>
                                        <p:strVal val="hidden"/>
                                      </p:to>
                                    </p:set>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7247"/>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7247"/>
                                        </p:tgtEl>
                                        <p:attrNameLst>
                                          <p:attrName>style.visibility</p:attrName>
                                        </p:attrNameLst>
                                      </p:cBhvr>
                                      <p:to>
                                        <p:strVal val="hidden"/>
                                      </p:to>
                                    </p:set>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7248"/>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7248"/>
                                        </p:tgtEl>
                                        <p:attrNameLst>
                                          <p:attrName>style.visibility</p:attrName>
                                        </p:attrNameLst>
                                      </p:cBhvr>
                                      <p:to>
                                        <p:strVal val="hidden"/>
                                      </p:to>
                                    </p:set>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7249"/>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7249"/>
                                        </p:tgtEl>
                                        <p:attrNameLst>
                                          <p:attrName>style.visibility</p:attrName>
                                        </p:attrNameLst>
                                      </p:cBhvr>
                                      <p:to>
                                        <p:strVal val="hidden"/>
                                      </p:to>
                                    </p:set>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7250"/>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7250"/>
                                        </p:tgtEl>
                                        <p:attrNameLst>
                                          <p:attrName>style.visibility</p:attrName>
                                        </p:attrNameLst>
                                      </p:cBhvr>
                                      <p:to>
                                        <p:strVal val="hidden"/>
                                      </p:to>
                                    </p:set>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7251"/>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7251"/>
                                        </p:tgtEl>
                                        <p:attrNameLst>
                                          <p:attrName>style.visibility</p:attrName>
                                        </p:attrNameLst>
                                      </p:cBhvr>
                                      <p:to>
                                        <p:strVal val="hidden"/>
                                      </p:to>
                                    </p:set>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7252"/>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7252"/>
                                        </p:tgtEl>
                                        <p:attrNameLst>
                                          <p:attrName>style.visibility</p:attrName>
                                        </p:attrNameLst>
                                      </p:cBhvr>
                                      <p:to>
                                        <p:strVal val="hidden"/>
                                      </p:to>
                                    </p:set>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7253"/>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7253"/>
                                        </p:tgtEl>
                                        <p:attrNameLst>
                                          <p:attrName>style.visibility</p:attrName>
                                        </p:attrNameLst>
                                      </p:cBhvr>
                                      <p:to>
                                        <p:strVal val="hidden"/>
                                      </p:to>
                                    </p:set>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7254"/>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7254"/>
                                        </p:tgtEl>
                                        <p:attrNameLst>
                                          <p:attrName>style.visibility</p:attrName>
                                        </p:attrNameLst>
                                      </p:cBhvr>
                                      <p:to>
                                        <p:strVal val="hidden"/>
                                      </p:to>
                                    </p:set>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7255"/>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7255"/>
                                        </p:tgtEl>
                                        <p:attrNameLst>
                                          <p:attrName>style.visibility</p:attrName>
                                        </p:attrNameLst>
                                      </p:cBhvr>
                                      <p:to>
                                        <p:strVal val="hidden"/>
                                      </p:to>
                                    </p:set>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7256"/>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7256"/>
                                        </p:tgtEl>
                                        <p:attrNameLst>
                                          <p:attrName>style.visibility</p:attrName>
                                        </p:attrNameLst>
                                      </p:cBhvr>
                                      <p:to>
                                        <p:strVal val="hidden"/>
                                      </p:to>
                                    </p:set>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7257"/>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7257"/>
                                        </p:tgtEl>
                                        <p:attrNameLst>
                                          <p:attrName>style.visibility</p:attrName>
                                        </p:attrNameLst>
                                      </p:cBhvr>
                                      <p:to>
                                        <p:strVal val="hidden"/>
                                      </p:to>
                                    </p:set>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7258"/>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7258"/>
                                        </p:tgtEl>
                                        <p:attrNameLst>
                                          <p:attrName>style.visibility</p:attrName>
                                        </p:attrNameLst>
                                      </p:cBhvr>
                                      <p:to>
                                        <p:strVal val="hidden"/>
                                      </p:to>
                                    </p:set>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7259"/>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7259"/>
                                        </p:tgtEl>
                                        <p:attrNameLst>
                                          <p:attrName>style.visibility</p:attrName>
                                        </p:attrNameLst>
                                      </p:cBhvr>
                                      <p:to>
                                        <p:strVal val="hidden"/>
                                      </p:to>
                                    </p:set>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7260"/>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7260"/>
                                        </p:tgtEl>
                                        <p:attrNameLst>
                                          <p:attrName>style.visibility</p:attrName>
                                        </p:attrNameLst>
                                      </p:cBhvr>
                                      <p:to>
                                        <p:strVal val="hidden"/>
                                      </p:to>
                                    </p:set>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7261"/>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7261"/>
                                        </p:tgtEl>
                                        <p:attrNameLst>
                                          <p:attrName>style.visibility</p:attrName>
                                        </p:attrNameLst>
                                      </p:cBhvr>
                                      <p:to>
                                        <p:strVal val="hidden"/>
                                      </p:to>
                                    </p:set>
                                  </p:subTnLst>
                                </p:cTn>
                              </p:par>
                            </p:childTnLst>
                          </p:cTn>
                        </p:par>
                        <p:par>
                          <p:cTn id="64" fill="hold" nodeType="afterGroup">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7262"/>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7262"/>
                                        </p:tgtEl>
                                        <p:attrNameLst>
                                          <p:attrName>style.visibility</p:attrName>
                                        </p:attrNameLst>
                                      </p:cBhvr>
                                      <p:to>
                                        <p:strVal val="hidden"/>
                                      </p:to>
                                    </p:set>
                                  </p:subTnLst>
                                </p:cTn>
                              </p:par>
                            </p:childTnLst>
                          </p:cTn>
                        </p:par>
                        <p:par>
                          <p:cTn id="67" fill="hold" nodeType="afterGroup">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7263"/>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7263"/>
                                        </p:tgtEl>
                                        <p:attrNameLst>
                                          <p:attrName>style.visibility</p:attrName>
                                        </p:attrNameLst>
                                      </p:cBhvr>
                                      <p:to>
                                        <p:strVal val="hidden"/>
                                      </p:to>
                                    </p:set>
                                  </p:subTnLst>
                                </p:cTn>
                              </p:par>
                            </p:childTnLst>
                          </p:cTn>
                        </p:par>
                        <p:par>
                          <p:cTn id="70" fill="hold" nodeType="afterGroup">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7264"/>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7264"/>
                                        </p:tgtEl>
                                        <p:attrNameLst>
                                          <p:attrName>style.visibility</p:attrName>
                                        </p:attrNameLst>
                                      </p:cBhvr>
                                      <p:to>
                                        <p:strVal val="hidden"/>
                                      </p:to>
                                    </p:set>
                                  </p:subTnLst>
                                </p:cTn>
                              </p:par>
                            </p:childTnLst>
                          </p:cTn>
                        </p:par>
                        <p:par>
                          <p:cTn id="73" fill="hold" nodeType="afterGroup">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7265"/>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7265"/>
                                        </p:tgtEl>
                                        <p:attrNameLst>
                                          <p:attrName>style.visibility</p:attrName>
                                        </p:attrNameLst>
                                      </p:cBhvr>
                                      <p:to>
                                        <p:strVal val="hidden"/>
                                      </p:to>
                                    </p:set>
                                  </p:subTnLst>
                                </p:cTn>
                              </p:par>
                            </p:childTnLst>
                          </p:cTn>
                        </p:par>
                        <p:par>
                          <p:cTn id="76" fill="hold" nodeType="afterGroup">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7266"/>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7266"/>
                                        </p:tgtEl>
                                        <p:attrNameLst>
                                          <p:attrName>style.visibility</p:attrName>
                                        </p:attrNameLst>
                                      </p:cBhvr>
                                      <p:to>
                                        <p:strVal val="hidden"/>
                                      </p:to>
                                    </p:set>
                                  </p:subTnLst>
                                </p:cTn>
                              </p:par>
                            </p:childTnLst>
                          </p:cTn>
                        </p:par>
                        <p:par>
                          <p:cTn id="79" fill="hold" nodeType="afterGroup">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7267"/>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7267"/>
                                        </p:tgtEl>
                                        <p:attrNameLst>
                                          <p:attrName>style.visibility</p:attrName>
                                        </p:attrNameLst>
                                      </p:cBhvr>
                                      <p:to>
                                        <p:strVal val="hidden"/>
                                      </p:to>
                                    </p:set>
                                  </p:subTnLst>
                                </p:cTn>
                              </p:par>
                            </p:childTnLst>
                          </p:cTn>
                        </p:par>
                        <p:par>
                          <p:cTn id="82" fill="hold" nodeType="afterGroup">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7268"/>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7268"/>
                                        </p:tgtEl>
                                        <p:attrNameLst>
                                          <p:attrName>style.visibility</p:attrName>
                                        </p:attrNameLst>
                                      </p:cBhvr>
                                      <p:to>
                                        <p:strVal val="hidden"/>
                                      </p:to>
                                    </p:set>
                                  </p:subTnLst>
                                </p:cTn>
                              </p:par>
                            </p:childTnLst>
                          </p:cTn>
                        </p:par>
                        <p:par>
                          <p:cTn id="85" fill="hold" nodeType="afterGroup">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7270"/>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7270"/>
                                        </p:tgtEl>
                                        <p:attrNameLst>
                                          <p:attrName>style.visibility</p:attrName>
                                        </p:attrNameLst>
                                      </p:cBhvr>
                                      <p:to>
                                        <p:strVal val="hidden"/>
                                      </p:to>
                                    </p:set>
                                  </p:subTnLst>
                                </p:cTn>
                              </p:par>
                            </p:childTnLst>
                          </p:cTn>
                        </p:par>
                        <p:par>
                          <p:cTn id="88" fill="hold" nodeType="afterGroup">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7271"/>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7271"/>
                                        </p:tgtEl>
                                        <p:attrNameLst>
                                          <p:attrName>style.visibility</p:attrName>
                                        </p:attrNameLst>
                                      </p:cBhvr>
                                      <p:to>
                                        <p:strVal val="hidden"/>
                                      </p:to>
                                    </p:set>
                                  </p:subTnLst>
                                </p:cTn>
                              </p:par>
                            </p:childTnLst>
                          </p:cTn>
                        </p:par>
                        <p:par>
                          <p:cTn id="91" fill="hold" nodeType="afterGroup">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7272"/>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7272"/>
                                        </p:tgtEl>
                                        <p:attrNameLst>
                                          <p:attrName>style.visibility</p:attrName>
                                        </p:attrNameLst>
                                      </p:cBhvr>
                                      <p:to>
                                        <p:strVal val="hidden"/>
                                      </p:to>
                                    </p:set>
                                  </p:subTnLst>
                                </p:cTn>
                              </p:par>
                            </p:childTnLst>
                          </p:cTn>
                        </p:par>
                        <p:par>
                          <p:cTn id="94" fill="hold" nodeType="afterGroup">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7273"/>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7273"/>
                                        </p:tgtEl>
                                        <p:attrNameLst>
                                          <p:attrName>style.visibility</p:attrName>
                                        </p:attrNameLst>
                                      </p:cBhvr>
                                      <p:to>
                                        <p:strVal val="hidden"/>
                                      </p:to>
                                    </p:set>
                                  </p:subTnLst>
                                </p:cTn>
                              </p:par>
                            </p:childTnLst>
                          </p:cTn>
                        </p:par>
                        <p:par>
                          <p:cTn id="97" fill="hold" nodeType="afterGroup">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7274"/>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7274"/>
                                        </p:tgtEl>
                                        <p:attrNameLst>
                                          <p:attrName>style.visibility</p:attrName>
                                        </p:attrNameLst>
                                      </p:cBhvr>
                                      <p:to>
                                        <p:strVal val="hidden"/>
                                      </p:to>
                                    </p:set>
                                  </p:subTnLst>
                                </p:cTn>
                              </p:par>
                            </p:childTnLst>
                          </p:cTn>
                        </p:par>
                        <p:par>
                          <p:cTn id="100" fill="hold" nodeType="afterGroup">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7275"/>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7275"/>
                                        </p:tgtEl>
                                        <p:attrNameLst>
                                          <p:attrName>style.visibility</p:attrName>
                                        </p:attrNameLst>
                                      </p:cBhvr>
                                      <p:to>
                                        <p:strVal val="hidden"/>
                                      </p:to>
                                    </p:set>
                                  </p:subTnLst>
                                </p:cTn>
                              </p:par>
                            </p:childTnLst>
                          </p:cTn>
                        </p:par>
                        <p:par>
                          <p:cTn id="103" fill="hold" nodeType="afterGroup">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7276"/>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7276"/>
                                        </p:tgtEl>
                                        <p:attrNameLst>
                                          <p:attrName>style.visibility</p:attrName>
                                        </p:attrNameLst>
                                      </p:cBhvr>
                                      <p:to>
                                        <p:strVal val="hidden"/>
                                      </p:to>
                                    </p:set>
                                  </p:subTnLst>
                                </p:cTn>
                              </p:par>
                            </p:childTnLst>
                          </p:cTn>
                        </p:par>
                        <p:par>
                          <p:cTn id="106" fill="hold" nodeType="afterGroup">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7277"/>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7277"/>
                                        </p:tgtEl>
                                        <p:attrNameLst>
                                          <p:attrName>style.visibility</p:attrName>
                                        </p:attrNameLst>
                                      </p:cBhvr>
                                      <p:to>
                                        <p:strVal val="hidden"/>
                                      </p:to>
                                    </p:set>
                                  </p:subTnLst>
                                </p:cTn>
                              </p:par>
                            </p:childTnLst>
                          </p:cTn>
                        </p:par>
                        <p:par>
                          <p:cTn id="109" fill="hold" nodeType="afterGroup">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7278"/>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7278"/>
                                        </p:tgtEl>
                                        <p:attrNameLst>
                                          <p:attrName>style.visibility</p:attrName>
                                        </p:attrNameLst>
                                      </p:cBhvr>
                                      <p:to>
                                        <p:strVal val="hidden"/>
                                      </p:to>
                                    </p:set>
                                  </p:subTnLst>
                                </p:cTn>
                              </p:par>
                            </p:childTnLst>
                          </p:cTn>
                        </p:par>
                        <p:par>
                          <p:cTn id="112" fill="hold" nodeType="afterGroup">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7279"/>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7279"/>
                                        </p:tgtEl>
                                        <p:attrNameLst>
                                          <p:attrName>style.visibility</p:attrName>
                                        </p:attrNameLst>
                                      </p:cBhvr>
                                      <p:to>
                                        <p:strVal val="hidden"/>
                                      </p:to>
                                    </p:set>
                                  </p:subTnLst>
                                </p:cTn>
                              </p:par>
                            </p:childTnLst>
                          </p:cTn>
                        </p:par>
                        <p:par>
                          <p:cTn id="115" fill="hold" nodeType="afterGroup">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7280"/>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7280"/>
                                        </p:tgtEl>
                                        <p:attrNameLst>
                                          <p:attrName>style.visibility</p:attrName>
                                        </p:attrNameLst>
                                      </p:cBhvr>
                                      <p:to>
                                        <p:strVal val="hidden"/>
                                      </p:to>
                                    </p:set>
                                  </p:subTnLst>
                                </p:cTn>
                              </p:par>
                            </p:childTnLst>
                          </p:cTn>
                        </p:par>
                        <p:par>
                          <p:cTn id="118" fill="hold" nodeType="afterGroup">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7281"/>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7281"/>
                                        </p:tgtEl>
                                        <p:attrNameLst>
                                          <p:attrName>style.visibility</p:attrName>
                                        </p:attrNameLst>
                                      </p:cBhvr>
                                      <p:to>
                                        <p:strVal val="hidden"/>
                                      </p:to>
                                    </p:set>
                                  </p:subTnLst>
                                </p:cTn>
                              </p:par>
                            </p:childTnLst>
                          </p:cTn>
                        </p:par>
                        <p:par>
                          <p:cTn id="121" fill="hold" nodeType="afterGroup">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7282"/>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7282"/>
                                        </p:tgtEl>
                                        <p:attrNameLst>
                                          <p:attrName>style.visibility</p:attrName>
                                        </p:attrNameLst>
                                      </p:cBhvr>
                                      <p:to>
                                        <p:strVal val="hidden"/>
                                      </p:to>
                                    </p:set>
                                  </p:subTnLst>
                                </p:cTn>
                              </p:par>
                            </p:childTnLst>
                          </p:cTn>
                        </p:par>
                        <p:par>
                          <p:cTn id="124" fill="hold" nodeType="afterGroup">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7283"/>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7283"/>
                                        </p:tgtEl>
                                        <p:attrNameLst>
                                          <p:attrName>style.visibility</p:attrName>
                                        </p:attrNameLst>
                                      </p:cBhvr>
                                      <p:to>
                                        <p:strVal val="hidden"/>
                                      </p:to>
                                    </p:set>
                                  </p:subTnLst>
                                </p:cTn>
                              </p:par>
                            </p:childTnLst>
                          </p:cTn>
                        </p:par>
                        <p:par>
                          <p:cTn id="127" fill="hold" nodeType="afterGroup">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7284"/>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7284"/>
                                        </p:tgtEl>
                                        <p:attrNameLst>
                                          <p:attrName>style.visibility</p:attrName>
                                        </p:attrNameLst>
                                      </p:cBhvr>
                                      <p:to>
                                        <p:strVal val="hidden"/>
                                      </p:to>
                                    </p:set>
                                  </p:subTnLst>
                                </p:cTn>
                              </p:par>
                            </p:childTnLst>
                          </p:cTn>
                        </p:par>
                        <p:par>
                          <p:cTn id="130" fill="hold" nodeType="afterGroup">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7285"/>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7285"/>
                                        </p:tgtEl>
                                        <p:attrNameLst>
                                          <p:attrName>style.visibility</p:attrName>
                                        </p:attrNameLst>
                                      </p:cBhvr>
                                      <p:to>
                                        <p:strVal val="hidden"/>
                                      </p:to>
                                    </p:set>
                                  </p:subTnLst>
                                </p:cTn>
                              </p:par>
                            </p:childTnLst>
                          </p:cTn>
                        </p:par>
                        <p:par>
                          <p:cTn id="133" fill="hold" nodeType="afterGroup">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7286"/>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7286"/>
                                        </p:tgtEl>
                                        <p:attrNameLst>
                                          <p:attrName>style.visibility</p:attrName>
                                        </p:attrNameLst>
                                      </p:cBhvr>
                                      <p:to>
                                        <p:strVal val="hidden"/>
                                      </p:to>
                                    </p:set>
                                  </p:subTnLst>
                                </p:cTn>
                              </p:par>
                            </p:childTnLst>
                          </p:cTn>
                        </p:par>
                        <p:par>
                          <p:cTn id="136" fill="hold" nodeType="afterGroup">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7287"/>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7287"/>
                                        </p:tgtEl>
                                        <p:attrNameLst>
                                          <p:attrName>style.visibility</p:attrName>
                                        </p:attrNameLst>
                                      </p:cBhvr>
                                      <p:to>
                                        <p:strVal val="hidden"/>
                                      </p:to>
                                    </p:set>
                                  </p:subTnLst>
                                </p:cTn>
                              </p:par>
                            </p:childTnLst>
                          </p:cTn>
                        </p:par>
                        <p:par>
                          <p:cTn id="139" fill="hold" nodeType="afterGroup">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7288"/>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7288"/>
                                        </p:tgtEl>
                                        <p:attrNameLst>
                                          <p:attrName>style.visibility</p:attrName>
                                        </p:attrNameLst>
                                      </p:cBhvr>
                                      <p:to>
                                        <p:strVal val="hidden"/>
                                      </p:to>
                                    </p:set>
                                  </p:subTnLst>
                                </p:cTn>
                              </p:par>
                            </p:childTnLst>
                          </p:cTn>
                        </p:par>
                        <p:par>
                          <p:cTn id="142" fill="hold" nodeType="afterGroup">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7289"/>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7289"/>
                                        </p:tgtEl>
                                        <p:attrNameLst>
                                          <p:attrName>style.visibility</p:attrName>
                                        </p:attrNameLst>
                                      </p:cBhvr>
                                      <p:to>
                                        <p:strVal val="hidden"/>
                                      </p:to>
                                    </p:set>
                                  </p:subTnLst>
                                </p:cTn>
                              </p:par>
                            </p:childTnLst>
                          </p:cTn>
                        </p:par>
                        <p:par>
                          <p:cTn id="145" fill="hold" nodeType="afterGroup">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7290"/>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7290"/>
                                        </p:tgtEl>
                                        <p:attrNameLst>
                                          <p:attrName>style.visibility</p:attrName>
                                        </p:attrNameLst>
                                      </p:cBhvr>
                                      <p:to>
                                        <p:strVal val="hidden"/>
                                      </p:to>
                                    </p:set>
                                  </p:subTnLst>
                                </p:cTn>
                              </p:par>
                            </p:childTnLst>
                          </p:cTn>
                        </p:par>
                        <p:par>
                          <p:cTn id="148" fill="hold" nodeType="afterGroup">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7291"/>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7291"/>
                                        </p:tgtEl>
                                        <p:attrNameLst>
                                          <p:attrName>style.visibility</p:attrName>
                                        </p:attrNameLst>
                                      </p:cBhvr>
                                      <p:to>
                                        <p:strVal val="hidden"/>
                                      </p:to>
                                    </p:set>
                                  </p:subTnLst>
                                </p:cTn>
                              </p:par>
                            </p:childTnLst>
                          </p:cTn>
                        </p:par>
                        <p:par>
                          <p:cTn id="151" fill="hold" nodeType="afterGroup">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7292"/>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7292"/>
                                        </p:tgtEl>
                                        <p:attrNameLst>
                                          <p:attrName>style.visibility</p:attrName>
                                        </p:attrNameLst>
                                      </p:cBhvr>
                                      <p:to>
                                        <p:strVal val="hidden"/>
                                      </p:to>
                                    </p:set>
                                  </p:subTnLst>
                                </p:cTn>
                              </p:par>
                            </p:childTnLst>
                          </p:cTn>
                        </p:par>
                        <p:par>
                          <p:cTn id="154" fill="hold" nodeType="afterGroup">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7293"/>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7293"/>
                                        </p:tgtEl>
                                        <p:attrNameLst>
                                          <p:attrName>style.visibility</p:attrName>
                                        </p:attrNameLst>
                                      </p:cBhvr>
                                      <p:to>
                                        <p:strVal val="hidden"/>
                                      </p:to>
                                    </p:set>
                                  </p:subTnLst>
                                </p:cTn>
                              </p:par>
                            </p:childTnLst>
                          </p:cTn>
                        </p:par>
                        <p:par>
                          <p:cTn id="157" fill="hold" nodeType="afterGroup">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7294"/>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7294"/>
                                        </p:tgtEl>
                                        <p:attrNameLst>
                                          <p:attrName>style.visibility</p:attrName>
                                        </p:attrNameLst>
                                      </p:cBhvr>
                                      <p:to>
                                        <p:strVal val="hidden"/>
                                      </p:to>
                                    </p:set>
                                  </p:subTnLst>
                                </p:cTn>
                              </p:par>
                            </p:childTnLst>
                          </p:cTn>
                        </p:par>
                        <p:par>
                          <p:cTn id="160" fill="hold" nodeType="afterGroup">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295"/>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7295"/>
                                        </p:tgtEl>
                                        <p:attrNameLst>
                                          <p:attrName>style.visibility</p:attrName>
                                        </p:attrNameLst>
                                      </p:cBhvr>
                                      <p:to>
                                        <p:strVal val="hidden"/>
                                      </p:to>
                                    </p:set>
                                  </p:subTnLst>
                                </p:cTn>
                              </p:par>
                            </p:childTnLst>
                          </p:cTn>
                        </p:par>
                        <p:par>
                          <p:cTn id="163" fill="hold" nodeType="afterGroup">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296"/>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296"/>
                                        </p:tgtEl>
                                        <p:attrNameLst>
                                          <p:attrName>style.visibility</p:attrName>
                                        </p:attrNameLst>
                                      </p:cBhvr>
                                      <p:to>
                                        <p:strVal val="hidden"/>
                                      </p:to>
                                    </p:set>
                                  </p:subTnLst>
                                </p:cTn>
                              </p:par>
                            </p:childTnLst>
                          </p:cTn>
                        </p:par>
                        <p:par>
                          <p:cTn id="166" fill="hold" nodeType="afterGroup">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97"/>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297"/>
                                        </p:tgtEl>
                                        <p:attrNameLst>
                                          <p:attrName>style.visibility</p:attrName>
                                        </p:attrNameLst>
                                      </p:cBhvr>
                                      <p:to>
                                        <p:strVal val="hidden"/>
                                      </p:to>
                                    </p:set>
                                  </p:subTnLst>
                                </p:cTn>
                              </p:par>
                            </p:childTnLst>
                          </p:cTn>
                        </p:par>
                        <p:par>
                          <p:cTn id="169" fill="hold" nodeType="afterGroup">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98"/>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98"/>
                                        </p:tgtEl>
                                        <p:attrNameLst>
                                          <p:attrName>style.visibility</p:attrName>
                                        </p:attrNameLst>
                                      </p:cBhvr>
                                      <p:to>
                                        <p:strVal val="hidden"/>
                                      </p:to>
                                    </p:set>
                                  </p:subTnLst>
                                </p:cTn>
                              </p:par>
                            </p:childTnLst>
                          </p:cTn>
                        </p:par>
                        <p:par>
                          <p:cTn id="172" fill="hold" nodeType="afterGroup">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299"/>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299"/>
                                        </p:tgtEl>
                                        <p:attrNameLst>
                                          <p:attrName>style.visibility</p:attrName>
                                        </p:attrNameLst>
                                      </p:cBhvr>
                                      <p:to>
                                        <p:strVal val="hidden"/>
                                      </p:to>
                                    </p:set>
                                  </p:subTnLst>
                                </p:cTn>
                              </p:par>
                            </p:childTnLst>
                          </p:cTn>
                        </p:par>
                        <p:par>
                          <p:cTn id="175" fill="hold" nodeType="afterGroup">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300"/>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300"/>
                                        </p:tgtEl>
                                        <p:attrNameLst>
                                          <p:attrName>style.visibility</p:attrName>
                                        </p:attrNameLst>
                                      </p:cBhvr>
                                      <p:to>
                                        <p:strVal val="hidden"/>
                                      </p:to>
                                    </p:set>
                                  </p:subTnLst>
                                </p:cTn>
                              </p:par>
                            </p:childTnLst>
                          </p:cTn>
                        </p:par>
                        <p:par>
                          <p:cTn id="178" fill="hold" nodeType="afterGroup">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301"/>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301"/>
                                        </p:tgtEl>
                                        <p:attrNameLst>
                                          <p:attrName>style.visibility</p:attrName>
                                        </p:attrNameLst>
                                      </p:cBhvr>
                                      <p:to>
                                        <p:strVal val="hidden"/>
                                      </p:to>
                                    </p:set>
                                  </p:subTnLst>
                                </p:cTn>
                              </p:par>
                            </p:childTnLst>
                          </p:cTn>
                        </p:par>
                        <p:par>
                          <p:cTn id="181" fill="hold" nodeType="afterGroup">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305"/>
                                        </p:tgtEl>
                                        <p:attrNameLst>
                                          <p:attrName>style.visibility</p:attrName>
                                        </p:attrNameLst>
                                      </p:cBhvr>
                                      <p:to>
                                        <p:strVal val="visible"/>
                                      </p:to>
                                    </p:set>
                                    <p:animEffect transition="in" filter="dissolve">
                                      <p:cBhvr>
                                        <p:cTn id="184" dur="500"/>
                                        <p:tgtEl>
                                          <p:spTgt spid="7305"/>
                                        </p:tgtEl>
                                      </p:cBhvr>
                                    </p:animEffect>
                                  </p:childTnLst>
                                </p:cTn>
                              </p:par>
                            </p:childTnLst>
                          </p:cTn>
                        </p:par>
                      </p:childTnLst>
                    </p:cTn>
                  </p:par>
                  <p:par>
                    <p:cTn id="185" fill="hold">
                      <p:stCondLst>
                        <p:cond delay="indefinite"/>
                      </p:stCondLst>
                      <p:childTnLst>
                        <p:par>
                          <p:cTn id="186" fill="hold">
                            <p:stCondLst>
                              <p:cond delay="0"/>
                            </p:stCondLst>
                            <p:childTnLst>
                              <p:par>
                                <p:cTn id="187" presetID="1" presetClass="mediacall" presetSubtype="0" fill="hold" nodeType="clickEffect">
                                  <p:stCondLst>
                                    <p:cond delay="0"/>
                                  </p:stCondLst>
                                  <p:childTnLst>
                                    <p:cmd type="call" cmd="playFrom(0.0)">
                                      <p:cBhvr>
                                        <p:cTn id="188" dur="1200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9" fill="hold" display="0">
                  <p:stCondLst>
                    <p:cond delay="indefinite"/>
                  </p:stCondLst>
                </p:cTn>
                <p:tgtEl>
                  <p:spTgt spid="5"/>
                </p:tgtEl>
              </p:cMediaNode>
            </p:video>
            <p:seq concurrent="1" nextAc="seek">
              <p:cTn id="190" restart="whenNotActive" fill="hold" evtFilter="cancelBubble" nodeType="interactiveSeq">
                <p:stCondLst>
                  <p:cond evt="onClick" delay="0">
                    <p:tgtEl>
                      <p:spTgt spid="5"/>
                    </p:tgtEl>
                  </p:cond>
                </p:stCondLst>
                <p:endSync evt="end" delay="0">
                  <p:rtn val="all"/>
                </p:endSync>
                <p:childTnLst>
                  <p:par>
                    <p:cTn id="191" fill="hold">
                      <p:stCondLst>
                        <p:cond delay="0"/>
                      </p:stCondLst>
                      <p:childTnLst>
                        <p:par>
                          <p:cTn id="192" fill="hold">
                            <p:stCondLst>
                              <p:cond delay="0"/>
                            </p:stCondLst>
                            <p:childTnLst>
                              <p:par>
                                <p:cTn id="193" presetID="2" presetClass="mediacall" presetSubtype="0" fill="hold" nodeType="clickEffect">
                                  <p:stCondLst>
                                    <p:cond delay="0"/>
                                  </p:stCondLst>
                                  <p:childTnLst>
                                    <p:cmd type="call" cmd="togglePause">
                                      <p:cBhvr>
                                        <p:cTn id="194" dur="1" fill="hold"/>
                                        <p:tgtEl>
                                          <p:spTgt spid="5"/>
                                        </p:tgtEl>
                                      </p:cBhvr>
                                    </p:cmd>
                                  </p:childTnLst>
                                </p:cTn>
                              </p:par>
                            </p:childTnLst>
                          </p:cTn>
                        </p:par>
                      </p:childTnLst>
                    </p:cTn>
                  </p:par>
                </p:childTnLst>
              </p:cTn>
              <p:nextCondLst>
                <p:cond evt="onClick" delay="0">
                  <p:tgtEl>
                    <p:spTgt spid="5"/>
                  </p:tgtEl>
                </p:cond>
              </p:nextCondLst>
            </p:seq>
            <p:seq concurrent="1" nextAc="seek">
              <p:cTn id="195" restart="whenNotActive" fill="hold" evtFilter="cancelBubble" nodeType="interactiveSeq">
                <p:stCondLst>
                  <p:cond evt="onClick" delay="0">
                    <p:tgtEl>
                      <p:spTgt spid="67"/>
                    </p:tgtEl>
                  </p:cond>
                </p:stCondLst>
                <p:endSync evt="end" delay="0">
                  <p:rtn val="all"/>
                </p:endSync>
                <p:childTnLst>
                  <p:par>
                    <p:cTn id="196" fill="hold">
                      <p:stCondLst>
                        <p:cond delay="0"/>
                      </p:stCondLst>
                      <p:childTnLst>
                        <p:par>
                          <p:cTn id="197" fill="hold">
                            <p:stCondLst>
                              <p:cond delay="0"/>
                            </p:stCondLst>
                            <p:childTnLst>
                              <p:par>
                                <p:cTn id="198" presetID="2" presetClass="mediacall" presetSubtype="0" fill="hold" nodeType="clickEffect">
                                  <p:stCondLst>
                                    <p:cond delay="0"/>
                                  </p:stCondLst>
                                  <p:childTnLst>
                                    <p:cmd type="call" cmd="togglePause">
                                      <p:cBhvr>
                                        <p:cTn id="199" dur="1" fill="hold"/>
                                        <p:tgtEl>
                                          <p:spTgt spid="67"/>
                                        </p:tgtEl>
                                      </p:cBhvr>
                                    </p:cmd>
                                  </p:childTnLst>
                                </p:cTn>
                              </p:par>
                            </p:childTnLst>
                          </p:cTn>
                        </p:par>
                      </p:childTnLst>
                    </p:cTn>
                  </p:par>
                </p:childTnLst>
              </p:cTn>
              <p:nextCondLst>
                <p:cond evt="onClick" delay="0">
                  <p:tgtEl>
                    <p:spTgt spid="67"/>
                  </p:tgtEl>
                </p:cond>
              </p:nextCondLst>
            </p:seq>
            <p:video>
              <p:cMediaNode vol="80000">
                <p:cTn id="200" fill="hold" display="0">
                  <p:stCondLst>
                    <p:cond delay="indefinite"/>
                  </p:stCondLst>
                </p:cTn>
                <p:tgtEl>
                  <p:spTgt spid="67"/>
                </p:tgtEl>
              </p:cMediaNode>
            </p:video>
          </p:childTnLst>
        </p:cTn>
      </p:par>
    </p:tnLst>
    <p:bldLst>
      <p:bldP spid="7184" grpId="0"/>
      <p:bldP spid="7243" grpId="0"/>
      <p:bldP spid="7244" grpId="0"/>
      <p:bldP spid="7245" grpId="0"/>
      <p:bldP spid="7246" grpId="0"/>
      <p:bldP spid="7247" grpId="0"/>
      <p:bldP spid="7248" grpId="0"/>
      <p:bldP spid="7249" grpId="0"/>
      <p:bldP spid="7250" grpId="0"/>
      <p:bldP spid="7251" grpId="0"/>
      <p:bldP spid="7252" grpId="0"/>
      <p:bldP spid="7253" grpId="0"/>
      <p:bldP spid="7254" grpId="0"/>
      <p:bldP spid="7255" grpId="0"/>
      <p:bldP spid="7256" grpId="0"/>
      <p:bldP spid="7257" grpId="0"/>
      <p:bldP spid="7258" grpId="0"/>
      <p:bldP spid="7259" grpId="0"/>
      <p:bldP spid="7260" grpId="0"/>
      <p:bldP spid="7261" grpId="0"/>
      <p:bldP spid="7262" grpId="0"/>
      <p:bldP spid="7263" grpId="0"/>
      <p:bldP spid="7264" grpId="0"/>
      <p:bldP spid="7265" grpId="0"/>
      <p:bldP spid="7266" grpId="0"/>
      <p:bldP spid="7267" grpId="0"/>
      <p:bldP spid="7268" grpId="0"/>
      <p:bldP spid="7270" grpId="0"/>
      <p:bldP spid="7271" grpId="0"/>
      <p:bldP spid="7272" grpId="0"/>
      <p:bldP spid="7273" grpId="0"/>
      <p:bldP spid="7274" grpId="0"/>
      <p:bldP spid="7275" grpId="0"/>
      <p:bldP spid="7276" grpId="0"/>
      <p:bldP spid="7277" grpId="0"/>
      <p:bldP spid="7278" grpId="0"/>
      <p:bldP spid="7279" grpId="0"/>
      <p:bldP spid="7280" grpId="0"/>
      <p:bldP spid="7281" grpId="0"/>
      <p:bldP spid="7282" grpId="0"/>
      <p:bldP spid="7283" grpId="0"/>
      <p:bldP spid="7284" grpId="0"/>
      <p:bldP spid="7285" grpId="0"/>
      <p:bldP spid="7286" grpId="0"/>
      <p:bldP spid="7287" grpId="0"/>
      <p:bldP spid="7288" grpId="0"/>
      <p:bldP spid="7289" grpId="0"/>
      <p:bldP spid="7290" grpId="0"/>
      <p:bldP spid="7291" grpId="0"/>
      <p:bldP spid="7292" grpId="0"/>
      <p:bldP spid="7293" grpId="0"/>
      <p:bldP spid="7294" grpId="0"/>
      <p:bldP spid="7295" grpId="0"/>
      <p:bldP spid="7296" grpId="0"/>
      <p:bldP spid="7297" grpId="0"/>
      <p:bldP spid="7298" grpId="0"/>
      <p:bldP spid="7299" grpId="0"/>
      <p:bldP spid="7300" grpId="0"/>
      <p:bldP spid="7301" grpId="0"/>
      <p:bldP spid="73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24229" t="23100" r="14302" b="12454"/>
          <a:stretch>
            <a:fillRect/>
          </a:stretch>
        </p:blipFill>
        <p:spPr bwMode="auto">
          <a:xfrm>
            <a:off x="936792" y="708058"/>
            <a:ext cx="4718050" cy="480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138737" y="5609952"/>
            <a:ext cx="4471096" cy="954107"/>
          </a:xfrm>
          <a:prstGeom prst="rect">
            <a:avLst/>
          </a:prstGeom>
          <a:noFill/>
        </p:spPr>
        <p:txBody>
          <a:bodyPr wrap="non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thay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sắc</a:t>
            </a:r>
            <a:r>
              <a:rPr lang="en-US" sz="2800" dirty="0" smtClean="0">
                <a:solidFill>
                  <a:srgbClr val="FF0000"/>
                </a:solidFill>
                <a:latin typeface="Times New Roman" panose="02020603050405020304" pitchFamily="18" charset="0"/>
                <a:cs typeface="Times New Roman" panose="02020603050405020304" pitchFamily="18" charset="0"/>
              </a:rPr>
              <a:t> </a:t>
            </a:r>
          </a:p>
          <a:p>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04800" y="5609953"/>
            <a:ext cx="5823284"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Dùng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kính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cắt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dung </a:t>
            </a:r>
            <a:r>
              <a:rPr lang="en-US" sz="2800" dirty="0" err="1" smtClean="0">
                <a:solidFill>
                  <a:srgbClr val="FF0000"/>
                </a:solidFill>
                <a:latin typeface="Times New Roman" panose="02020603050405020304" pitchFamily="18" charset="0"/>
                <a:cs typeface="Times New Roman" panose="02020603050405020304" pitchFamily="18" charset="0"/>
              </a:rPr>
              <a:t>dịch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màu</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031027" y="652265"/>
            <a:ext cx="3449052" cy="4743383"/>
          </a:xfrm>
          <a:prstGeom prst="rect">
            <a:avLst/>
          </a:prstGeom>
        </p:spPr>
      </p:pic>
      <p:sp>
        <p:nvSpPr>
          <p:cNvPr id="10" name="TextBox 9"/>
          <p:cNvSpPr txBox="1"/>
          <p:nvPr/>
        </p:nvSpPr>
        <p:spPr>
          <a:xfrm>
            <a:off x="224589" y="184838"/>
            <a:ext cx="11806990" cy="523220"/>
          </a:xfrm>
          <a:prstGeom prst="rect">
            <a:avLst/>
          </a:prstGeom>
          <a:solidFill>
            <a:schemeClr val="accent4">
              <a:lumMod val="20000"/>
              <a:lumOff val="80000"/>
            </a:schemeClr>
          </a:solid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KẾT QUẢ</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1" name="Google Shape;557;p38">
            <a:extLst>
              <a:ext uri="{FF2B5EF4-FFF2-40B4-BE49-F238E27FC236}">
                <a16:creationId xmlns:a16="http://schemas.microsoft.com/office/drawing/2014/main" xmlns="" id="{2A0A1ACD-02BE-426D-A0DC-907161841FEE}"/>
              </a:ext>
            </a:extLst>
          </p:cNvPr>
          <p:cNvGrpSpPr/>
          <p:nvPr/>
        </p:nvGrpSpPr>
        <p:grpSpPr>
          <a:xfrm>
            <a:off x="10732168" y="184838"/>
            <a:ext cx="1339516" cy="1251284"/>
            <a:chOff x="3955900" y="2984500"/>
            <a:chExt cx="414000" cy="422525"/>
          </a:xfrm>
        </p:grpSpPr>
        <p:sp>
          <p:nvSpPr>
            <p:cNvPr id="12" name="Google Shape;558;p38">
              <a:extLst>
                <a:ext uri="{FF2B5EF4-FFF2-40B4-BE49-F238E27FC236}">
                  <a16:creationId xmlns:a16="http://schemas.microsoft.com/office/drawing/2014/main" xmlns="" id="{5967CD89-71E7-467B-A620-4F909B3F91EB}"/>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559;p38">
              <a:extLst>
                <a:ext uri="{FF2B5EF4-FFF2-40B4-BE49-F238E27FC236}">
                  <a16:creationId xmlns:a16="http://schemas.microsoft.com/office/drawing/2014/main" xmlns="" id="{1B48AEF7-E9A8-49A7-9721-D2F4C49DFD4E}"/>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560;p38">
              <a:extLst>
                <a:ext uri="{FF2B5EF4-FFF2-40B4-BE49-F238E27FC236}">
                  <a16:creationId xmlns:a16="http://schemas.microsoft.com/office/drawing/2014/main" xmlns="" id="{B3816283-1A6B-4230-BB7F-18FBEFD4D54B}"/>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26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14" y="5312295"/>
            <a:ext cx="10515600" cy="964871"/>
          </a:xfrm>
        </p:spPr>
        <p:txBody>
          <a:bodyPr/>
          <a:lstStyle/>
          <a:p>
            <a:pPr marL="457200" indent="0" algn="just">
              <a:spcAft>
                <a:spcPts val="0"/>
              </a:spcAft>
              <a:buNone/>
            </a:pPr>
            <a:r>
              <a:rPr lang="en-US" dirty="0" err="1" smtClean="0">
                <a:latin typeface="Times New Roman" panose="02020603050405020304" pitchFamily="18" charset="0"/>
                <a:ea typeface="Arial" panose="020B0604020202020204" pitchFamily="34" charset="0"/>
              </a:rPr>
              <a:t>Để</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hai</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mẫu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thí</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nghiệm</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trong</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khoảng</a:t>
            </a:r>
            <a:r>
              <a:rPr lang="en-US" dirty="0">
                <a:latin typeface="Times New Roman" panose="02020603050405020304" pitchFamily="18" charset="0"/>
                <a:ea typeface="Arial" panose="020B0604020202020204" pitchFamily="34" charset="0"/>
              </a:rPr>
              <a:t> 60 - 90 </a:t>
            </a:r>
            <a:r>
              <a:rPr lang="en-US" dirty="0" err="1">
                <a:latin typeface="Times New Roman" panose="02020603050405020304" pitchFamily="18" charset="0"/>
                <a:ea typeface="Arial" panose="020B0604020202020204" pitchFamily="34" charset="0"/>
              </a:rPr>
              <a:t>phút</a:t>
            </a:r>
            <a:r>
              <a:rPr lang="en-US" dirty="0">
                <a:latin typeface="Times New Roman" panose="02020603050405020304" pitchFamily="18" charset="0"/>
                <a:ea typeface="Arial" panose="020B0604020202020204" pitchFamily="34" charset="0"/>
              </a:rPr>
              <a:t> </a:t>
            </a:r>
            <a:r>
              <a:rPr lang="en-US" dirty="0" err="1" smtClean="0">
                <a:latin typeface="Times New Roman" panose="02020603050405020304" pitchFamily="18" charset="0"/>
                <a:ea typeface="Arial" panose="020B0604020202020204" pitchFamily="34" charset="0"/>
              </a:rPr>
              <a:t>để</a:t>
            </a:r>
            <a:r>
              <a:rPr lang="en-US" dirty="0" smtClean="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đủ</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thời</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gian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cho</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quá</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trình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vận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chuyển</a:t>
            </a:r>
            <a:r>
              <a:rPr lang="en-US" dirty="0">
                <a:latin typeface="Times New Roman" panose="02020603050405020304" pitchFamily="18" charset="0"/>
                <a:ea typeface="Arial" panose="020B0604020202020204" pitchFamily="34" charset="0"/>
              </a:rPr>
              <a:t> dung </a:t>
            </a:r>
            <a:r>
              <a:rPr lang="en-US" dirty="0" err="1">
                <a:latin typeface="Times New Roman" panose="02020603050405020304" pitchFamily="18" charset="0"/>
                <a:ea typeface="Arial" panose="020B0604020202020204" pitchFamily="34" charset="0"/>
              </a:rPr>
              <a:t>dịch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màu</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lên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thân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và</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lên</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cánh</a:t>
            </a:r>
            <a:r>
              <a:rPr lang="en-US" dirty="0">
                <a:latin typeface="Times New Roman" panose="02020603050405020304" pitchFamily="18" charset="0"/>
                <a:ea typeface="Arial" panose="020B0604020202020204" pitchFamily="34" charset="0"/>
              </a:rPr>
              <a:t> </a:t>
            </a:r>
            <a:r>
              <a:rPr lang="en-US" dirty="0" err="1">
                <a:latin typeface="Times New Roman" panose="02020603050405020304" pitchFamily="18" charset="0"/>
                <a:ea typeface="Arial" panose="020B0604020202020204" pitchFamily="34" charset="0"/>
              </a:rPr>
              <a:t>hoa</a:t>
            </a:r>
            <a:r>
              <a:rPr lang="en-US" dirty="0">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680407" y="4692698"/>
            <a:ext cx="11458903" cy="523220"/>
          </a:xfrm>
          <a:prstGeom prst="rect">
            <a:avLst/>
          </a:prstGeom>
          <a:solidFill>
            <a:srgbClr val="FFFF00"/>
          </a:solidFill>
        </p:spPr>
        <p:txBody>
          <a:bodyPr wrap="square" rtlCol="0">
            <a:spAutoFit/>
          </a:bodyPr>
          <a:lstStyle/>
          <a:p>
            <a:r>
              <a:rPr lang="en-US" sz="2800" dirty="0">
                <a:solidFill>
                  <a:srgbClr val="C00000"/>
                </a:solidFill>
                <a:latin typeface="Times New Roman" panose="02020603050405020304" pitchFamily="18" charset="0"/>
                <a:ea typeface="Arial" panose="020B0604020202020204" pitchFamily="34" charset="0"/>
              </a:rPr>
              <a:t>-</a:t>
            </a:r>
            <a:r>
              <a:rPr lang="en-US" sz="2800" dirty="0" err="1">
                <a:solidFill>
                  <a:srgbClr val="C00000"/>
                </a:solidFill>
                <a:latin typeface="Times New Roman" panose="02020603050405020304" pitchFamily="18" charset="0"/>
                <a:ea typeface="Arial" panose="020B0604020202020204" pitchFamily="34" charset="0"/>
              </a:rPr>
              <a:t>Tại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sao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cần</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phải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hai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mẫu</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thí</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nghiệm</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vào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chỗ</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thoáng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khoảng</a:t>
            </a:r>
            <a:r>
              <a:rPr lang="en-US" sz="2800" dirty="0">
                <a:solidFill>
                  <a:srgbClr val="C00000"/>
                </a:solidFill>
                <a:latin typeface="Times New Roman" panose="02020603050405020304" pitchFamily="18" charset="0"/>
                <a:ea typeface="Arial" panose="020B0604020202020204" pitchFamily="34" charset="0"/>
              </a:rPr>
              <a:t> 60 - 90 </a:t>
            </a:r>
            <a:r>
              <a:rPr lang="en-US" sz="2800" dirty="0" err="1" smtClean="0">
                <a:solidFill>
                  <a:srgbClr val="C00000"/>
                </a:solidFill>
                <a:latin typeface="Times New Roman" panose="02020603050405020304" pitchFamily="18" charset="0"/>
                <a:ea typeface="Arial" panose="020B0604020202020204" pitchFamily="34" charset="0"/>
              </a:rPr>
              <a:t>phút</a:t>
            </a:r>
            <a:r>
              <a:rPr lang="en-US" sz="2800" dirty="0" smtClean="0">
                <a:solidFill>
                  <a:srgbClr val="C00000"/>
                </a:solidFill>
                <a:latin typeface="Times New Roman" panose="02020603050405020304" pitchFamily="18" charset="0"/>
                <a:ea typeface="Arial" panose="020B0604020202020204" pitchFamily="34" charset="0"/>
              </a:rPr>
              <a:t> ?</a:t>
            </a:r>
            <a:endParaRPr lang="en-US" sz="2800" dirty="0">
              <a:solidFill>
                <a:srgbClr val="C00000"/>
              </a:solidFill>
              <a:latin typeface="Times New Roman" panose="02020603050405020304" pitchFamily="18" charset="0"/>
              <a:ea typeface="Times New Roman" panose="02020603050405020304" pitchFamily="18" charset="0"/>
            </a:endParaRPr>
          </a:p>
        </p:txBody>
      </p:sp>
      <p:pic>
        <p:nvPicPr>
          <p:cNvPr id="6" name="Graphic 4">
            <a:extLst>
              <a:ext uri="{FF2B5EF4-FFF2-40B4-BE49-F238E27FC236}">
                <a16:creationId xmlns:a16="http://schemas.microsoft.com/office/drawing/2014/main" xmlns="" id="{796E05D9-1CDA-402F-8080-36D3D88EEC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6327" y="242887"/>
            <a:ext cx="1594004" cy="1412491"/>
          </a:xfrm>
          <a:prstGeom prst="rect">
            <a:avLst/>
          </a:prstGeom>
        </p:spPr>
      </p:pic>
      <p:sp>
        <p:nvSpPr>
          <p:cNvPr id="7" name="TextBox 6">
            <a:extLst>
              <a:ext uri="{FF2B5EF4-FFF2-40B4-BE49-F238E27FC236}">
                <a16:creationId xmlns:a16="http://schemas.microsoft.com/office/drawing/2014/main" xmlns="" id="{0D703479-763B-4212-8F93-D2A86A6291A8}"/>
              </a:ext>
            </a:extLst>
          </p:cNvPr>
          <p:cNvSpPr txBox="1"/>
          <p:nvPr/>
        </p:nvSpPr>
        <p:spPr>
          <a:xfrm>
            <a:off x="2782614" y="588614"/>
            <a:ext cx="6096000" cy="630942"/>
          </a:xfrm>
          <a:prstGeom prst="rect">
            <a:avLst/>
          </a:prstGeom>
          <a:noFill/>
        </p:spPr>
        <p:txBody>
          <a:bodyPr wrap="square">
            <a:spAutoFit/>
          </a:bodyPr>
          <a:lstStyle/>
          <a:p>
            <a:pPr algn="ctr"/>
            <a:r>
              <a:rPr lang="en-US" sz="3500" b="1"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THẢO LUẬN</a:t>
            </a:r>
            <a:endParaRPr lang="en-SG" sz="3500" dirty="0">
              <a:solidFill>
                <a:schemeClr val="accent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63329" y="1655378"/>
            <a:ext cx="7571875" cy="523220"/>
          </a:xfrm>
          <a:prstGeom prst="rect">
            <a:avLst/>
          </a:prstGeom>
          <a:solidFill>
            <a:srgbClr val="FFFF00"/>
          </a:solidFill>
        </p:spPr>
        <p:txBody>
          <a:bodyPr wrap="square">
            <a:spAutoFit/>
          </a:bodyPr>
          <a:lstStyle/>
          <a:p>
            <a:pPr marL="457200" indent="108585">
              <a:spcAft>
                <a:spcPts val="0"/>
              </a:spcAft>
            </a:pPr>
            <a:r>
              <a:rPr lang="en-US" sz="2800" dirty="0">
                <a:solidFill>
                  <a:srgbClr val="C00000"/>
                </a:solidFill>
                <a:latin typeface="Times New Roman" panose="02020603050405020304" pitchFamily="18" charset="0"/>
                <a:ea typeface="Arial" panose="020B0604020202020204" pitchFamily="34" charset="0"/>
              </a:rPr>
              <a:t>-</a:t>
            </a:r>
            <a:r>
              <a:rPr lang="en-US" sz="2800" dirty="0" err="1">
                <a:solidFill>
                  <a:srgbClr val="C00000"/>
                </a:solidFill>
                <a:latin typeface="Times New Roman" panose="02020603050405020304" pitchFamily="18" charset="0"/>
                <a:ea typeface="Arial" panose="020B0604020202020204" pitchFamily="34" charset="0"/>
              </a:rPr>
              <a:t>Tại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sao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phải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sử</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dụng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hoa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có</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màu</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trắng</a:t>
            </a:r>
            <a:r>
              <a:rPr lang="en-US" sz="2800" dirty="0" smtClean="0">
                <a:solidFill>
                  <a:srgbClr val="C00000"/>
                </a:solidFill>
                <a:latin typeface="Times New Roman" panose="02020603050405020304" pitchFamily="18" charset="0"/>
                <a:ea typeface="Arial" panose="020B0604020202020204" pitchFamily="34" charset="0"/>
              </a:rPr>
              <a:t>?</a:t>
            </a:r>
          </a:p>
        </p:txBody>
      </p:sp>
      <p:sp>
        <p:nvSpPr>
          <p:cNvPr id="9" name="Content Placeholder 2"/>
          <p:cNvSpPr txBox="1">
            <a:spLocks/>
          </p:cNvSpPr>
          <p:nvPr/>
        </p:nvSpPr>
        <p:spPr>
          <a:xfrm>
            <a:off x="266327" y="2419301"/>
            <a:ext cx="11534274" cy="2177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100000"/>
              </a:lnSpc>
              <a:buNone/>
            </a:pP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hoa</a:t>
            </a:r>
            <a:r>
              <a:rPr lang="en-US" sz="2600" dirty="0" smtClean="0">
                <a:latin typeface="Times New Roman" panose="02020603050405020304" pitchFamily="18" charset="0"/>
                <a:cs typeface="Times New Roman" panose="02020603050405020304" pitchFamily="18" charset="0"/>
              </a:rPr>
              <a:t>.</a:t>
            </a:r>
          </a:p>
          <a:p>
            <a:pPr marL="457200" indent="0">
              <a:lnSpc>
                <a:spcPct val="100000"/>
              </a:lnSpc>
              <a:buNone/>
            </a:pPr>
            <a:r>
              <a:rPr lang="en-US" sz="2600" i="1" dirty="0" err="1" smtClean="0">
                <a:solidFill>
                  <a:schemeClr val="accent1"/>
                </a:solidFill>
                <a:latin typeface="Times New Roman" panose="02020603050405020304" pitchFamily="18" charset="0"/>
                <a:cs typeface="Times New Roman" panose="02020603050405020304" pitchFamily="18" charset="0"/>
              </a:rPr>
              <a:t>Hoa</a:t>
            </a:r>
            <a:r>
              <a:rPr lang="en-US" sz="2600" i="1" dirty="0" smtClean="0">
                <a:solidFill>
                  <a:schemeClr val="accent1"/>
                </a:solidFill>
                <a:latin typeface="Times New Roman" panose="02020603050405020304" pitchFamily="18" charset="0"/>
                <a:cs typeface="Times New Roman" panose="02020603050405020304" pitchFamily="18" charset="0"/>
              </a:rPr>
              <a:t> </a:t>
            </a:r>
            <a:r>
              <a:rPr lang="en-US" sz="2600" i="1" dirty="0" err="1" smtClean="0">
                <a:solidFill>
                  <a:schemeClr val="accent1"/>
                </a:solidFill>
                <a:latin typeface="Times New Roman" panose="02020603050405020304" pitchFamily="18" charset="0"/>
                <a:cs typeface="Times New Roman" panose="02020603050405020304" pitchFamily="18" charset="0"/>
              </a:rPr>
              <a:t>trắng</a:t>
            </a:r>
            <a:r>
              <a:rPr lang="en-US" sz="2600" i="1" dirty="0" smtClean="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có</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tế</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cs typeface="Times New Roman" panose="02020603050405020304" pitchFamily="18" charset="0"/>
              </a:rPr>
              <a:t> ở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chứa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tó</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trong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nên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khi</a:t>
            </a:r>
            <a:r>
              <a:rPr lang="en-US" sz="2600" i="1" dirty="0">
                <a:solidFill>
                  <a:schemeClr val="accent1"/>
                </a:solidFill>
                <a:latin typeface="Times New Roman" panose="02020603050405020304" pitchFamily="18" charset="0"/>
                <a:cs typeface="Times New Roman" panose="02020603050405020304" pitchFamily="18" charset="0"/>
              </a:rPr>
              <a:t> dung </a:t>
            </a:r>
            <a:r>
              <a:rPr lang="en-US" sz="2600" i="1" dirty="0" err="1">
                <a:solidFill>
                  <a:schemeClr val="accent1"/>
                </a:solidFill>
                <a:latin typeface="Times New Roman" panose="02020603050405020304" pitchFamily="18" charset="0"/>
                <a:cs typeface="Times New Roman" panose="02020603050405020304" pitchFamily="18" charset="0"/>
              </a:rPr>
              <a:t>dịch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được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vận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chuyển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đến</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sẽ</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làm</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đổi</a:t>
            </a:r>
            <a:r>
              <a:rPr lang="en-US" sz="2600" i="1" dirty="0">
                <a:solidFill>
                  <a:schemeClr val="accent1"/>
                </a:solidFill>
                <a:latin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cs typeface="Times New Roman" panose="02020603050405020304" pitchFamily="18" charset="0"/>
              </a:rPr>
              <a:t>màu</a:t>
            </a:r>
            <a:r>
              <a:rPr lang="en-US" sz="2600" dirty="0" smtClean="0">
                <a:solidFill>
                  <a:schemeClr val="accent1"/>
                </a:solidFill>
                <a:latin typeface="Times New Roman" panose="02020603050405020304" pitchFamily="18" charset="0"/>
                <a:cs typeface="Times New Roman" panose="02020603050405020304" pitchFamily="18" charset="0"/>
              </a:rPr>
              <a:t>)</a:t>
            </a:r>
            <a:endParaRPr lang="en-US" sz="2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1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animBg="1"/>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951" y="324223"/>
            <a:ext cx="5941344" cy="3314843"/>
          </a:xfrm>
          <a:prstGeom prst="rect">
            <a:avLst/>
          </a:prstGeom>
        </p:spPr>
      </p:pic>
      <p:pic>
        <p:nvPicPr>
          <p:cNvPr id="5" name="Picture 4"/>
          <p:cNvPicPr>
            <a:picLocks noChangeAspect="1"/>
          </p:cNvPicPr>
          <p:nvPr/>
        </p:nvPicPr>
        <p:blipFill>
          <a:blip r:embed="rId3"/>
          <a:stretch>
            <a:fillRect/>
          </a:stretch>
        </p:blipFill>
        <p:spPr>
          <a:xfrm>
            <a:off x="6833937" y="214814"/>
            <a:ext cx="5101389" cy="2951747"/>
          </a:xfrm>
          <a:prstGeom prst="rect">
            <a:avLst/>
          </a:prstGeom>
        </p:spPr>
      </p:pic>
      <p:pic>
        <p:nvPicPr>
          <p:cNvPr id="6" name="Picture 5"/>
          <p:cNvPicPr>
            <a:picLocks noChangeAspect="1"/>
          </p:cNvPicPr>
          <p:nvPr/>
        </p:nvPicPr>
        <p:blipFill>
          <a:blip r:embed="rId4"/>
          <a:stretch>
            <a:fillRect/>
          </a:stretch>
        </p:blipFill>
        <p:spPr>
          <a:xfrm>
            <a:off x="5479882" y="3352801"/>
            <a:ext cx="4353928" cy="3224462"/>
          </a:xfrm>
          <a:prstGeom prst="rect">
            <a:avLst/>
          </a:prstGeom>
        </p:spPr>
      </p:pic>
      <p:sp>
        <p:nvSpPr>
          <p:cNvPr id="7" name="Rectangle 6"/>
          <p:cNvSpPr/>
          <p:nvPr/>
        </p:nvSpPr>
        <p:spPr>
          <a:xfrm>
            <a:off x="4100496" y="214814"/>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 </a:t>
            </a:r>
            <a:r>
              <a:rPr lang="en-US" sz="2800" b="1" u="sng" kern="0" dirty="0" smtClean="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rPr>
              <a:t>2</a:t>
            </a:r>
            <a:endPar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naheim"/>
            </a:endParaRPr>
          </a:p>
        </p:txBody>
      </p:sp>
    </p:spTree>
    <p:extLst>
      <p:ext uri="{BB962C8B-B14F-4D97-AF65-F5344CB8AC3E}">
        <p14:creationId xmlns:p14="http://schemas.microsoft.com/office/powerpoint/2010/main" val="400217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pero Day Minitheme by Slidesgo">
  <a:themeElements>
    <a:clrScheme name="Simple Light">
      <a:dk1>
        <a:srgbClr val="4D2C69"/>
      </a:dk1>
      <a:lt1>
        <a:srgbClr val="EEE3D7"/>
      </a:lt1>
      <a:dk2>
        <a:srgbClr val="FAF4ED"/>
      </a:dk2>
      <a:lt2>
        <a:srgbClr val="F4CCE5"/>
      </a:lt2>
      <a:accent1>
        <a:srgbClr val="DD7E6B"/>
      </a:accent1>
      <a:accent2>
        <a:srgbClr val="FFE599"/>
      </a:accent2>
      <a:accent3>
        <a:srgbClr val="F9CB9C"/>
      </a:accent3>
      <a:accent4>
        <a:srgbClr val="C9DCFF"/>
      </a:accent4>
      <a:accent5>
        <a:srgbClr val="D9D2E9"/>
      </a:accent5>
      <a:accent6>
        <a:srgbClr val="D9EAD3"/>
      </a:accent6>
      <a:hlink>
        <a:srgbClr val="4D2C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4601</TotalTime>
  <Words>989</Words>
  <Application>Microsoft Office PowerPoint</Application>
  <PresentationFormat>Widescreen</PresentationFormat>
  <Paragraphs>161</Paragraphs>
  <Slides>18</Slides>
  <Notes>2</Notes>
  <HiddenSlides>0</HiddenSlides>
  <MMClips>20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vt:i4>
      </vt:variant>
    </vt:vector>
  </HeadingPairs>
  <TitlesOfParts>
    <vt:vector size="37" baseType="lpstr">
      <vt:lpstr>A3.NotoSans-San</vt:lpstr>
      <vt:lpstr>Anaheim</vt:lpstr>
      <vt:lpstr>Arial</vt:lpstr>
      <vt:lpstr>Bebas Neue</vt:lpstr>
      <vt:lpstr>Calibri</vt:lpstr>
      <vt:lpstr>Calibri Light</vt:lpstr>
      <vt:lpstr>Cambria</vt:lpstr>
      <vt:lpstr>Londrina Solid</vt:lpstr>
      <vt:lpstr>Roboto Condensed Light</vt:lpstr>
      <vt:lpstr>Tahoma</vt:lpstr>
      <vt:lpstr>Times New Roman</vt:lpstr>
      <vt:lpstr>Verdana</vt:lpstr>
      <vt:lpstr>Wingdings</vt:lpstr>
      <vt:lpstr>Office Theme</vt:lpstr>
      <vt:lpstr>Pepero Day Minitheme by Slidesgo</vt:lpstr>
      <vt:lpstr>1_Office Theme</vt:lpstr>
      <vt:lpstr>2_Office Theme</vt:lpstr>
      <vt:lpstr>4_Office Theme</vt:lpstr>
      <vt:lpstr>3_Office Theme</vt:lpstr>
      <vt:lpstr>PowerPoint Presentation</vt:lpstr>
      <vt:lpstr>PowerPoint Presentation</vt:lpstr>
      <vt:lpstr>PowerPoint Presentation</vt:lpstr>
      <vt:lpstr>PowerPoint Presentation</vt:lpstr>
      <vt:lpstr>Các bước tiến hành thí nghiệm 1 </vt:lpstr>
      <vt:lpstr>PowerPoint Presentation</vt:lpstr>
      <vt:lpstr>PowerPoint Presentation</vt:lpstr>
      <vt:lpstr>PowerPoint Presentation</vt:lpstr>
      <vt:lpstr>PowerPoint Presentation</vt:lpstr>
      <vt:lpstr>Các bước tiến hành thí nghiệm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hp</cp:lastModifiedBy>
  <cp:revision>163</cp:revision>
  <dcterms:created xsi:type="dcterms:W3CDTF">2020-12-29T17:49:09Z</dcterms:created>
  <dcterms:modified xsi:type="dcterms:W3CDTF">2022-07-18T17:19:07Z</dcterms:modified>
</cp:coreProperties>
</file>