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4" r:id="rId2"/>
    <p:sldMasterId id="2147483678" r:id="rId3"/>
    <p:sldMasterId id="2147483702" r:id="rId4"/>
    <p:sldMasterId id="2147483715" r:id="rId5"/>
  </p:sldMasterIdLst>
  <p:notesMasterIdLst>
    <p:notesMasterId r:id="rId51"/>
  </p:notesMasterIdLst>
  <p:sldIdLst>
    <p:sldId id="281" r:id="rId6"/>
    <p:sldId id="277" r:id="rId7"/>
    <p:sldId id="336" r:id="rId8"/>
    <p:sldId id="386" r:id="rId9"/>
    <p:sldId id="387" r:id="rId10"/>
    <p:sldId id="388" r:id="rId11"/>
    <p:sldId id="601" r:id="rId12"/>
    <p:sldId id="395" r:id="rId13"/>
    <p:sldId id="256" r:id="rId14"/>
    <p:sldId id="553" r:id="rId15"/>
    <p:sldId id="554" r:id="rId16"/>
    <p:sldId id="398" r:id="rId17"/>
    <p:sldId id="399" r:id="rId18"/>
    <p:sldId id="555" r:id="rId19"/>
    <p:sldId id="556" r:id="rId20"/>
    <p:sldId id="557" r:id="rId21"/>
    <p:sldId id="558" r:id="rId22"/>
    <p:sldId id="559" r:id="rId23"/>
    <p:sldId id="561" r:id="rId24"/>
    <p:sldId id="528" r:id="rId25"/>
    <p:sldId id="529" r:id="rId26"/>
    <p:sldId id="530" r:id="rId27"/>
    <p:sldId id="531" r:id="rId28"/>
    <p:sldId id="532" r:id="rId29"/>
    <p:sldId id="278" r:id="rId30"/>
    <p:sldId id="534" r:id="rId31"/>
    <p:sldId id="535" r:id="rId32"/>
    <p:sldId id="527" r:id="rId33"/>
    <p:sldId id="536" r:id="rId34"/>
    <p:sldId id="537" r:id="rId35"/>
    <p:sldId id="538" r:id="rId36"/>
    <p:sldId id="539" r:id="rId37"/>
    <p:sldId id="540" r:id="rId38"/>
    <p:sldId id="541" r:id="rId39"/>
    <p:sldId id="542" r:id="rId40"/>
    <p:sldId id="543" r:id="rId41"/>
    <p:sldId id="533" r:id="rId42"/>
    <p:sldId id="544" r:id="rId43"/>
    <p:sldId id="545" r:id="rId44"/>
    <p:sldId id="546" r:id="rId45"/>
    <p:sldId id="547" r:id="rId46"/>
    <p:sldId id="548" r:id="rId47"/>
    <p:sldId id="549" r:id="rId48"/>
    <p:sldId id="550" r:id="rId49"/>
    <p:sldId id="311" r:id="rId50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52"/>
      <p:bold r:id="rId53"/>
    </p:embeddedFont>
    <p:embeddedFont>
      <p:font typeface="#9Slide07 IcielStormtrooper" panose="020B0604020202020204" charset="0"/>
      <p:regular r:id="rId54"/>
    </p:embeddedFont>
    <p:embeddedFont>
      <p:font typeface="#9Slide07 SVNGuerrilla" panose="00000500000000000000" charset="0"/>
      <p:regular r:id="rId55"/>
    </p:embeddedFont>
    <p:embeddedFont>
      <p:font typeface="Amatic SC" panose="00000500000000000000" pitchFamily="2" charset="-79"/>
      <p:regular r:id="rId56"/>
      <p:bold r:id="rId57"/>
    </p:embeddedFont>
    <p:embeddedFont>
      <p:font typeface="Comic Sans MS" panose="030F0702030302020204" pitchFamily="66" charset="0"/>
      <p:regular r:id="rId58"/>
      <p:bold r:id="rId59"/>
      <p:italic r:id="rId60"/>
      <p:boldItalic r:id="rId61"/>
    </p:embeddedFont>
    <p:embeddedFont>
      <p:font typeface="Nunito" pitchFamily="2" charset="0"/>
      <p:regular r:id="rId62"/>
      <p:bold r:id="rId63"/>
      <p:italic r:id="rId64"/>
      <p:boldItalic r:id="rId65"/>
    </p:embeddedFont>
  </p:embeddedFontLst>
  <p:custDataLst>
    <p:tags r:id="rId6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9D863B-CEAA-6C89-2B09-2292E8B6A2B7}" name="Hong Nhung" initials="HN" userId="Hong Nhung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D8"/>
    <a:srgbClr val="86D1DE"/>
    <a:srgbClr val="CAB8C5"/>
    <a:srgbClr val="F8CEBB"/>
    <a:srgbClr val="F59E00"/>
    <a:srgbClr val="0D99A1"/>
    <a:srgbClr val="42B9AB"/>
    <a:srgbClr val="DA6426"/>
    <a:srgbClr val="E1AB25"/>
    <a:srgbClr val="A1CA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94434" autoAdjust="0"/>
  </p:normalViewPr>
  <p:slideViewPr>
    <p:cSldViewPr snapToGrid="0" showGuides="1">
      <p:cViewPr varScale="1">
        <p:scale>
          <a:sx n="64" d="100"/>
          <a:sy n="64" d="100"/>
        </p:scale>
        <p:origin x="78" y="6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font" Target="fonts/font4.fntdata"/><Relationship Id="rId63" Type="http://schemas.openxmlformats.org/officeDocument/2006/relationships/font" Target="fonts/font12.fntdata"/><Relationship Id="rId68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font" Target="fonts/font6.fntdata"/><Relationship Id="rId61" Type="http://schemas.openxmlformats.org/officeDocument/2006/relationships/font" Target="fonts/font10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8.fntdata"/><Relationship Id="rId67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fld id="{8585C1F9-F5F1-45C3-A07C-07909B67066D}" type="datetimeFigureOut">
              <a:rPr lang="zh-CN" altLang="en-US" smtClean="0"/>
              <a:pPr/>
              <a:t>2025/4/13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fld id="{1B7FDD0F-D319-44AD-BC6C-C5AB358FF81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8737204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方正少儿简体" panose="03000509000000000000" pitchFamily="65" charset="-122"/>
        <a:ea typeface="方正少儿简体" panose="03000509000000000000" pitchFamily="65" charset="-122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方正少儿简体" panose="03000509000000000000" pitchFamily="65" charset="-122"/>
        <a:ea typeface="方正少儿简体" panose="03000509000000000000" pitchFamily="65" charset="-122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方正少儿简体" panose="03000509000000000000" pitchFamily="65" charset="-122"/>
        <a:ea typeface="方正少儿简体" panose="03000509000000000000" pitchFamily="65" charset="-122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方正少儿简体" panose="03000509000000000000" pitchFamily="65" charset="-122"/>
        <a:ea typeface="方正少儿简体" panose="03000509000000000000" pitchFamily="65" charset="-122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方正少儿简体" panose="03000509000000000000" pitchFamily="65" charset="-122"/>
        <a:ea typeface="方正少儿简体" panose="03000509000000000000" pitchFamily="65" charset="-122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9069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少儿简体" panose="03000509000000000000" pitchFamily="65" charset="-122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95856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Doraemon to go to the question.</a:t>
            </a:r>
          </a:p>
        </p:txBody>
      </p:sp>
    </p:spTree>
    <p:extLst>
      <p:ext uri="{BB962C8B-B14F-4D97-AF65-F5344CB8AC3E}">
        <p14:creationId xmlns:p14="http://schemas.microsoft.com/office/powerpoint/2010/main" val="531263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Go to next slide for the scores.</a:t>
            </a:r>
          </a:p>
        </p:txBody>
      </p:sp>
    </p:spTree>
    <p:extLst>
      <p:ext uri="{BB962C8B-B14F-4D97-AF65-F5344CB8AC3E}">
        <p14:creationId xmlns:p14="http://schemas.microsoft.com/office/powerpoint/2010/main" val="36549828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on the Return button to questions slide.</a:t>
            </a:r>
          </a:p>
        </p:txBody>
      </p:sp>
    </p:spTree>
    <p:extLst>
      <p:ext uri="{BB962C8B-B14F-4D97-AF65-F5344CB8AC3E}">
        <p14:creationId xmlns:p14="http://schemas.microsoft.com/office/powerpoint/2010/main" val="2898303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67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on the Return button to questions slide.</a:t>
            </a:r>
          </a:p>
        </p:txBody>
      </p:sp>
    </p:spTree>
    <p:extLst>
      <p:ext uri="{BB962C8B-B14F-4D97-AF65-F5344CB8AC3E}">
        <p14:creationId xmlns:p14="http://schemas.microsoft.com/office/powerpoint/2010/main" val="26988594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808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on the Return button to questions slide.</a:t>
            </a:r>
          </a:p>
        </p:txBody>
      </p:sp>
    </p:spTree>
    <p:extLst>
      <p:ext uri="{BB962C8B-B14F-4D97-AF65-F5344CB8AC3E}">
        <p14:creationId xmlns:p14="http://schemas.microsoft.com/office/powerpoint/2010/main" val="2438066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2350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on the Return button to questions slide.</a:t>
            </a:r>
          </a:p>
        </p:txBody>
      </p:sp>
    </p:spTree>
    <p:extLst>
      <p:ext uri="{BB962C8B-B14F-4D97-AF65-F5344CB8AC3E}">
        <p14:creationId xmlns:p14="http://schemas.microsoft.com/office/powerpoint/2010/main" val="3637894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A968D98-3926-475D-B2FB-1E49D26A8713}" type="slidenum"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10492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052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on the Return button to questions slide.</a:t>
            </a:r>
          </a:p>
        </p:txBody>
      </p:sp>
    </p:spTree>
    <p:extLst>
      <p:ext uri="{BB962C8B-B14F-4D97-AF65-F5344CB8AC3E}">
        <p14:creationId xmlns:p14="http://schemas.microsoft.com/office/powerpoint/2010/main" val="1788796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383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on the Return button to questions slide.</a:t>
            </a:r>
          </a:p>
        </p:txBody>
      </p:sp>
    </p:spTree>
    <p:extLst>
      <p:ext uri="{BB962C8B-B14F-4D97-AF65-F5344CB8AC3E}">
        <p14:creationId xmlns:p14="http://schemas.microsoft.com/office/powerpoint/2010/main" val="8399576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827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Click on the Return button to questions slide.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895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218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Click on the Return button to questions slide.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829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A968D98-3926-475D-B2FB-1E49D26A8713}" type="slidenum"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3766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A968D98-3926-475D-B2FB-1E49D26A8713}" type="slidenum"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Arial"/>
                <a:sym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850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A968D98-3926-475D-B2FB-1E49D26A8713}" type="slidenum"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Arial"/>
                <a:sym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2918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9925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少儿简体" panose="03000509000000000000" pitchFamily="65" charset="-122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608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191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8649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301375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928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708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4182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080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9488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2025/4/13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376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2025/4/13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04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4031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536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2"/>
          <p:cNvGrpSpPr/>
          <p:nvPr/>
        </p:nvGrpSpPr>
        <p:grpSpPr>
          <a:xfrm>
            <a:off x="7876491" y="2219006"/>
            <a:ext cx="2387846" cy="2640196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7160288" y="2846832"/>
            <a:ext cx="1792663" cy="1738763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322152" y="2738847"/>
            <a:ext cx="1315503" cy="1991723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134650" y="3657500"/>
            <a:ext cx="48747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2343000" y="849550"/>
            <a:ext cx="4458000" cy="28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0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0923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29654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7220529" y="4943780"/>
            <a:ext cx="111961" cy="39507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5411402" y="4940944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6062609" y="491413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7220918" y="4786445"/>
            <a:ext cx="111187" cy="38575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6803400" y="494094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61069" y="68542"/>
            <a:ext cx="9027322" cy="5041129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311400" y="310100"/>
            <a:ext cx="8521200" cy="4523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349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23427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8"/>
          <p:cNvGrpSpPr/>
          <p:nvPr/>
        </p:nvGrpSpPr>
        <p:grpSpPr>
          <a:xfrm>
            <a:off x="122308" y="68542"/>
            <a:ext cx="8909048" cy="4975150"/>
            <a:chOff x="122308" y="68542"/>
            <a:chExt cx="8909048" cy="4975150"/>
          </a:xfrm>
        </p:grpSpPr>
        <p:grpSp>
          <p:nvGrpSpPr>
            <p:cNvPr id="534" name="Google Shape;534;p8"/>
            <p:cNvGrpSpPr/>
            <p:nvPr/>
          </p:nvGrpSpPr>
          <p:grpSpPr>
            <a:xfrm>
              <a:off x="122308" y="68542"/>
              <a:ext cx="8909048" cy="4975150"/>
              <a:chOff x="122308" y="68542"/>
              <a:chExt cx="8909048" cy="4975150"/>
            </a:xfrm>
          </p:grpSpPr>
          <p:grpSp>
            <p:nvGrpSpPr>
              <p:cNvPr id="535" name="Google Shape;535;p8"/>
              <p:cNvGrpSpPr/>
              <p:nvPr/>
            </p:nvGrpSpPr>
            <p:grpSpPr>
              <a:xfrm>
                <a:off x="122308" y="68542"/>
                <a:ext cx="8909048" cy="4975150"/>
                <a:chOff x="122308" y="68542"/>
                <a:chExt cx="8909048" cy="4975150"/>
              </a:xfrm>
            </p:grpSpPr>
            <p:grpSp>
              <p:nvGrpSpPr>
                <p:cNvPr id="536" name="Google Shape;536;p8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537" name="Google Shape;537;p8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538" name="Google Shape;538;p8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539" name="Google Shape;539;p8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540" name="Google Shape;540;p8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541" name="Google Shape;541;p8"/>
                <p:cNvGrpSpPr/>
                <p:nvPr/>
              </p:nvGrpSpPr>
              <p:grpSpPr>
                <a:xfrm>
                  <a:off x="122308" y="68542"/>
                  <a:ext cx="8909048" cy="4975150"/>
                  <a:chOff x="122308" y="68542"/>
                  <a:chExt cx="8909048" cy="4975150"/>
                </a:xfrm>
              </p:grpSpPr>
              <p:grpSp>
                <p:nvGrpSpPr>
                  <p:cNvPr id="542" name="Google Shape;542;p8"/>
                  <p:cNvGrpSpPr/>
                  <p:nvPr/>
                </p:nvGrpSpPr>
                <p:grpSpPr>
                  <a:xfrm>
                    <a:off x="122308" y="68542"/>
                    <a:ext cx="8909048" cy="4975150"/>
                    <a:chOff x="122308" y="68542"/>
                    <a:chExt cx="8909048" cy="4975150"/>
                  </a:xfrm>
                </p:grpSpPr>
                <p:sp>
                  <p:nvSpPr>
                    <p:cNvPr id="543" name="Google Shape;543;p8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4" name="Google Shape;544;p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45" name="Google Shape;545;p8"/>
                    <p:cNvSpPr/>
                    <p:nvPr/>
                  </p:nvSpPr>
                  <p:spPr>
                    <a:xfrm rot="6300406">
                      <a:off x="127712" y="839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6" name="Google Shape;546;p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7" name="Google Shape;547;p8"/>
                    <p:cNvSpPr/>
                    <p:nvPr/>
                  </p:nvSpPr>
                  <p:spPr>
                    <a:xfrm rot="6300406">
                      <a:off x="144695" y="23320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48" name="Google Shape;548;p8"/>
                    <p:cNvSpPr/>
                    <p:nvPr/>
                  </p:nvSpPr>
                  <p:spPr>
                    <a:xfrm rot="-2700000">
                      <a:off x="515840" y="236038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9" name="Google Shape;549;p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0" name="Google Shape;550;p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1" name="Google Shape;551;p8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2" name="Google Shape;552;p8"/>
                    <p:cNvSpPr/>
                    <p:nvPr/>
                  </p:nvSpPr>
                  <p:spPr>
                    <a:xfrm rot="-900406" flipH="1">
                      <a:off x="5078610" y="4050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3" name="Google Shape;553;p8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4" name="Google Shape;554;p8"/>
                    <p:cNvSpPr/>
                    <p:nvPr/>
                  </p:nvSpPr>
                  <p:spPr>
                    <a:xfrm rot="-5400000">
                      <a:off x="3039403" y="2189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5" name="Google Shape;555;p8"/>
                    <p:cNvSpPr/>
                    <p:nvPr/>
                  </p:nvSpPr>
                  <p:spPr>
                    <a:xfrm>
                      <a:off x="1878594" y="3531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6" name="Google Shape;556;p8"/>
                    <p:cNvSpPr/>
                    <p:nvPr/>
                  </p:nvSpPr>
                  <p:spPr>
                    <a:xfrm rot="6300406">
                      <a:off x="26059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7" name="Google Shape;557;p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8" name="Google Shape;558;p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9" name="Google Shape;559;p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0" name="Google Shape;560;p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1" name="Google Shape;561;p8"/>
                    <p:cNvSpPr/>
                    <p:nvPr/>
                  </p:nvSpPr>
                  <p:spPr>
                    <a:xfrm rot="6300406">
                      <a:off x="466170" y="8853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2" name="Google Shape;562;p8"/>
                    <p:cNvSpPr/>
                    <p:nvPr/>
                  </p:nvSpPr>
                  <p:spPr>
                    <a:xfrm>
                      <a:off x="5986089" y="3606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3" name="Google Shape;563;p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4" name="Google Shape;564;p8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5" name="Google Shape;565;p8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6" name="Google Shape;566;p8"/>
                    <p:cNvSpPr/>
                    <p:nvPr/>
                  </p:nvSpPr>
                  <p:spPr>
                    <a:xfrm rot="-10594826" flipH="1">
                      <a:off x="8826068" y="5207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67" name="Google Shape;567;p8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8" name="Google Shape;568;p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9" name="Google Shape;569;p8"/>
                    <p:cNvSpPr/>
                    <p:nvPr/>
                  </p:nvSpPr>
                  <p:spPr>
                    <a:xfrm rot="8999773">
                      <a:off x="124684" y="3479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0" name="Google Shape;570;p8"/>
                    <p:cNvSpPr/>
                    <p:nvPr/>
                  </p:nvSpPr>
                  <p:spPr>
                    <a:xfrm rot="2700000">
                      <a:off x="258666" y="40400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71" name="Google Shape;571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2" name="Google Shape;572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3" name="Google Shape;573;p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4" name="Google Shape;574;p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5" name="Google Shape;575;p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6" name="Google Shape;576;p8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7" name="Google Shape;577;p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78" name="Google Shape;578;p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9" name="Google Shape;579;p8"/>
                    <p:cNvSpPr/>
                    <p:nvPr/>
                  </p:nvSpPr>
                  <p:spPr>
                    <a:xfrm>
                      <a:off x="3005139" y="47784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0" name="Google Shape;580;p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1" name="Google Shape;581;p8"/>
                    <p:cNvSpPr/>
                    <p:nvPr/>
                  </p:nvSpPr>
                  <p:spPr>
                    <a:xfrm rot="5400000" flipH="1">
                      <a:off x="1027810" y="46912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2" name="Google Shape;582;p8"/>
                    <p:cNvSpPr/>
                    <p:nvPr/>
                  </p:nvSpPr>
                  <p:spPr>
                    <a:xfrm rot="-900406" flipH="1">
                      <a:off x="7311885" y="35272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83" name="Google Shape;583;p8"/>
                    <p:cNvSpPr/>
                    <p:nvPr/>
                  </p:nvSpPr>
                  <p:spPr>
                    <a:xfrm rot="8100000" flipH="1">
                      <a:off x="3465869" y="48821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4" name="Google Shape;584;p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5" name="Google Shape;585;p8"/>
                    <p:cNvSpPr/>
                    <p:nvPr/>
                  </p:nvSpPr>
                  <p:spPr>
                    <a:xfrm rot="8999773">
                      <a:off x="5188897" y="47400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6" name="Google Shape;586;p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7" name="Google Shape;587;p8"/>
                    <p:cNvSpPr/>
                    <p:nvPr/>
                  </p:nvSpPr>
                  <p:spPr>
                    <a:xfrm rot="2700000">
                      <a:off x="7468364" y="47230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8" name="Google Shape;588;p8"/>
                    <p:cNvSpPr/>
                    <p:nvPr/>
                  </p:nvSpPr>
                  <p:spPr>
                    <a:xfrm rot="8999773">
                      <a:off x="7742272" y="4978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9" name="Google Shape;589;p8"/>
                    <p:cNvSpPr/>
                    <p:nvPr/>
                  </p:nvSpPr>
                  <p:spPr>
                    <a:xfrm>
                      <a:off x="84200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0" name="Google Shape;590;p8"/>
                    <p:cNvSpPr/>
                    <p:nvPr/>
                  </p:nvSpPr>
                  <p:spPr>
                    <a:xfrm rot="8100000" flipH="1">
                      <a:off x="8841094" y="4967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1" name="Google Shape;591;p8"/>
                    <p:cNvSpPr/>
                    <p:nvPr/>
                  </p:nvSpPr>
                  <p:spPr>
                    <a:xfrm rot="-900406" flipH="1">
                      <a:off x="8623960" y="44372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92" name="Google Shape;592;p8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593" name="Google Shape;593;p8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594" name="Google Shape;594;p8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5" name="Google Shape;595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6" name="Google Shape;596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597" name="Google Shape;597;p8"/>
              <p:cNvSpPr/>
              <p:nvPr/>
            </p:nvSpPr>
            <p:spPr>
              <a:xfrm>
                <a:off x="39465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9" name="Google Shape;599;p8"/>
            <p:cNvSpPr/>
            <p:nvPr/>
          </p:nvSpPr>
          <p:spPr>
            <a:xfrm rot="-2700000">
              <a:off x="1932765" y="34039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0" name="Google Shape;600;p8"/>
            <p:cNvSpPr/>
            <p:nvPr/>
          </p:nvSpPr>
          <p:spPr>
            <a:xfrm rot="6300406">
              <a:off x="1121095" y="44342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1" name="Google Shape;601;p8"/>
            <p:cNvSpPr/>
            <p:nvPr/>
          </p:nvSpPr>
          <p:spPr>
            <a:xfrm rot="6300406">
              <a:off x="7609637" y="15269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2" name="Google Shape;602;p8"/>
            <p:cNvSpPr/>
            <p:nvPr/>
          </p:nvSpPr>
          <p:spPr>
            <a:xfrm rot="-2700000">
              <a:off x="7522690" y="9231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3" name="Google Shape;603;p8"/>
            <p:cNvSpPr/>
            <p:nvPr/>
          </p:nvSpPr>
          <p:spPr>
            <a:xfrm rot="6300406">
              <a:off x="7996995" y="4195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4" name="Google Shape;604;p8"/>
            <p:cNvSpPr/>
            <p:nvPr/>
          </p:nvSpPr>
          <p:spPr>
            <a:xfrm rot="-4499594">
              <a:off x="1270787" y="29359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05" name="Google Shape;605;p8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6" name="Google Shape;606;p8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7" name="Google Shape;607;p8"/>
            <p:cNvSpPr/>
            <p:nvPr/>
          </p:nvSpPr>
          <p:spPr>
            <a:xfrm rot="-4499594">
              <a:off x="7303937" y="20272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08" name="Google Shape;608;p8"/>
          <p:cNvSpPr/>
          <p:nvPr/>
        </p:nvSpPr>
        <p:spPr>
          <a:xfrm>
            <a:off x="721050" y="553925"/>
            <a:ext cx="7701600" cy="4035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9" name="Google Shape;609;p8"/>
          <p:cNvGrpSpPr/>
          <p:nvPr/>
        </p:nvGrpSpPr>
        <p:grpSpPr>
          <a:xfrm rot="1799965" flipH="1">
            <a:off x="372879" y="2694432"/>
            <a:ext cx="1792663" cy="1738763"/>
            <a:chOff x="6997200" y="3219600"/>
            <a:chExt cx="1426800" cy="1383900"/>
          </a:xfrm>
        </p:grpSpPr>
        <p:sp>
          <p:nvSpPr>
            <p:cNvPr id="610" name="Google Shape;610;p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5" name="Google Shape;645;p8"/>
          <p:cNvGrpSpPr/>
          <p:nvPr/>
        </p:nvGrpSpPr>
        <p:grpSpPr>
          <a:xfrm flipH="1">
            <a:off x="7330376" y="2586447"/>
            <a:ext cx="1315503" cy="1991723"/>
            <a:chOff x="191900" y="2943925"/>
            <a:chExt cx="1080850" cy="1636450"/>
          </a:xfrm>
        </p:grpSpPr>
        <p:sp>
          <p:nvSpPr>
            <p:cNvPr id="646" name="Google Shape;646;p8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8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5" name="Google Shape;685;p8"/>
          <p:cNvSpPr txBox="1">
            <a:spLocks noGrp="1"/>
          </p:cNvSpPr>
          <p:nvPr>
            <p:ph type="title"/>
          </p:nvPr>
        </p:nvSpPr>
        <p:spPr>
          <a:xfrm>
            <a:off x="2514125" y="1307100"/>
            <a:ext cx="4115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60092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" name="Google Shape;775;p11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776" name="Google Shape;776;p11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77" name="Google Shape;777;p11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78" name="Google Shape;778;p11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79" name="Google Shape;779;p11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0" name="Google Shape;780;p11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1" name="Google Shape;781;p11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2" name="Google Shape;782;p11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4" name="Google Shape;784;p11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5" name="Google Shape;785;p11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6" name="Google Shape;786;p11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7" name="Google Shape;787;p11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8" name="Google Shape;788;p11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1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0" name="Google Shape;790;p11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1" name="Google Shape;791;p11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2" name="Google Shape;792;p11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93" name="Google Shape;793;p11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4" name="Google Shape;794;p11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5" name="Google Shape;795;p11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6" name="Google Shape;796;p11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7" name="Google Shape;797;p11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8" name="Google Shape;798;p11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9" name="Google Shape;799;p11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0" name="Google Shape;800;p11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1" name="Google Shape;801;p11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2" name="Google Shape;802;p11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3" name="Google Shape;803;p11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4" name="Google Shape;804;p11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5" name="Google Shape;805;p11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6" name="Google Shape;806;p11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7" name="Google Shape;807;p11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8" name="Google Shape;808;p11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9" name="Google Shape;809;p11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0" name="Google Shape;810;p11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1" name="Google Shape;811;p11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2" name="Google Shape;812;p11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3" name="Google Shape;813;p11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14" name="Google Shape;814;p11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5" name="Google Shape;815;p11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6" name="Google Shape;816;p11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7" name="Google Shape;817;p11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18" name="Google Shape;818;p11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9" name="Google Shape;819;p11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1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1" name="Google Shape;821;p11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2" name="Google Shape;822;p11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23" name="Google Shape;823;p11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4" name="Google Shape;824;p11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5" name="Google Shape;825;p11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6" name="Google Shape;826;p11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27" name="Google Shape;827;p11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8" name="Google Shape;828;p11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29" name="Google Shape;829;p11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11"/>
          <p:cNvSpPr/>
          <p:nvPr/>
        </p:nvSpPr>
        <p:spPr>
          <a:xfrm rot="2700000">
            <a:off x="8369514" y="1496129"/>
            <a:ext cx="111951" cy="39504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831" name="Google Shape;831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74600"/>
            <a:ext cx="6576000" cy="18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32" name="Google Shape;832;p11"/>
          <p:cNvSpPr txBox="1">
            <a:spLocks noGrp="1"/>
          </p:cNvSpPr>
          <p:nvPr>
            <p:ph type="subTitle" idx="1"/>
          </p:nvPr>
        </p:nvSpPr>
        <p:spPr>
          <a:xfrm>
            <a:off x="1586450" y="3359488"/>
            <a:ext cx="5971200" cy="50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3032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22308" y="79026"/>
            <a:ext cx="8895562" cy="4956938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720000" y="298025"/>
            <a:ext cx="7704000" cy="45477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6736154" y="2694432"/>
            <a:ext cx="1792663" cy="1738763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7045650" y="285350"/>
            <a:ext cx="1579225" cy="2727475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955876" y="768600"/>
            <a:ext cx="764300" cy="754550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1691164" y="4133107"/>
            <a:ext cx="2036345" cy="1855222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5402924" y="4133059"/>
            <a:ext cx="2036439" cy="1855308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29975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1615150" y="544975"/>
            <a:ext cx="59418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416320" y="2056053"/>
            <a:ext cx="1847045" cy="343295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6686108" y="902440"/>
            <a:ext cx="1765351" cy="1991753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6944874" y="4153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40"/>
          <p:cNvSpPr/>
          <p:nvPr/>
        </p:nvSpPr>
        <p:spPr>
          <a:xfrm flipH="1">
            <a:off x="4489261" y="677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140337" y="588160"/>
            <a:ext cx="7010543" cy="3564252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2309824" y="368057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04657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F4CC4F2-5416-41A3-BD99-6EA2992B0EE3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13/4/2025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D150AED-19E0-47EC-814B-7C699F0A0327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830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800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97130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357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489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291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171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4905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1582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606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014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6555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3732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5396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7701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85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4198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760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324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332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051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23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3726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053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7967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68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842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069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453650" y="0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</a:p>
        </p:txBody>
      </p:sp>
    </p:spTree>
    <p:extLst>
      <p:ext uri="{BB962C8B-B14F-4D97-AF65-F5344CB8AC3E}">
        <p14:creationId xmlns:p14="http://schemas.microsoft.com/office/powerpoint/2010/main" val="2358655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42185BF-1EDE-4AC3-A690-AC72B51D9F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49355" y="4597432"/>
            <a:ext cx="1001125" cy="5460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6013F33-942D-4D05-85E7-D1D838F6B4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096" y="4564482"/>
            <a:ext cx="1267850" cy="579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872872-A07C-4A7F-85F7-3577A73E5B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9483" y="4693059"/>
            <a:ext cx="885348" cy="45044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88DAA1D-CCEE-4929-A14B-BD45F351824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7866" y="4641002"/>
            <a:ext cx="742822" cy="50249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59FD3DA-AD54-483E-A732-5FC5E967DC1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758" y="4575335"/>
            <a:ext cx="980542" cy="5681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414DA6B-4018-4BBC-AA17-8BA6C16FF0A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500" y="4260949"/>
            <a:ext cx="1071056" cy="8825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38D39E4-0318-4FE4-ACEE-F8DABA7207B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9147" y="4565310"/>
            <a:ext cx="733006" cy="57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28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90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792A061D-08FF-441B-B561-FB80B5C2002C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方正少儿简体" panose="03000509000000000000" pitchFamily="65" charset="-122"/>
              </a:defRPr>
            </a:lvl1pPr>
          </a:lstStyle>
          <a:p>
            <a:fld id="{5F4481BA-38B0-4D82-9D6B-49D674A355D3}" type="datetimeFigureOut">
              <a:rPr lang="zh-CN" altLang="en-US" smtClean="0"/>
              <a:pPr/>
              <a:t>2025/4/13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方正少儿简体" panose="03000509000000000000" pitchFamily="65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ea typeface="方正少儿简体" panose="03000509000000000000" pitchFamily="65" charset="-122"/>
              </a:defRPr>
            </a:lvl1pPr>
          </a:lstStyle>
          <a:p>
            <a:fld id="{19BCFC22-9305-480F-8F81-7492A88E693A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BC97E60-33FB-4FA3-82BA-9C001EF70A2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7E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少儿简体" panose="03000509000000000000" pitchFamily="65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A5808EB-EADF-4767-8E13-9BEF309622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7" r="2227"/>
          <a:stretch/>
        </p:blipFill>
        <p:spPr>
          <a:xfrm>
            <a:off x="0" y="0"/>
            <a:ext cx="9142249" cy="514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94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2" r:id="rId6"/>
    <p:sldLayoutId id="2147483673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714" r:id="rId1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方正少儿简体" panose="03000509000000000000" pitchFamily="65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方正少儿简体" panose="03000509000000000000" pitchFamily="65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方正少儿简体" panose="03000509000000000000" pitchFamily="65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方正少儿简体" panose="03000509000000000000" pitchFamily="65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方正少儿简体" panose="03000509000000000000" pitchFamily="65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D6EEBE58-64FB-4536-BB57-B6FAC37B0C75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10806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701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842455AA-0198-4CD0-B4F4-0E1F6A777503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80454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F57157CD-8ED2-45B3-AF10-E38B923EC0C6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3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293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slide" Target="slide29.xml"/><Relationship Id="rId7" Type="http://schemas.openxmlformats.org/officeDocument/2006/relationships/slide" Target="slide3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slide" Target="slide33.xml"/><Relationship Id="rId11" Type="http://schemas.openxmlformats.org/officeDocument/2006/relationships/slide" Target="slide43.xml"/><Relationship Id="rId5" Type="http://schemas.openxmlformats.org/officeDocument/2006/relationships/slide" Target="slide31.xml"/><Relationship Id="rId10" Type="http://schemas.openxmlformats.org/officeDocument/2006/relationships/slide" Target="slide41.xml"/><Relationship Id="rId4" Type="http://schemas.openxmlformats.org/officeDocument/2006/relationships/image" Target="../media/image67.png"/><Relationship Id="rId9" Type="http://schemas.openxmlformats.org/officeDocument/2006/relationships/slide" Target="slide3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slide" Target="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slide" Target="slide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slide" Target="slide28.xml"/><Relationship Id="rId4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slide" Target="slide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slide" Target="slide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slide" Target="slide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slide" Target="slide2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slide" Target="slide2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4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0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5" Type="http://schemas.openxmlformats.org/officeDocument/2006/relationships/image" Target="../media/image39.pn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5.pn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97430F-E736-439E-B02D-B0C89DD54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902" y="925643"/>
            <a:ext cx="8754255" cy="41148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84B3EE1-8FAA-4153-AD56-8C75C3103B1F}"/>
              </a:ext>
            </a:extLst>
          </p:cNvPr>
          <p:cNvSpPr txBox="1">
            <a:spLocks/>
          </p:cNvSpPr>
          <p:nvPr/>
        </p:nvSpPr>
        <p:spPr>
          <a:xfrm>
            <a:off x="2175098" y="204107"/>
            <a:ext cx="5107443" cy="765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1. Look, listen and repeat.</a:t>
            </a:r>
          </a:p>
        </p:txBody>
      </p:sp>
      <p:pic>
        <p:nvPicPr>
          <p:cNvPr id="9" name="Track 82">
            <a:hlinkClick r:id="" action="ppaction://media"/>
            <a:extLst>
              <a:ext uri="{FF2B5EF4-FFF2-40B4-BE49-F238E27FC236}">
                <a16:creationId xmlns:a16="http://schemas.microsoft.com/office/drawing/2014/main" id="{EC4D3B98-4197-4658-8DE8-7DD01F6647F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24" end="12015.0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3473" y="182844"/>
            <a:ext cx="607333" cy="607333"/>
          </a:xfrm>
          <a:prstGeom prst="rect">
            <a:avLst/>
          </a:prstGeom>
        </p:spPr>
      </p:pic>
      <p:pic>
        <p:nvPicPr>
          <p:cNvPr id="10" name="Track 82">
            <a:hlinkClick r:id="" action="ppaction://media"/>
            <a:extLst>
              <a:ext uri="{FF2B5EF4-FFF2-40B4-BE49-F238E27FC236}">
                <a16:creationId xmlns:a16="http://schemas.microsoft.com/office/drawing/2014/main" id="{530FB751-577E-4708-8C22-8395FED12B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18" end="18293.0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4866" y="182843"/>
            <a:ext cx="607333" cy="607333"/>
          </a:xfrm>
          <a:prstGeom prst="rect">
            <a:avLst/>
          </a:prstGeom>
        </p:spPr>
      </p:pic>
      <p:pic>
        <p:nvPicPr>
          <p:cNvPr id="11" name="Track 82">
            <a:hlinkClick r:id="" action="ppaction://media"/>
            <a:extLst>
              <a:ext uri="{FF2B5EF4-FFF2-40B4-BE49-F238E27FC236}">
                <a16:creationId xmlns:a16="http://schemas.microsoft.com/office/drawing/2014/main" id="{0E372E5B-D442-44C3-86CD-85BC968002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449" end="14895.0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5998" y="1122643"/>
            <a:ext cx="607333" cy="607333"/>
          </a:xfrm>
          <a:prstGeom prst="rect">
            <a:avLst/>
          </a:prstGeom>
        </p:spPr>
      </p:pic>
      <p:pic>
        <p:nvPicPr>
          <p:cNvPr id="12" name="Track 82">
            <a:hlinkClick r:id="" action="ppaction://media"/>
            <a:extLst>
              <a:ext uri="{FF2B5EF4-FFF2-40B4-BE49-F238E27FC236}">
                <a16:creationId xmlns:a16="http://schemas.microsoft.com/office/drawing/2014/main" id="{61B8E77D-920F-4203-8035-F7A236743D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048" end="12111.0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4866" y="2375710"/>
            <a:ext cx="607333" cy="60733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2130A83-9677-13FF-9DE5-264483F9F358}"/>
              </a:ext>
            </a:extLst>
          </p:cNvPr>
          <p:cNvSpPr/>
          <p:nvPr/>
        </p:nvSpPr>
        <p:spPr>
          <a:xfrm>
            <a:off x="2478175" y="925643"/>
            <a:ext cx="5308964" cy="911932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Mai. It’s a pity you didn’t come to Ban Gioc Waterfall with us.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8F7C41-7E86-4232-8A56-95F4EBA655FE}"/>
              </a:ext>
            </a:extLst>
          </p:cNvPr>
          <p:cNvSpPr txBox="1"/>
          <p:nvPr/>
        </p:nvSpPr>
        <p:spPr>
          <a:xfrm>
            <a:off x="2578935" y="991020"/>
            <a:ext cx="5107444" cy="830997"/>
          </a:xfrm>
          <a:prstGeom prst="rect">
            <a:avLst/>
          </a:prstGeom>
          <a:solidFill>
            <a:srgbClr val="FFEFD8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  <a:p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498FF76-3CC1-004D-7CFA-053D2715F0DE}"/>
              </a:ext>
            </a:extLst>
          </p:cNvPr>
          <p:cNvSpPr/>
          <p:nvPr/>
        </p:nvSpPr>
        <p:spPr>
          <a:xfrm>
            <a:off x="3896399" y="3866623"/>
            <a:ext cx="3957644" cy="561868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8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had to finish my project.</a:t>
            </a:r>
            <a:endParaRPr lang="vi-VN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2588E9-840C-4F85-A8A2-04C2B9A345E2}"/>
              </a:ext>
            </a:extLst>
          </p:cNvPr>
          <p:cNvSpPr txBox="1"/>
          <p:nvPr/>
        </p:nvSpPr>
        <p:spPr>
          <a:xfrm>
            <a:off x="4023176" y="3890103"/>
            <a:ext cx="3830867" cy="461665"/>
          </a:xfrm>
          <a:prstGeom prst="rect">
            <a:avLst/>
          </a:prstGeom>
          <a:solidFill>
            <a:srgbClr val="FFEFD8"/>
          </a:solidFill>
        </p:spPr>
        <p:txBody>
          <a:bodyPr wrap="square" rtlCol="0">
            <a:spAutoFit/>
          </a:bodyPr>
          <a:lstStyle/>
          <a:p>
            <a:endParaRPr lang="en-US" sz="1200"/>
          </a:p>
          <a:p>
            <a:endParaRPr lang="en-US" sz="120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8FCA558-7472-7842-1110-7B00689A545C}"/>
              </a:ext>
            </a:extLst>
          </p:cNvPr>
          <p:cNvSpPr/>
          <p:nvPr/>
        </p:nvSpPr>
        <p:spPr>
          <a:xfrm>
            <a:off x="2694214" y="4466292"/>
            <a:ext cx="1699260" cy="529586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3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Oh, I see.</a:t>
            </a:r>
            <a:endParaRPr lang="vi-VN" sz="3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1A3A01-70E6-4945-A611-6034E8460088}"/>
              </a:ext>
            </a:extLst>
          </p:cNvPr>
          <p:cNvSpPr txBox="1"/>
          <p:nvPr/>
        </p:nvSpPr>
        <p:spPr>
          <a:xfrm>
            <a:off x="2765877" y="4560641"/>
            <a:ext cx="1553030" cy="369332"/>
          </a:xfrm>
          <a:prstGeom prst="rect">
            <a:avLst/>
          </a:prstGeom>
          <a:solidFill>
            <a:srgbClr val="FFEFD8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6914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5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5" grpId="1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97430F-E736-439E-B02D-B0C89DD54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05" y="641749"/>
            <a:ext cx="6679988" cy="4318907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84B3EE1-8FAA-4153-AD56-8C75C3103B1F}"/>
              </a:ext>
            </a:extLst>
          </p:cNvPr>
          <p:cNvSpPr txBox="1">
            <a:spLocks/>
          </p:cNvSpPr>
          <p:nvPr/>
        </p:nvSpPr>
        <p:spPr>
          <a:xfrm>
            <a:off x="1861461" y="197351"/>
            <a:ext cx="5421080" cy="765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1. Look, listen and repeat.</a:t>
            </a:r>
          </a:p>
        </p:txBody>
      </p:sp>
      <p:pic>
        <p:nvPicPr>
          <p:cNvPr id="9" name="Track 82">
            <a:hlinkClick r:id="" action="ppaction://media"/>
            <a:extLst>
              <a:ext uri="{FF2B5EF4-FFF2-40B4-BE49-F238E27FC236}">
                <a16:creationId xmlns:a16="http://schemas.microsoft.com/office/drawing/2014/main" id="{EC4D3B98-4197-4658-8DE8-7DD01F6647F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118" end="1647.0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3473" y="182844"/>
            <a:ext cx="607333" cy="607333"/>
          </a:xfrm>
          <a:prstGeom prst="rect">
            <a:avLst/>
          </a:prstGeom>
        </p:spPr>
      </p:pic>
      <p:pic>
        <p:nvPicPr>
          <p:cNvPr id="10" name="Track 82">
            <a:hlinkClick r:id="" action="ppaction://media"/>
            <a:extLst>
              <a:ext uri="{FF2B5EF4-FFF2-40B4-BE49-F238E27FC236}">
                <a16:creationId xmlns:a16="http://schemas.microsoft.com/office/drawing/2014/main" id="{530FB751-577E-4708-8C22-8395FED12B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837" end="5473.0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4866" y="182843"/>
            <a:ext cx="607333" cy="607333"/>
          </a:xfrm>
          <a:prstGeom prst="rect">
            <a:avLst/>
          </a:prstGeom>
        </p:spPr>
      </p:pic>
      <p:pic>
        <p:nvPicPr>
          <p:cNvPr id="11" name="Track 82">
            <a:hlinkClick r:id="" action="ppaction://media"/>
            <a:extLst>
              <a:ext uri="{FF2B5EF4-FFF2-40B4-BE49-F238E27FC236}">
                <a16:creationId xmlns:a16="http://schemas.microsoft.com/office/drawing/2014/main" id="{0E372E5B-D442-44C3-86CD-85BC968002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200" end="2077.0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5998" y="1122643"/>
            <a:ext cx="607333" cy="60733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4413D90-02F0-1069-3EB7-D12524B956C8}"/>
              </a:ext>
            </a:extLst>
          </p:cNvPr>
          <p:cNvSpPr/>
          <p:nvPr/>
        </p:nvSpPr>
        <p:spPr>
          <a:xfrm>
            <a:off x="1861460" y="790175"/>
            <a:ext cx="3335946" cy="802675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80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think of</a:t>
            </a:r>
          </a:p>
          <a:p>
            <a:pPr algn="l"/>
            <a:r>
              <a:rPr lang="vi-VN" sz="280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 Gioc Waterfall?</a:t>
            </a:r>
            <a:endParaRPr lang="vi-VN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8F7C41-7E86-4232-8A56-95F4EBA655FE}"/>
              </a:ext>
            </a:extLst>
          </p:cNvPr>
          <p:cNvSpPr txBox="1"/>
          <p:nvPr/>
        </p:nvSpPr>
        <p:spPr>
          <a:xfrm>
            <a:off x="1977196" y="792631"/>
            <a:ext cx="3104474" cy="800219"/>
          </a:xfrm>
          <a:prstGeom prst="rect">
            <a:avLst/>
          </a:prstGeom>
          <a:solidFill>
            <a:srgbClr val="FFEFD8"/>
          </a:solidFill>
        </p:spPr>
        <p:txBody>
          <a:bodyPr wrap="square" rtlCol="0">
            <a:spAutoFit/>
          </a:bodyPr>
          <a:lstStyle/>
          <a:p>
            <a:endParaRPr lang="en-US" sz="2300"/>
          </a:p>
          <a:p>
            <a:endParaRPr lang="en-US" sz="230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F49E0EF-B462-A352-9F77-84EDF4DA75E3}"/>
              </a:ext>
            </a:extLst>
          </p:cNvPr>
          <p:cNvSpPr/>
          <p:nvPr/>
        </p:nvSpPr>
        <p:spPr>
          <a:xfrm>
            <a:off x="3529433" y="4353325"/>
            <a:ext cx="3335946" cy="533403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28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 it’s beautiful.</a:t>
            </a:r>
            <a:endParaRPr lang="vi-VN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2588E9-840C-4F85-A8A2-04C2B9A345E2}"/>
              </a:ext>
            </a:extLst>
          </p:cNvPr>
          <p:cNvSpPr txBox="1"/>
          <p:nvPr/>
        </p:nvSpPr>
        <p:spPr>
          <a:xfrm>
            <a:off x="3623135" y="4350869"/>
            <a:ext cx="3242244" cy="523220"/>
          </a:xfrm>
          <a:prstGeom prst="rect">
            <a:avLst/>
          </a:prstGeom>
          <a:solidFill>
            <a:srgbClr val="FFEFD8"/>
          </a:solidFill>
        </p:spPr>
        <p:txBody>
          <a:bodyPr wrap="square" rtlCol="0">
            <a:spAutoFit/>
          </a:bodyPr>
          <a:lstStyle/>
          <a:p>
            <a:endParaRPr lang="en-US" sz="1400"/>
          </a:p>
          <a:p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0803212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5BF948-24EE-45B5-9238-3B85A5757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21" y="908701"/>
            <a:ext cx="9144000" cy="405514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F27709-465D-263D-5610-BB8765E8B77D}"/>
              </a:ext>
            </a:extLst>
          </p:cNvPr>
          <p:cNvSpPr/>
          <p:nvPr/>
        </p:nvSpPr>
        <p:spPr>
          <a:xfrm>
            <a:off x="373379" y="624840"/>
            <a:ext cx="3786639" cy="128016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Mai. It’s a pity you didn’t come to Ban Gioc Waterfall with us.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81E320-A359-0F01-0B35-DDEA9633DC6A}"/>
              </a:ext>
            </a:extLst>
          </p:cNvPr>
          <p:cNvSpPr/>
          <p:nvPr/>
        </p:nvSpPr>
        <p:spPr>
          <a:xfrm>
            <a:off x="4991100" y="801189"/>
            <a:ext cx="3335946" cy="927462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80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think of</a:t>
            </a:r>
          </a:p>
          <a:p>
            <a:pPr algn="l"/>
            <a:r>
              <a:rPr lang="vi-VN" sz="280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 Gioc Waterfall?</a:t>
            </a:r>
            <a:endParaRPr lang="vi-VN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F490336-FE0B-81BA-2434-9822542CF03B}"/>
              </a:ext>
            </a:extLst>
          </p:cNvPr>
          <p:cNvSpPr/>
          <p:nvPr/>
        </p:nvSpPr>
        <p:spPr>
          <a:xfrm>
            <a:off x="1699260" y="3766329"/>
            <a:ext cx="2474886" cy="855914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8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had to finish my project.</a:t>
            </a:r>
            <a:endParaRPr lang="vi-VN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F9B8EE6-2B69-5DB6-217F-EB1A6D52714D}"/>
              </a:ext>
            </a:extLst>
          </p:cNvPr>
          <p:cNvSpPr/>
          <p:nvPr/>
        </p:nvSpPr>
        <p:spPr>
          <a:xfrm>
            <a:off x="0" y="4226002"/>
            <a:ext cx="1699260" cy="73784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3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Oh, I see.</a:t>
            </a:r>
            <a:endParaRPr lang="vi-VN" sz="3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D6B0109-461C-B13D-6F64-58322902F02C}"/>
              </a:ext>
            </a:extLst>
          </p:cNvPr>
          <p:cNvSpPr/>
          <p:nvPr/>
        </p:nvSpPr>
        <p:spPr>
          <a:xfrm>
            <a:off x="4991100" y="4251958"/>
            <a:ext cx="3335946" cy="533403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28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 it’s beautiful.</a:t>
            </a:r>
            <a:endParaRPr lang="vi-VN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EE7734-2AAD-9171-958B-91179F42BA32}"/>
              </a:ext>
            </a:extLst>
          </p:cNvPr>
          <p:cNvCxnSpPr>
            <a:cxnSpLocks/>
          </p:cNvCxnSpPr>
          <p:nvPr/>
        </p:nvCxnSpPr>
        <p:spPr>
          <a:xfrm>
            <a:off x="5231568" y="1174017"/>
            <a:ext cx="283314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BFB6A6F-E768-A87B-9D45-156B56825C6F}"/>
              </a:ext>
            </a:extLst>
          </p:cNvPr>
          <p:cNvCxnSpPr>
            <a:cxnSpLocks/>
          </p:cNvCxnSpPr>
          <p:nvPr/>
        </p:nvCxnSpPr>
        <p:spPr>
          <a:xfrm>
            <a:off x="5141628" y="4697193"/>
            <a:ext cx="13940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19195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92CF36E-C683-4D46-80B5-056B90D7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797" y="3504898"/>
            <a:ext cx="1448407" cy="1638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8725FC-4E95-4E20-BE92-80AC5D5160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61" y="4624650"/>
            <a:ext cx="897313" cy="5456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7CD3A7D-595C-431C-AFB6-542666C77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854" y="3421814"/>
            <a:ext cx="732704" cy="17485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9F88D95-DBCA-4408-8D45-E90BD3B43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975" y="4444100"/>
            <a:ext cx="1282233" cy="699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5AFFAC1-B650-4B4A-B01B-9B53F75D3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9225" y="4355667"/>
            <a:ext cx="1725082" cy="7878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980DCE6-63EC-4C12-B990-9B2BA0213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783" y="4204477"/>
            <a:ext cx="899228" cy="9658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02E39BF-BF91-4ABC-BD21-C66C80726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29" y="3839866"/>
            <a:ext cx="886964" cy="13304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985FDD-6F60-46E6-9E56-0A9ABD846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28" y="1022120"/>
            <a:ext cx="2665860" cy="77754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43F830C-929B-46AC-9E9D-E35319387E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3456" y="1041589"/>
            <a:ext cx="2601902" cy="738604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C66EE0D9-25A5-470D-96A5-757A24C03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327" y="2012716"/>
            <a:ext cx="6660261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 w="9525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rgbClr val="FFFFFF">
                      <a:lumMod val="85000"/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方正少儿简体" panose="03000509000000000000" pitchFamily="65" charset="-122"/>
                <a:cs typeface="+mn-ea"/>
                <a:sym typeface="+mn-lt"/>
              </a:rPr>
              <a:t>2. Listen,</a:t>
            </a:r>
            <a:r>
              <a:rPr kumimoji="0" lang="en-US" altLang="zh-CN" sz="4000" b="1" i="0" u="none" strike="noStrike" kern="1200" cap="none" spc="0" normalizeH="0" noProof="0" dirty="0">
                <a:ln w="9525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rgbClr val="FFFFFF">
                      <a:lumMod val="85000"/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方正少儿简体" panose="03000509000000000000" pitchFamily="65" charset="-122"/>
                <a:cs typeface="+mn-ea"/>
                <a:sym typeface="+mn-lt"/>
              </a:rPr>
              <a:t> point and say.</a:t>
            </a:r>
            <a:endParaRPr kumimoji="0" lang="zh-CN" altLang="en-US" sz="4000" b="1" i="0" u="none" strike="noStrike" kern="1200" cap="none" spc="0" normalizeH="0" baseline="0" noProof="0" dirty="0">
              <a:ln w="9525">
                <a:noFill/>
              </a:ln>
              <a:solidFill>
                <a:schemeClr val="tx1"/>
              </a:solidFill>
              <a:effectLst>
                <a:outerShdw blurRad="50800" dist="38100" dir="2700000" algn="tl" rotWithShape="0">
                  <a:srgbClr val="FFFFFF">
                    <a:lumMod val="85000"/>
                    <a:alpha val="4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DDB8D7B9-EC31-4F5A-BB8D-977012F2F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9081" y="3540286"/>
            <a:ext cx="342880" cy="1714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73E180E-18DE-4FE9-A392-60EE6C1520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0819" y="3707868"/>
            <a:ext cx="440107" cy="20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6415C75-0DE6-4F41-995A-D31CB22E99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5021" y="4048586"/>
            <a:ext cx="385738" cy="1821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077B27E-6D04-4F10-8470-AF44FC95F0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0057" y="3748789"/>
            <a:ext cx="385738" cy="1821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F33605D-9E71-4E5B-88E5-B5C0A0D891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6790" y="3785504"/>
            <a:ext cx="342880" cy="17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90570"/>
      </p:ext>
    </p:extLst>
  </p:cSld>
  <p:clrMapOvr>
    <a:masterClrMapping/>
  </p:clrMapOvr>
  <p:transition spd="slow" advTm="48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23EDB1-8716-44BB-9C8D-E22705D13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2007" y="783949"/>
            <a:ext cx="5783808" cy="416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57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2265" y="937024"/>
            <a:ext cx="4708728" cy="3430695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45C15002-40D4-A06B-C5A9-30C7F621C741}"/>
              </a:ext>
            </a:extLst>
          </p:cNvPr>
          <p:cNvSpPr/>
          <p:nvPr/>
        </p:nvSpPr>
        <p:spPr>
          <a:xfrm>
            <a:off x="2547362" y="3385873"/>
            <a:ext cx="3674928" cy="79702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 Gioc Waterfall /</a:t>
            </a:r>
          </a:p>
          <a:p>
            <a:pPr algn="ctr"/>
            <a:r>
              <a:rPr lang="vi-VN" sz="32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peaceful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73008" y="151962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5" name="Track 8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00" end="6711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738" y="2208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4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287" y="728156"/>
            <a:ext cx="4543425" cy="4095750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E9ABBFFF-F875-7493-496E-D92CBBD74706}"/>
              </a:ext>
            </a:extLst>
          </p:cNvPr>
          <p:cNvSpPr/>
          <p:nvPr/>
        </p:nvSpPr>
        <p:spPr>
          <a:xfrm>
            <a:off x="2516371" y="3638794"/>
            <a:ext cx="4111255" cy="1185112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Hoi An Old Town /</a:t>
            </a:r>
          </a:p>
          <a:p>
            <a:pPr algn="ctr"/>
            <a:r>
              <a:rPr lang="vi-VN" sz="32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exciting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73008" y="7414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Track 8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0" end="582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738" y="2208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042" y="678909"/>
            <a:ext cx="4746962" cy="4038600"/>
          </a:xfrm>
          <a:prstGeom prst="rect">
            <a:avLst/>
          </a:prstGeom>
        </p:spPr>
      </p:pic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57E44B0B-039D-E075-6EF5-7846F70ED4BA}"/>
              </a:ext>
            </a:extLst>
          </p:cNvPr>
          <p:cNvSpPr/>
          <p:nvPr/>
        </p:nvSpPr>
        <p:spPr>
          <a:xfrm>
            <a:off x="2337746" y="3730882"/>
            <a:ext cx="4529982" cy="889756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Sydney Opera House /</a:t>
            </a:r>
          </a:p>
          <a:p>
            <a:pPr algn="ctr"/>
            <a:r>
              <a:rPr lang="vi-VN" sz="32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beautiful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73008" y="7414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Track 8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100" end="5014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738" y="2208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5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7425" y="737275"/>
            <a:ext cx="4629150" cy="4038600"/>
          </a:xfrm>
          <a:prstGeom prst="rect">
            <a:avLst/>
          </a:prstGeom>
        </p:spPr>
      </p:pic>
      <p:sp>
        <p:nvSpPr>
          <p:cNvPr id="3" name="Rectangle: Rounded Corners 4">
            <a:extLst>
              <a:ext uri="{FF2B5EF4-FFF2-40B4-BE49-F238E27FC236}">
                <a16:creationId xmlns:a16="http://schemas.microsoft.com/office/drawing/2014/main" id="{8024897E-B390-E1AE-47D1-04CD45312637}"/>
              </a:ext>
            </a:extLst>
          </p:cNvPr>
          <p:cNvSpPr/>
          <p:nvPr/>
        </p:nvSpPr>
        <p:spPr>
          <a:xfrm>
            <a:off x="2257425" y="3750337"/>
            <a:ext cx="4629150" cy="1025538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Petronas Twin Towers /</a:t>
            </a:r>
          </a:p>
          <a:p>
            <a:pPr algn="ctr"/>
            <a:r>
              <a:rPr lang="vi-VN" sz="32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fantastic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73008" y="7414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5" name="Track 8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000" end="4126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738" y="2208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5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34D07A1-EFF1-4C97-9BFC-7628C9C90391}"/>
              </a:ext>
            </a:extLst>
          </p:cNvPr>
          <p:cNvGrpSpPr/>
          <p:nvPr/>
        </p:nvGrpSpPr>
        <p:grpSpPr>
          <a:xfrm>
            <a:off x="252481" y="885339"/>
            <a:ext cx="4268147" cy="502303"/>
            <a:chOff x="2783205" y="770569"/>
            <a:chExt cx="2381378" cy="1123639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0B8B95E-1A90-4F7A-B024-EEE41FA79F8B}"/>
                </a:ext>
              </a:extLst>
            </p:cNvPr>
            <p:cNvSpPr/>
            <p:nvPr/>
          </p:nvSpPr>
          <p:spPr>
            <a:xfrm>
              <a:off x="2783205" y="770569"/>
              <a:ext cx="2381378" cy="1123639"/>
            </a:xfrm>
            <a:prstGeom prst="wedgeRoundRectCallout">
              <a:avLst>
                <a:gd name="adj1" fmla="val -10807"/>
                <a:gd name="adj2" fmla="val 130947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24C5A4C-BE6E-46FB-8527-3DD325776D40}"/>
                </a:ext>
              </a:extLst>
            </p:cNvPr>
            <p:cNvSpPr txBox="1"/>
            <p:nvPr/>
          </p:nvSpPr>
          <p:spPr>
            <a:xfrm>
              <a:off x="2814769" y="774750"/>
              <a:ext cx="2318250" cy="10309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  <a:cs typeface="Arial"/>
                  <a:sym typeface="Arial"/>
                </a:rPr>
                <a:t>What do you think of </a:t>
              </a:r>
              <a:r>
                <a:rPr lang="en-US" sz="2400" i="0" dirty="0">
                  <a:effectLst/>
                  <a:latin typeface="Comic Sans MS" panose="030F0702030302020204" pitchFamily="66" charset="0"/>
                </a:rPr>
                <a:t>__?</a:t>
              </a:r>
              <a:endParaRPr lang="en-US" sz="3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AE70F11-C9C8-4054-8C4A-EC663443B0EB}"/>
              </a:ext>
            </a:extLst>
          </p:cNvPr>
          <p:cNvGrpSpPr/>
          <p:nvPr/>
        </p:nvGrpSpPr>
        <p:grpSpPr>
          <a:xfrm>
            <a:off x="5333991" y="968746"/>
            <a:ext cx="4217429" cy="542537"/>
            <a:chOff x="2709608" y="770569"/>
            <a:chExt cx="2528384" cy="1123639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B16738B1-AEED-44B9-9AB6-9FEF84600E28}"/>
                </a:ext>
              </a:extLst>
            </p:cNvPr>
            <p:cNvSpPr/>
            <p:nvPr/>
          </p:nvSpPr>
          <p:spPr>
            <a:xfrm>
              <a:off x="2709608" y="770569"/>
              <a:ext cx="2226590" cy="1123639"/>
            </a:xfrm>
            <a:prstGeom prst="wedgeRoundRectCallout">
              <a:avLst>
                <a:gd name="adj1" fmla="val 3455"/>
                <a:gd name="adj2" fmla="val 130669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337CF48-8FC5-4875-B3A9-EE55461FC417}"/>
                </a:ext>
              </a:extLst>
            </p:cNvPr>
            <p:cNvSpPr txBox="1"/>
            <p:nvPr/>
          </p:nvSpPr>
          <p:spPr>
            <a:xfrm>
              <a:off x="2744266" y="872985"/>
              <a:ext cx="2493726" cy="4900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>
                  <a:srgbClr val="000000"/>
                </a:buClr>
                <a:defRPr/>
              </a:pPr>
              <a:r>
                <a:rPr lang="en-US" sz="2400" dirty="0">
                  <a:latin typeface="Comic Sans MS" panose="030F0702030302020204" pitchFamily="66" charset="0"/>
                </a:rPr>
                <a:t> </a:t>
              </a:r>
              <a:r>
                <a:rPr lang="en-US" sz="2400" kern="0" dirty="0"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I think it's / they’re __.</a:t>
              </a:r>
            </a:p>
          </p:txBody>
        </p:sp>
      </p:grpSp>
      <p:pic>
        <p:nvPicPr>
          <p:cNvPr id="11" name="Picture 10" descr="Cartoon of a child and child&#10;&#10;Description automatically generated">
            <a:extLst>
              <a:ext uri="{FF2B5EF4-FFF2-40B4-BE49-F238E27FC236}">
                <a16:creationId xmlns:a16="http://schemas.microsoft.com/office/drawing/2014/main" id="{E298A728-27BD-DDBF-CB75-FC4C603AF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352" y="1866845"/>
            <a:ext cx="4744010" cy="3152668"/>
          </a:xfrm>
          <a:prstGeom prst="rect">
            <a:avLst/>
          </a:prstGeom>
          <a:effectLst>
            <a:glow rad="317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" name="文本框 22">
            <a:extLst>
              <a:ext uri="{FF2B5EF4-FFF2-40B4-BE49-F238E27FC236}">
                <a16:creationId xmlns:a16="http://schemas.microsoft.com/office/drawing/2014/main" id="{BD6CF694-8166-5827-F669-9ACB0B7AD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9226" y="52547"/>
            <a:ext cx="6660261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 w="9525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rgbClr val="FFFFFF">
                      <a:lumMod val="85000"/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方正少儿简体" panose="03000509000000000000" pitchFamily="65" charset="-122"/>
                <a:cs typeface="+mn-ea"/>
                <a:sym typeface="+mn-lt"/>
              </a:rPr>
              <a:t>2. Listen,</a:t>
            </a:r>
            <a:r>
              <a:rPr kumimoji="0" lang="en-US" altLang="zh-CN" sz="4000" b="1" i="0" u="none" strike="noStrike" kern="1200" cap="none" spc="0" normalizeH="0" noProof="0" dirty="0">
                <a:ln w="9525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rgbClr val="FFFFFF">
                      <a:lumMod val="85000"/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方正少儿简体" panose="03000509000000000000" pitchFamily="65" charset="-122"/>
                <a:cs typeface="+mn-ea"/>
                <a:sym typeface="+mn-lt"/>
              </a:rPr>
              <a:t> point and say.</a:t>
            </a:r>
            <a:endParaRPr kumimoji="0" lang="zh-CN" altLang="en-US" sz="4000" b="1" i="0" u="none" strike="noStrike" kern="1200" cap="none" spc="0" normalizeH="0" baseline="0" noProof="0" dirty="0">
              <a:ln w="9525">
                <a:noFill/>
              </a:ln>
              <a:solidFill>
                <a:schemeClr val="tx1"/>
              </a:solidFill>
              <a:effectLst>
                <a:outerShdw blurRad="50800" dist="38100" dir="2700000" algn="tl" rotWithShape="0">
                  <a:srgbClr val="FFFFFF">
                    <a:lumMod val="85000"/>
                    <a:alpha val="4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428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92CF36E-C683-4D46-80B5-056B90D7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797" y="3504898"/>
            <a:ext cx="1448407" cy="1638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8725FC-4E95-4E20-BE92-80AC5D5160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61" y="4624650"/>
            <a:ext cx="897313" cy="5456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7CD3A7D-595C-431C-AFB6-542666C77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854" y="3421814"/>
            <a:ext cx="732704" cy="17485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9F88D95-DBCA-4408-8D45-E90BD3B43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975" y="4444100"/>
            <a:ext cx="1282233" cy="699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5AFFAC1-B650-4B4A-B01B-9B53F75D3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9225" y="4355667"/>
            <a:ext cx="1725082" cy="7878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980DCE6-63EC-4C12-B990-9B2BA0213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783" y="4204477"/>
            <a:ext cx="899228" cy="9658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02E39BF-BF91-4ABC-BD21-C66C80726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29" y="3839866"/>
            <a:ext cx="886964" cy="13304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985FDD-6F60-46E6-9E56-0A9ABD846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28" y="1022120"/>
            <a:ext cx="2665860" cy="77754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43F830C-929B-46AC-9E9D-E35319387E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3456" y="1041589"/>
            <a:ext cx="2601902" cy="738604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88A72B22-9523-4106-8443-0DAE0F58516F}"/>
              </a:ext>
            </a:extLst>
          </p:cNvPr>
          <p:cNvSpPr txBox="1"/>
          <p:nvPr/>
        </p:nvSpPr>
        <p:spPr>
          <a:xfrm>
            <a:off x="1664771" y="1627575"/>
            <a:ext cx="68005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+mn-ea"/>
                <a:sym typeface="+mn-lt"/>
              </a:rPr>
              <a:t>WARM-UP and REVIEW</a:t>
            </a:r>
            <a:endParaRPr lang="zh-CN" altLang="en-US" sz="4000" b="1" dirty="0"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schemeClr val="bg1">
                    <a:lumMod val="85000"/>
                    <a:alpha val="40000"/>
                  </a:schemeClr>
                </a:outerShdw>
              </a:effectLst>
              <a:latin typeface="Comic Sans MS" panose="030F0702030302020204" pitchFamily="66" charset="0"/>
              <a:cs typeface="+mn-ea"/>
              <a:sym typeface="+mn-lt"/>
            </a:endParaRPr>
          </a:p>
          <a:p>
            <a:pPr algn="ctr"/>
            <a:r>
              <a:rPr lang="en-US" altLang="zh-CN" sz="4000" b="1" dirty="0"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+mn-ea"/>
                <a:sym typeface="+mn-lt"/>
              </a:rPr>
              <a:t> </a:t>
            </a:r>
            <a:endParaRPr lang="zh-CN" altLang="en-US" sz="4000" b="1" dirty="0"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schemeClr val="bg1">
                    <a:lumMod val="85000"/>
                    <a:alpha val="40000"/>
                  </a:schemeClr>
                </a:outerShdw>
              </a:effectLst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66EE0D9-25A5-470D-96A5-757A24C03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8675" y="2320315"/>
            <a:ext cx="438665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algn="ctr"/>
            <a:r>
              <a:rPr lang="en-US" altLang="zh-CN" sz="4000" b="1" dirty="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Guess the places</a:t>
            </a:r>
            <a:endParaRPr lang="zh-CN" altLang="en-US" sz="4000" b="1" dirty="0">
              <a:ln w="9525">
                <a:noFill/>
              </a:ln>
              <a:solidFill>
                <a:schemeClr val="accent2"/>
              </a:solidFill>
              <a:effectLst>
                <a:outerShdw blurRad="50800" dist="38100" dir="2700000" algn="tl" rotWithShape="0">
                  <a:schemeClr val="bg1">
                    <a:lumMod val="85000"/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DDB8D7B9-EC31-4F5A-BB8D-977012F2F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9081" y="3540286"/>
            <a:ext cx="342880" cy="1714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73E180E-18DE-4FE9-A392-60EE6C1520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0819" y="3707868"/>
            <a:ext cx="440107" cy="20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6415C75-0DE6-4F41-995A-D31CB22E99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5021" y="4048586"/>
            <a:ext cx="385738" cy="1821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077B27E-6D04-4F10-8470-AF44FC95F0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0057" y="3748789"/>
            <a:ext cx="385738" cy="1821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F33605D-9E71-4E5B-88E5-B5C0A0D891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6790" y="3785504"/>
            <a:ext cx="342880" cy="17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34235"/>
      </p:ext>
    </p:extLst>
  </p:cSld>
  <p:clrMapOvr>
    <a:masterClrMapping/>
  </p:clrMapOvr>
  <p:transition spd="slow" advTm="48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22">
            <a:extLst>
              <a:ext uri="{FF2B5EF4-FFF2-40B4-BE49-F238E27FC236}">
                <a16:creationId xmlns:a16="http://schemas.microsoft.com/office/drawing/2014/main" id="{CEAC6557-E545-4A87-BC10-935B92971744}"/>
              </a:ext>
            </a:extLst>
          </p:cNvPr>
          <p:cNvSpPr/>
          <p:nvPr/>
        </p:nvSpPr>
        <p:spPr>
          <a:xfrm>
            <a:off x="105455" y="15213"/>
            <a:ext cx="8648700" cy="47625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" name="Title 3">
            <a:extLst>
              <a:ext uri="{FF2B5EF4-FFF2-40B4-BE49-F238E27FC236}">
                <a16:creationId xmlns:a16="http://schemas.microsoft.com/office/drawing/2014/main" id="{9EC69F2E-E5A9-4DD5-8C13-9796CA8E008F}"/>
              </a:ext>
            </a:extLst>
          </p:cNvPr>
          <p:cNvSpPr txBox="1">
            <a:spLocks/>
          </p:cNvSpPr>
          <p:nvPr/>
        </p:nvSpPr>
        <p:spPr>
          <a:xfrm>
            <a:off x="1804514" y="-20548"/>
            <a:ext cx="5576207" cy="593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45713" tIns="45713" rIns="45713" bIns="4571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413E3E"/>
              </a:buClr>
              <a:defRPr/>
            </a:pPr>
            <a:r>
              <a:rPr lang="en-US" sz="2400" kern="0" dirty="0">
                <a:solidFill>
                  <a:srgbClr val="413E3E"/>
                </a:solidFill>
              </a:rPr>
              <a:t>Listen, point and say.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1700B8-F691-4478-98AE-C2B9717957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6" r="7596"/>
          <a:stretch/>
        </p:blipFill>
        <p:spPr>
          <a:xfrm>
            <a:off x="2759430" y="1471284"/>
            <a:ext cx="3851421" cy="3208097"/>
          </a:xfrm>
          <a:prstGeom prst="rect">
            <a:avLst/>
          </a:prstGeom>
        </p:spPr>
      </p:pic>
      <p:grpSp>
        <p:nvGrpSpPr>
          <p:cNvPr id="158" name="Group 157">
            <a:extLst>
              <a:ext uri="{FF2B5EF4-FFF2-40B4-BE49-F238E27FC236}">
                <a16:creationId xmlns:a16="http://schemas.microsoft.com/office/drawing/2014/main" id="{603B91D7-8E3E-4E67-BB1C-F754101FD95B}"/>
              </a:ext>
            </a:extLst>
          </p:cNvPr>
          <p:cNvGrpSpPr/>
          <p:nvPr/>
        </p:nvGrpSpPr>
        <p:grpSpPr>
          <a:xfrm>
            <a:off x="119402" y="630076"/>
            <a:ext cx="4351677" cy="954107"/>
            <a:chOff x="-1582828" y="1836826"/>
            <a:chExt cx="7122701" cy="718121"/>
          </a:xfrm>
        </p:grpSpPr>
        <p:sp>
          <p:nvSpPr>
            <p:cNvPr id="159" name="Rounded Rectangular Callout 13">
              <a:extLst>
                <a:ext uri="{FF2B5EF4-FFF2-40B4-BE49-F238E27FC236}">
                  <a16:creationId xmlns:a16="http://schemas.microsoft.com/office/drawing/2014/main" id="{C4A600D5-A76A-43B6-B414-8C71C145D5AC}"/>
                </a:ext>
              </a:extLst>
            </p:cNvPr>
            <p:cNvSpPr/>
            <p:nvPr/>
          </p:nvSpPr>
          <p:spPr>
            <a:xfrm>
              <a:off x="-1582828" y="1843761"/>
              <a:ext cx="6047170" cy="652230"/>
            </a:xfrm>
            <a:prstGeom prst="wedgeRoundRectCallout">
              <a:avLst>
                <a:gd name="adj1" fmla="val -24091"/>
                <a:gd name="adj2" fmla="val 78775"/>
                <a:gd name="adj3" fmla="val 16667"/>
              </a:avLst>
            </a:prstGeom>
            <a:solidFill>
              <a:srgbClr val="C9DAF8">
                <a:lumMod val="40000"/>
                <a:lumOff val="60000"/>
              </a:srgbClr>
            </a:solidFill>
            <a:ln w="25400" cap="flat" cmpd="sng" algn="ctr">
              <a:solidFill>
                <a:srgbClr val="CA666F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40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9426F96F-9D39-40B8-8FD3-DF68C801DE59}"/>
                </a:ext>
              </a:extLst>
            </p:cNvPr>
            <p:cNvSpPr txBox="1"/>
            <p:nvPr/>
          </p:nvSpPr>
          <p:spPr>
            <a:xfrm>
              <a:off x="-1523796" y="1836826"/>
              <a:ext cx="7063669" cy="718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>
                <a:defRPr/>
              </a:pPr>
              <a:r>
                <a:rPr lang="en-US" sz="2800" dirty="0">
                  <a:solidFill>
                    <a:sysClr val="windowText" lastClr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What do you think of     </a:t>
              </a:r>
              <a:r>
                <a:rPr lang="en-US" sz="2800" dirty="0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Ban Gioc Waterfall</a:t>
              </a:r>
              <a:r>
                <a:rPr lang="en-US" sz="2800" dirty="0">
                  <a:solidFill>
                    <a:sysClr val="windowText" lastClr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F83D6EE8-32DD-4E1B-A817-C2F1C18D651D}"/>
              </a:ext>
            </a:extLst>
          </p:cNvPr>
          <p:cNvGrpSpPr/>
          <p:nvPr/>
        </p:nvGrpSpPr>
        <p:grpSpPr>
          <a:xfrm>
            <a:off x="6777496" y="1072572"/>
            <a:ext cx="2245792" cy="1072180"/>
            <a:chOff x="216500" y="3829660"/>
            <a:chExt cx="7575734" cy="1016945"/>
          </a:xfrm>
        </p:grpSpPr>
        <p:sp>
          <p:nvSpPr>
            <p:cNvPr id="162" name="Rounded Rectangular Callout 15">
              <a:extLst>
                <a:ext uri="{FF2B5EF4-FFF2-40B4-BE49-F238E27FC236}">
                  <a16:creationId xmlns:a16="http://schemas.microsoft.com/office/drawing/2014/main" id="{6F8A06AA-445D-4733-9CE4-81D1377C1816}"/>
                </a:ext>
              </a:extLst>
            </p:cNvPr>
            <p:cNvSpPr/>
            <p:nvPr/>
          </p:nvSpPr>
          <p:spPr>
            <a:xfrm>
              <a:off x="216500" y="3829660"/>
              <a:ext cx="7575734" cy="1016945"/>
            </a:xfrm>
            <a:prstGeom prst="wedgeRoundRectCallout">
              <a:avLst>
                <a:gd name="adj1" fmla="val -3013"/>
                <a:gd name="adj2" fmla="val 86011"/>
                <a:gd name="adj3" fmla="val 16667"/>
              </a:avLst>
            </a:prstGeom>
            <a:solidFill>
              <a:srgbClr val="D47D95">
                <a:lumMod val="20000"/>
                <a:lumOff val="80000"/>
              </a:srgbClr>
            </a:solidFill>
            <a:ln w="25400" cap="flat" cmpd="sng" algn="ctr">
              <a:solidFill>
                <a:srgbClr val="CA666F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2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2128;p49">
              <a:extLst>
                <a:ext uri="{FF2B5EF4-FFF2-40B4-BE49-F238E27FC236}">
                  <a16:creationId xmlns:a16="http://schemas.microsoft.com/office/drawing/2014/main" id="{2347C95B-D964-41E3-88D9-8C4A8B164883}"/>
                </a:ext>
              </a:extLst>
            </p:cNvPr>
            <p:cNvSpPr txBox="1">
              <a:spLocks/>
            </p:cNvSpPr>
            <p:nvPr/>
          </p:nvSpPr>
          <p:spPr>
            <a:xfrm>
              <a:off x="235621" y="3907257"/>
              <a:ext cx="7434952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45713" rIns="45713" bIns="45713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>
                <a:buClr>
                  <a:srgbClr val="000000"/>
                </a:buClr>
                <a:defRPr/>
              </a:pPr>
              <a:r>
                <a:rPr lang="en-US" sz="3000" b="0" kern="0" dirty="0">
                  <a:solidFill>
                    <a:sysClr val="windowText" lastClr="000000"/>
                  </a:solidFill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I think it's </a:t>
              </a:r>
              <a:r>
                <a:rPr lang="en-US" sz="3000" b="0" kern="0" dirty="0">
                  <a:solidFill>
                    <a:srgbClr val="C00000"/>
                  </a:solidFill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peaceful.</a:t>
              </a:r>
            </a:p>
          </p:txBody>
        </p:sp>
      </p:grpSp>
      <p:pic>
        <p:nvPicPr>
          <p:cNvPr id="165" name="Picture 2" descr="Cartoon students Royalty Free Vector Image - VectorStock">
            <a:extLst>
              <a:ext uri="{FF2B5EF4-FFF2-40B4-BE49-F238E27FC236}">
                <a16:creationId xmlns:a16="http://schemas.microsoft.com/office/drawing/2014/main" id="{5FF253F1-FBC3-4B77-8EF9-E9B4EBC51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7380721" y="2235673"/>
            <a:ext cx="1431761" cy="206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" name="Picture 2" descr="Cartoon students Royalty Free Vector Image - VectorStock">
            <a:extLst>
              <a:ext uri="{FF2B5EF4-FFF2-40B4-BE49-F238E27FC236}">
                <a16:creationId xmlns:a16="http://schemas.microsoft.com/office/drawing/2014/main" id="{DFE2CEDF-0F87-4318-B65B-7A3810E53B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864415" y="2199046"/>
            <a:ext cx="1190659" cy="212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83">
            <a:hlinkClick r:id="" action="ppaction://media"/>
            <a:extLst>
              <a:ext uri="{FF2B5EF4-FFF2-40B4-BE49-F238E27FC236}">
                <a16:creationId xmlns:a16="http://schemas.microsoft.com/office/drawing/2014/main" id="{2F79306F-ABFE-4E25-954A-0727D90578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444" end="3300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89867" y="359201"/>
            <a:ext cx="660400" cy="6604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9A1F403-B9FB-86DE-81AE-F860F43B4621}"/>
              </a:ext>
            </a:extLst>
          </p:cNvPr>
          <p:cNvSpPr/>
          <p:nvPr/>
        </p:nvSpPr>
        <p:spPr>
          <a:xfrm>
            <a:off x="1485818" y="4557282"/>
            <a:ext cx="6347460" cy="532528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 Gioc Waterfall / peaceful</a:t>
            </a:r>
            <a:endParaRPr lang="vi-VN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52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22">
            <a:extLst>
              <a:ext uri="{FF2B5EF4-FFF2-40B4-BE49-F238E27FC236}">
                <a16:creationId xmlns:a16="http://schemas.microsoft.com/office/drawing/2014/main" id="{CEAC6557-E545-4A87-BC10-935B92971744}"/>
              </a:ext>
            </a:extLst>
          </p:cNvPr>
          <p:cNvSpPr/>
          <p:nvPr/>
        </p:nvSpPr>
        <p:spPr>
          <a:xfrm>
            <a:off x="247650" y="190500"/>
            <a:ext cx="8648700" cy="47625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" name="Title 3">
            <a:extLst>
              <a:ext uri="{FF2B5EF4-FFF2-40B4-BE49-F238E27FC236}">
                <a16:creationId xmlns:a16="http://schemas.microsoft.com/office/drawing/2014/main" id="{9EC69F2E-E5A9-4DD5-8C13-9796CA8E008F}"/>
              </a:ext>
            </a:extLst>
          </p:cNvPr>
          <p:cNvSpPr txBox="1">
            <a:spLocks/>
          </p:cNvSpPr>
          <p:nvPr/>
        </p:nvSpPr>
        <p:spPr>
          <a:xfrm>
            <a:off x="1783895" y="172595"/>
            <a:ext cx="5576207" cy="593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45713" tIns="45713" rIns="45713" bIns="4571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413E3E"/>
              </a:buClr>
              <a:defRPr/>
            </a:pPr>
            <a:r>
              <a:rPr lang="en-US" sz="2400" kern="0" dirty="0">
                <a:solidFill>
                  <a:srgbClr val="413E3E"/>
                </a:solidFill>
              </a:rPr>
              <a:t>Listen, point and say.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1700B8-F691-4478-98AE-C2B9717957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9" r="16219"/>
          <a:stretch/>
        </p:blipFill>
        <p:spPr>
          <a:xfrm>
            <a:off x="2295729" y="1115591"/>
            <a:ext cx="4378888" cy="3322807"/>
          </a:xfrm>
          <a:prstGeom prst="rect">
            <a:avLst/>
          </a:prstGeom>
        </p:spPr>
      </p:pic>
      <p:grpSp>
        <p:nvGrpSpPr>
          <p:cNvPr id="158" name="Group 157">
            <a:extLst>
              <a:ext uri="{FF2B5EF4-FFF2-40B4-BE49-F238E27FC236}">
                <a16:creationId xmlns:a16="http://schemas.microsoft.com/office/drawing/2014/main" id="{603B91D7-8E3E-4E67-BB1C-F754101FD95B}"/>
              </a:ext>
            </a:extLst>
          </p:cNvPr>
          <p:cNvGrpSpPr/>
          <p:nvPr/>
        </p:nvGrpSpPr>
        <p:grpSpPr>
          <a:xfrm>
            <a:off x="17368" y="913912"/>
            <a:ext cx="3815329" cy="992709"/>
            <a:chOff x="-1444974" y="1801443"/>
            <a:chExt cx="6431571" cy="799745"/>
          </a:xfrm>
        </p:grpSpPr>
        <p:sp>
          <p:nvSpPr>
            <p:cNvPr id="159" name="Rounded Rectangular Callout 13">
              <a:extLst>
                <a:ext uri="{FF2B5EF4-FFF2-40B4-BE49-F238E27FC236}">
                  <a16:creationId xmlns:a16="http://schemas.microsoft.com/office/drawing/2014/main" id="{C4A600D5-A76A-43B6-B414-8C71C145D5AC}"/>
                </a:ext>
              </a:extLst>
            </p:cNvPr>
            <p:cNvSpPr/>
            <p:nvPr/>
          </p:nvSpPr>
          <p:spPr>
            <a:xfrm>
              <a:off x="-1415025" y="1801443"/>
              <a:ext cx="6401622" cy="771883"/>
            </a:xfrm>
            <a:prstGeom prst="wedgeRoundRectCallout">
              <a:avLst>
                <a:gd name="adj1" fmla="val -28116"/>
                <a:gd name="adj2" fmla="val 84491"/>
                <a:gd name="adj3" fmla="val 16667"/>
              </a:avLst>
            </a:prstGeom>
            <a:solidFill>
              <a:srgbClr val="C9DAF8">
                <a:lumMod val="40000"/>
                <a:lumOff val="60000"/>
              </a:srgbClr>
            </a:solidFill>
            <a:ln w="25400" cap="flat" cmpd="sng" algn="ctr">
              <a:solidFill>
                <a:srgbClr val="CA666F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40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9426F96F-9D39-40B8-8FD3-DF68C801DE59}"/>
                </a:ext>
              </a:extLst>
            </p:cNvPr>
            <p:cNvSpPr txBox="1"/>
            <p:nvPr/>
          </p:nvSpPr>
          <p:spPr>
            <a:xfrm>
              <a:off x="-1444974" y="1829055"/>
              <a:ext cx="6167178" cy="772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>
                <a:defRPr/>
              </a:pPr>
              <a:r>
                <a:rPr lang="en-US" sz="2800" dirty="0">
                  <a:solidFill>
                    <a:sysClr val="windowText" lastClr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What do you think of </a:t>
              </a:r>
              <a:r>
                <a:rPr lang="en-US" sz="2800" dirty="0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Hoi An Old Town</a:t>
              </a:r>
              <a:r>
                <a:rPr lang="en-US" sz="2800" dirty="0">
                  <a:solidFill>
                    <a:sysClr val="windowText" lastClr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F83D6EE8-32DD-4E1B-A817-C2F1C18D651D}"/>
              </a:ext>
            </a:extLst>
          </p:cNvPr>
          <p:cNvGrpSpPr/>
          <p:nvPr/>
        </p:nvGrpSpPr>
        <p:grpSpPr>
          <a:xfrm>
            <a:off x="7120067" y="1045694"/>
            <a:ext cx="2006807" cy="981605"/>
            <a:chOff x="216500" y="3829660"/>
            <a:chExt cx="7575734" cy="1016945"/>
          </a:xfrm>
        </p:grpSpPr>
        <p:sp>
          <p:nvSpPr>
            <p:cNvPr id="162" name="Rounded Rectangular Callout 15">
              <a:extLst>
                <a:ext uri="{FF2B5EF4-FFF2-40B4-BE49-F238E27FC236}">
                  <a16:creationId xmlns:a16="http://schemas.microsoft.com/office/drawing/2014/main" id="{6F8A06AA-445D-4733-9CE4-81D1377C1816}"/>
                </a:ext>
              </a:extLst>
            </p:cNvPr>
            <p:cNvSpPr/>
            <p:nvPr/>
          </p:nvSpPr>
          <p:spPr>
            <a:xfrm>
              <a:off x="216500" y="3829660"/>
              <a:ext cx="7575734" cy="1016945"/>
            </a:xfrm>
            <a:prstGeom prst="wedgeRoundRectCallout">
              <a:avLst>
                <a:gd name="adj1" fmla="val -3013"/>
                <a:gd name="adj2" fmla="val 86011"/>
                <a:gd name="adj3" fmla="val 16667"/>
              </a:avLst>
            </a:prstGeom>
            <a:solidFill>
              <a:srgbClr val="D47D95">
                <a:lumMod val="20000"/>
                <a:lumOff val="80000"/>
              </a:srgbClr>
            </a:solidFill>
            <a:ln w="25400" cap="flat" cmpd="sng" algn="ctr">
              <a:solidFill>
                <a:srgbClr val="CA666F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2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2128;p49">
              <a:extLst>
                <a:ext uri="{FF2B5EF4-FFF2-40B4-BE49-F238E27FC236}">
                  <a16:creationId xmlns:a16="http://schemas.microsoft.com/office/drawing/2014/main" id="{2347C95B-D964-41E3-88D9-8C4A8B164883}"/>
                </a:ext>
              </a:extLst>
            </p:cNvPr>
            <p:cNvSpPr txBox="1">
              <a:spLocks/>
            </p:cNvSpPr>
            <p:nvPr/>
          </p:nvSpPr>
          <p:spPr>
            <a:xfrm>
              <a:off x="289917" y="3859814"/>
              <a:ext cx="7434951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45713" rIns="45713" bIns="45713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algn="l">
                <a:buClr>
                  <a:srgbClr val="000000"/>
                </a:buClr>
                <a:defRPr/>
              </a:pPr>
              <a:r>
                <a:rPr lang="en-US" sz="2800" b="0" kern="0" dirty="0">
                  <a:solidFill>
                    <a:sysClr val="windowText" lastClr="000000"/>
                  </a:solidFill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I think it's </a:t>
              </a:r>
              <a:r>
                <a:rPr lang="en-US" sz="2800" b="0" kern="0" dirty="0">
                  <a:solidFill>
                    <a:srgbClr val="C00000"/>
                  </a:solidFill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exciting.</a:t>
              </a:r>
            </a:p>
          </p:txBody>
        </p:sp>
      </p:grpSp>
      <p:pic>
        <p:nvPicPr>
          <p:cNvPr id="165" name="Picture 2" descr="Cartoon students Royalty Free Vector Image - VectorStock">
            <a:extLst>
              <a:ext uri="{FF2B5EF4-FFF2-40B4-BE49-F238E27FC236}">
                <a16:creationId xmlns:a16="http://schemas.microsoft.com/office/drawing/2014/main" id="{5FF253F1-FBC3-4B77-8EF9-E9B4EBC51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194616" y="2002980"/>
            <a:ext cx="1425101" cy="264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" name="Picture 2" descr="Cartoon students Royalty Free Vector Image - VectorStock">
            <a:extLst>
              <a:ext uri="{FF2B5EF4-FFF2-40B4-BE49-F238E27FC236}">
                <a16:creationId xmlns:a16="http://schemas.microsoft.com/office/drawing/2014/main" id="{DFE2CEDF-0F87-4318-B65B-7A3810E53B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453373" y="2324912"/>
            <a:ext cx="1442977" cy="232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83">
            <a:hlinkClick r:id="" action="ppaction://media"/>
            <a:extLst>
              <a:ext uri="{FF2B5EF4-FFF2-40B4-BE49-F238E27FC236}">
                <a16:creationId xmlns:a16="http://schemas.microsoft.com/office/drawing/2014/main" id="{2F79306F-ABFE-4E25-954A-0727D90578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709" end="2361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89867" y="359201"/>
            <a:ext cx="660400" cy="6604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974ADB5-0A78-1F0F-544D-734284FA83C3}"/>
              </a:ext>
            </a:extLst>
          </p:cNvPr>
          <p:cNvSpPr/>
          <p:nvPr/>
        </p:nvSpPr>
        <p:spPr>
          <a:xfrm>
            <a:off x="1783895" y="4438398"/>
            <a:ext cx="5692139" cy="71628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Hoi An Old Town / exciting</a:t>
            </a:r>
            <a:endParaRPr lang="vi-VN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48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22">
            <a:extLst>
              <a:ext uri="{FF2B5EF4-FFF2-40B4-BE49-F238E27FC236}">
                <a16:creationId xmlns:a16="http://schemas.microsoft.com/office/drawing/2014/main" id="{CEAC6557-E545-4A87-BC10-935B92971744}"/>
              </a:ext>
            </a:extLst>
          </p:cNvPr>
          <p:cNvSpPr/>
          <p:nvPr/>
        </p:nvSpPr>
        <p:spPr>
          <a:xfrm>
            <a:off x="247650" y="190500"/>
            <a:ext cx="8648700" cy="47625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3" name="Title 3">
            <a:extLst>
              <a:ext uri="{FF2B5EF4-FFF2-40B4-BE49-F238E27FC236}">
                <a16:creationId xmlns:a16="http://schemas.microsoft.com/office/drawing/2014/main" id="{9EC69F2E-E5A9-4DD5-8C13-9796CA8E008F}"/>
              </a:ext>
            </a:extLst>
          </p:cNvPr>
          <p:cNvSpPr txBox="1">
            <a:spLocks/>
          </p:cNvSpPr>
          <p:nvPr/>
        </p:nvSpPr>
        <p:spPr>
          <a:xfrm>
            <a:off x="1783896" y="19083"/>
            <a:ext cx="5576207" cy="593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45713" tIns="45713" rIns="45713" bIns="4571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Listen, point and say.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1700B8-F691-4478-98AE-C2B9717957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2" r="13932"/>
          <a:stretch/>
        </p:blipFill>
        <p:spPr>
          <a:xfrm>
            <a:off x="2080997" y="967936"/>
            <a:ext cx="4604922" cy="3545697"/>
          </a:xfrm>
          <a:prstGeom prst="rect">
            <a:avLst/>
          </a:prstGeom>
        </p:spPr>
      </p:pic>
      <p:grpSp>
        <p:nvGrpSpPr>
          <p:cNvPr id="158" name="Group 157">
            <a:extLst>
              <a:ext uri="{FF2B5EF4-FFF2-40B4-BE49-F238E27FC236}">
                <a16:creationId xmlns:a16="http://schemas.microsoft.com/office/drawing/2014/main" id="{603B91D7-8E3E-4E67-BB1C-F754101FD95B}"/>
              </a:ext>
            </a:extLst>
          </p:cNvPr>
          <p:cNvGrpSpPr/>
          <p:nvPr/>
        </p:nvGrpSpPr>
        <p:grpSpPr>
          <a:xfrm>
            <a:off x="37387" y="930304"/>
            <a:ext cx="3941226" cy="1018731"/>
            <a:chOff x="-1557677" y="1776065"/>
            <a:chExt cx="6614599" cy="771883"/>
          </a:xfrm>
        </p:grpSpPr>
        <p:sp>
          <p:nvSpPr>
            <p:cNvPr id="159" name="Rounded Rectangular Callout 13">
              <a:extLst>
                <a:ext uri="{FF2B5EF4-FFF2-40B4-BE49-F238E27FC236}">
                  <a16:creationId xmlns:a16="http://schemas.microsoft.com/office/drawing/2014/main" id="{C4A600D5-A76A-43B6-B414-8C71C145D5AC}"/>
                </a:ext>
              </a:extLst>
            </p:cNvPr>
            <p:cNvSpPr/>
            <p:nvPr/>
          </p:nvSpPr>
          <p:spPr>
            <a:xfrm>
              <a:off x="-1551073" y="1776065"/>
              <a:ext cx="6607995" cy="771883"/>
            </a:xfrm>
            <a:prstGeom prst="wedgeRoundRectCallout">
              <a:avLst>
                <a:gd name="adj1" fmla="val -40235"/>
                <a:gd name="adj2" fmla="val 98769"/>
                <a:gd name="adj3" fmla="val 16667"/>
              </a:avLst>
            </a:prstGeom>
            <a:solidFill>
              <a:srgbClr val="C9DAF8">
                <a:lumMod val="40000"/>
                <a:lumOff val="60000"/>
              </a:srgbClr>
            </a:solidFill>
            <a:ln w="25400" cap="flat" cmpd="sng" algn="ctr">
              <a:solidFill>
                <a:srgbClr val="CA666F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9426F96F-9D39-40B8-8FD3-DF68C801DE59}"/>
                </a:ext>
              </a:extLst>
            </p:cNvPr>
            <p:cNvSpPr txBox="1"/>
            <p:nvPr/>
          </p:nvSpPr>
          <p:spPr>
            <a:xfrm>
              <a:off x="-1557677" y="1807960"/>
              <a:ext cx="6467574" cy="722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What do you think of </a:t>
              </a:r>
            </a:p>
            <a:p>
              <a:pPr marL="0" marR="0" lvl="0" indent="0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Sydney Opera House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F83D6EE8-32DD-4E1B-A817-C2F1C18D651D}"/>
              </a:ext>
            </a:extLst>
          </p:cNvPr>
          <p:cNvGrpSpPr/>
          <p:nvPr/>
        </p:nvGrpSpPr>
        <p:grpSpPr>
          <a:xfrm>
            <a:off x="6844209" y="1011510"/>
            <a:ext cx="2052142" cy="937525"/>
            <a:chOff x="216500" y="3790538"/>
            <a:chExt cx="7658106" cy="1056067"/>
          </a:xfrm>
        </p:grpSpPr>
        <p:sp>
          <p:nvSpPr>
            <p:cNvPr id="162" name="Rounded Rectangular Callout 15">
              <a:extLst>
                <a:ext uri="{FF2B5EF4-FFF2-40B4-BE49-F238E27FC236}">
                  <a16:creationId xmlns:a16="http://schemas.microsoft.com/office/drawing/2014/main" id="{6F8A06AA-445D-4733-9CE4-81D1377C1816}"/>
                </a:ext>
              </a:extLst>
            </p:cNvPr>
            <p:cNvSpPr/>
            <p:nvPr/>
          </p:nvSpPr>
          <p:spPr>
            <a:xfrm>
              <a:off x="216500" y="3829660"/>
              <a:ext cx="7575734" cy="1016945"/>
            </a:xfrm>
            <a:prstGeom prst="wedgeRoundRectCallout">
              <a:avLst>
                <a:gd name="adj1" fmla="val -3013"/>
                <a:gd name="adj2" fmla="val 86011"/>
                <a:gd name="adj3" fmla="val 16667"/>
              </a:avLst>
            </a:prstGeom>
            <a:solidFill>
              <a:srgbClr val="D47D95">
                <a:lumMod val="20000"/>
                <a:lumOff val="80000"/>
              </a:srgbClr>
            </a:solidFill>
            <a:ln w="25400" cap="flat" cmpd="sng" algn="ctr">
              <a:solidFill>
                <a:srgbClr val="CA666F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2128;p49">
              <a:extLst>
                <a:ext uri="{FF2B5EF4-FFF2-40B4-BE49-F238E27FC236}">
                  <a16:creationId xmlns:a16="http://schemas.microsoft.com/office/drawing/2014/main" id="{2347C95B-D964-41E3-88D9-8C4A8B164883}"/>
                </a:ext>
              </a:extLst>
            </p:cNvPr>
            <p:cNvSpPr txBox="1">
              <a:spLocks/>
            </p:cNvSpPr>
            <p:nvPr/>
          </p:nvSpPr>
          <p:spPr>
            <a:xfrm>
              <a:off x="439654" y="3790538"/>
              <a:ext cx="7434952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45713" rIns="45713" bIns="45713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matic SC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I think it's </a:t>
              </a:r>
              <a:r>
                <a:rPr lang="en-US" sz="2800" b="0" kern="0" dirty="0">
                  <a:solidFill>
                    <a:srgbClr val="C00000"/>
                  </a:solidFill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beautifu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l.</a:t>
              </a:r>
            </a:p>
          </p:txBody>
        </p:sp>
      </p:grpSp>
      <p:pic>
        <p:nvPicPr>
          <p:cNvPr id="165" name="Picture 2" descr="Cartoon students Royalty Free Vector Image - VectorStock">
            <a:extLst>
              <a:ext uri="{FF2B5EF4-FFF2-40B4-BE49-F238E27FC236}">
                <a16:creationId xmlns:a16="http://schemas.microsoft.com/office/drawing/2014/main" id="{5FF253F1-FBC3-4B77-8EF9-E9B4EBC51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197941" y="2333829"/>
            <a:ext cx="1764304" cy="206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" name="Picture 2" descr="Cartoon students Royalty Free Vector Image - VectorStock">
            <a:extLst>
              <a:ext uri="{FF2B5EF4-FFF2-40B4-BE49-F238E27FC236}">
                <a16:creationId xmlns:a16="http://schemas.microsoft.com/office/drawing/2014/main" id="{DFE2CEDF-0F87-4318-B65B-7A3810E53B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138307" y="2333830"/>
            <a:ext cx="1332506" cy="238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83">
            <a:hlinkClick r:id="" action="ppaction://media"/>
            <a:extLst>
              <a:ext uri="{FF2B5EF4-FFF2-40B4-BE49-F238E27FC236}">
                <a16:creationId xmlns:a16="http://schemas.microsoft.com/office/drawing/2014/main" id="{2F79306F-ABFE-4E25-954A-0727D90578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044" end="1308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89867" y="359201"/>
            <a:ext cx="660400" cy="6604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A34B8FF-F7DD-BE66-20A5-57162B33DF1F}"/>
              </a:ext>
            </a:extLst>
          </p:cNvPr>
          <p:cNvSpPr/>
          <p:nvPr/>
        </p:nvSpPr>
        <p:spPr>
          <a:xfrm>
            <a:off x="1236066" y="4513634"/>
            <a:ext cx="6808056" cy="578178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Sydney Opera House / beautiful</a:t>
            </a:r>
            <a:endParaRPr lang="vi-VN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87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22">
            <a:extLst>
              <a:ext uri="{FF2B5EF4-FFF2-40B4-BE49-F238E27FC236}">
                <a16:creationId xmlns:a16="http://schemas.microsoft.com/office/drawing/2014/main" id="{CEAC6557-E545-4A87-BC10-935B92971744}"/>
              </a:ext>
            </a:extLst>
          </p:cNvPr>
          <p:cNvSpPr/>
          <p:nvPr/>
        </p:nvSpPr>
        <p:spPr>
          <a:xfrm>
            <a:off x="320685" y="180977"/>
            <a:ext cx="8648700" cy="47625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3" name="Title 3">
            <a:extLst>
              <a:ext uri="{FF2B5EF4-FFF2-40B4-BE49-F238E27FC236}">
                <a16:creationId xmlns:a16="http://schemas.microsoft.com/office/drawing/2014/main" id="{9EC69F2E-E5A9-4DD5-8C13-9796CA8E008F}"/>
              </a:ext>
            </a:extLst>
          </p:cNvPr>
          <p:cNvSpPr txBox="1">
            <a:spLocks/>
          </p:cNvSpPr>
          <p:nvPr/>
        </p:nvSpPr>
        <p:spPr>
          <a:xfrm>
            <a:off x="1874060" y="-9546"/>
            <a:ext cx="5576207" cy="593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45713" tIns="45713" rIns="45713" bIns="4571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Listen, point and say.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1700B8-F691-4478-98AE-C2B9717957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0" r="12840"/>
          <a:stretch/>
        </p:blipFill>
        <p:spPr>
          <a:xfrm>
            <a:off x="2264140" y="1481271"/>
            <a:ext cx="3933752" cy="2971646"/>
          </a:xfrm>
          <a:prstGeom prst="rect">
            <a:avLst/>
          </a:prstGeom>
        </p:spPr>
      </p:pic>
      <p:grpSp>
        <p:nvGrpSpPr>
          <p:cNvPr id="158" name="Group 157">
            <a:extLst>
              <a:ext uri="{FF2B5EF4-FFF2-40B4-BE49-F238E27FC236}">
                <a16:creationId xmlns:a16="http://schemas.microsoft.com/office/drawing/2014/main" id="{603B91D7-8E3E-4E67-BB1C-F754101FD95B}"/>
              </a:ext>
            </a:extLst>
          </p:cNvPr>
          <p:cNvGrpSpPr/>
          <p:nvPr/>
        </p:nvGrpSpPr>
        <p:grpSpPr>
          <a:xfrm>
            <a:off x="116319" y="499629"/>
            <a:ext cx="4109495" cy="904670"/>
            <a:chOff x="-1363087" y="1801443"/>
            <a:chExt cx="6434020" cy="771883"/>
          </a:xfrm>
        </p:grpSpPr>
        <p:sp>
          <p:nvSpPr>
            <p:cNvPr id="159" name="Rounded Rectangular Callout 13">
              <a:extLst>
                <a:ext uri="{FF2B5EF4-FFF2-40B4-BE49-F238E27FC236}">
                  <a16:creationId xmlns:a16="http://schemas.microsoft.com/office/drawing/2014/main" id="{C4A600D5-A76A-43B6-B414-8C71C145D5AC}"/>
                </a:ext>
              </a:extLst>
            </p:cNvPr>
            <p:cNvSpPr/>
            <p:nvPr/>
          </p:nvSpPr>
          <p:spPr>
            <a:xfrm>
              <a:off x="-1363087" y="1801443"/>
              <a:ext cx="6434020" cy="771883"/>
            </a:xfrm>
            <a:prstGeom prst="wedgeRoundRectCallout">
              <a:avLst>
                <a:gd name="adj1" fmla="val -26060"/>
                <a:gd name="adj2" fmla="val 82630"/>
                <a:gd name="adj3" fmla="val 16667"/>
              </a:avLst>
            </a:prstGeom>
            <a:solidFill>
              <a:srgbClr val="C9DAF8">
                <a:lumMod val="40000"/>
                <a:lumOff val="60000"/>
              </a:srgbClr>
            </a:solidFill>
            <a:ln w="25400" cap="flat" cmpd="sng" algn="ctr">
              <a:solidFill>
                <a:srgbClr val="CA666F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9426F96F-9D39-40B8-8FD3-DF68C801DE59}"/>
                </a:ext>
              </a:extLst>
            </p:cNvPr>
            <p:cNvSpPr txBox="1"/>
            <p:nvPr/>
          </p:nvSpPr>
          <p:spPr>
            <a:xfrm>
              <a:off x="-1214925" y="1804926"/>
              <a:ext cx="6285858" cy="678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What do you think of </a:t>
              </a:r>
              <a:r>
                <a:rPr lang="en-US" sz="2800" dirty="0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Petronas Twin Towers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F83D6EE8-32DD-4E1B-A817-C2F1C18D651D}"/>
              </a:ext>
            </a:extLst>
          </p:cNvPr>
          <p:cNvGrpSpPr/>
          <p:nvPr/>
        </p:nvGrpSpPr>
        <p:grpSpPr>
          <a:xfrm>
            <a:off x="6317079" y="1246832"/>
            <a:ext cx="2804463" cy="993373"/>
            <a:chOff x="216500" y="3829660"/>
            <a:chExt cx="7604106" cy="1016945"/>
          </a:xfrm>
        </p:grpSpPr>
        <p:sp>
          <p:nvSpPr>
            <p:cNvPr id="162" name="Rounded Rectangular Callout 15">
              <a:extLst>
                <a:ext uri="{FF2B5EF4-FFF2-40B4-BE49-F238E27FC236}">
                  <a16:creationId xmlns:a16="http://schemas.microsoft.com/office/drawing/2014/main" id="{6F8A06AA-445D-4733-9CE4-81D1377C1816}"/>
                </a:ext>
              </a:extLst>
            </p:cNvPr>
            <p:cNvSpPr/>
            <p:nvPr/>
          </p:nvSpPr>
          <p:spPr>
            <a:xfrm>
              <a:off x="216500" y="3829660"/>
              <a:ext cx="7575734" cy="1016945"/>
            </a:xfrm>
            <a:prstGeom prst="wedgeRoundRectCallout">
              <a:avLst>
                <a:gd name="adj1" fmla="val 10565"/>
                <a:gd name="adj2" fmla="val 78177"/>
                <a:gd name="adj3" fmla="val 16667"/>
              </a:avLst>
            </a:prstGeom>
            <a:solidFill>
              <a:srgbClr val="D47D95">
                <a:lumMod val="20000"/>
                <a:lumOff val="80000"/>
              </a:srgbClr>
            </a:solidFill>
            <a:ln w="25400" cap="flat" cmpd="sng" algn="ctr">
              <a:solidFill>
                <a:srgbClr val="CA666F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2128;p49">
              <a:extLst>
                <a:ext uri="{FF2B5EF4-FFF2-40B4-BE49-F238E27FC236}">
                  <a16:creationId xmlns:a16="http://schemas.microsoft.com/office/drawing/2014/main" id="{2347C95B-D964-41E3-88D9-8C4A8B164883}"/>
                </a:ext>
              </a:extLst>
            </p:cNvPr>
            <p:cNvSpPr txBox="1">
              <a:spLocks/>
            </p:cNvSpPr>
            <p:nvPr/>
          </p:nvSpPr>
          <p:spPr>
            <a:xfrm>
              <a:off x="385654" y="3913274"/>
              <a:ext cx="7434952" cy="933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45713" rIns="45713" bIns="45713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matic SC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I think</a:t>
              </a:r>
              <a:r>
                <a:rPr lang="en-US" sz="2800" b="0" kern="0" dirty="0">
                  <a:solidFill>
                    <a:sysClr val="windowText" lastClr="000000"/>
                  </a:solidFill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 they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're </a:t>
              </a:r>
              <a:r>
                <a:rPr lang="en-US" sz="2800" b="0" kern="0" dirty="0">
                  <a:solidFill>
                    <a:srgbClr val="C00000"/>
                  </a:solidFill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fantastic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.</a:t>
              </a:r>
            </a:p>
          </p:txBody>
        </p:sp>
      </p:grpSp>
      <p:pic>
        <p:nvPicPr>
          <p:cNvPr id="165" name="Picture 2" descr="Cartoon students Royalty Free Vector Image - VectorStock">
            <a:extLst>
              <a:ext uri="{FF2B5EF4-FFF2-40B4-BE49-F238E27FC236}">
                <a16:creationId xmlns:a16="http://schemas.microsoft.com/office/drawing/2014/main" id="{5FF253F1-FBC3-4B77-8EF9-E9B4EBC51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7120067" y="2286000"/>
            <a:ext cx="1460944" cy="206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" name="Picture 2" descr="Cartoon students Royalty Free Vector Image - VectorStock">
            <a:extLst>
              <a:ext uri="{FF2B5EF4-FFF2-40B4-BE49-F238E27FC236}">
                <a16:creationId xmlns:a16="http://schemas.microsoft.com/office/drawing/2014/main" id="{DFE2CEDF-0F87-4318-B65B-7A3810E53B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445304" y="1882387"/>
            <a:ext cx="1454893" cy="246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83">
            <a:hlinkClick r:id="" action="ppaction://media"/>
            <a:extLst>
              <a:ext uri="{FF2B5EF4-FFF2-40B4-BE49-F238E27FC236}">
                <a16:creationId xmlns:a16="http://schemas.microsoft.com/office/drawing/2014/main" id="{2F79306F-ABFE-4E25-954A-0727D90578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268" end="19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89867" y="359201"/>
            <a:ext cx="660400" cy="6604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F1442C-D120-BBAD-EF38-64449A02B2F7}"/>
              </a:ext>
            </a:extLst>
          </p:cNvPr>
          <p:cNvSpPr/>
          <p:nvPr/>
        </p:nvSpPr>
        <p:spPr>
          <a:xfrm>
            <a:off x="975095" y="4427220"/>
            <a:ext cx="7192329" cy="71628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Petronas Twin Towers / fantastic</a:t>
            </a:r>
            <a:endParaRPr lang="vi-VN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82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22">
            <a:extLst>
              <a:ext uri="{FF2B5EF4-FFF2-40B4-BE49-F238E27FC236}">
                <a16:creationId xmlns:a16="http://schemas.microsoft.com/office/drawing/2014/main" id="{CEAC6557-E545-4A87-BC10-935B92971744}"/>
              </a:ext>
            </a:extLst>
          </p:cNvPr>
          <p:cNvSpPr/>
          <p:nvPr/>
        </p:nvSpPr>
        <p:spPr>
          <a:xfrm>
            <a:off x="247650" y="190500"/>
            <a:ext cx="8648700" cy="47625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08408784-EF30-4A9E-83D0-A70C844FBE95}"/>
              </a:ext>
            </a:extLst>
          </p:cNvPr>
          <p:cNvSpPr txBox="1">
            <a:spLocks/>
          </p:cNvSpPr>
          <p:nvPr/>
        </p:nvSpPr>
        <p:spPr>
          <a:xfrm>
            <a:off x="1550773" y="88593"/>
            <a:ext cx="6272084" cy="593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45713" tIns="45713" rIns="45713" bIns="4571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Work in pairs. Ask and answer.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637CFD-4FF3-4A6F-9922-7B4ACC0FA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126" y="682042"/>
            <a:ext cx="8155189" cy="39385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A9723B-871F-4B97-8659-E909DEB02E41}"/>
              </a:ext>
            </a:extLst>
          </p:cNvPr>
          <p:cNvSpPr txBox="1"/>
          <p:nvPr/>
        </p:nvSpPr>
        <p:spPr>
          <a:xfrm>
            <a:off x="667265" y="4324865"/>
            <a:ext cx="1767016" cy="4223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1105510-A8A3-1F52-102E-E097FA464709}"/>
              </a:ext>
            </a:extLst>
          </p:cNvPr>
          <p:cNvSpPr/>
          <p:nvPr/>
        </p:nvSpPr>
        <p:spPr>
          <a:xfrm>
            <a:off x="3893975" y="2139195"/>
            <a:ext cx="2355844" cy="61248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 Gioc Waterfall /</a:t>
            </a:r>
          </a:p>
          <a:p>
            <a:pPr algn="ctr"/>
            <a:r>
              <a:rPr lang="vi-VN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peaceful</a:t>
            </a:r>
            <a:endParaRPr lang="vi-VN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568657-7E33-47DD-E485-0A25F2508935}"/>
              </a:ext>
            </a:extLst>
          </p:cNvPr>
          <p:cNvSpPr/>
          <p:nvPr/>
        </p:nvSpPr>
        <p:spPr>
          <a:xfrm>
            <a:off x="6735955" y="2178960"/>
            <a:ext cx="2175844" cy="61248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Hoi An Old Town /</a:t>
            </a:r>
          </a:p>
          <a:p>
            <a:pPr algn="ctr"/>
            <a:r>
              <a:rPr lang="vi-VN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exciting</a:t>
            </a:r>
            <a:endParaRPr lang="vi-VN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8F5B318-C6FD-7672-C144-9E8D7F99B2A2}"/>
              </a:ext>
            </a:extLst>
          </p:cNvPr>
          <p:cNvSpPr/>
          <p:nvPr/>
        </p:nvSpPr>
        <p:spPr>
          <a:xfrm>
            <a:off x="3584375" y="4208826"/>
            <a:ext cx="2665444" cy="67776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Sydney Opera House /</a:t>
            </a:r>
          </a:p>
          <a:p>
            <a:pPr algn="ctr"/>
            <a:r>
              <a:rPr lang="vi-VN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beautiful</a:t>
            </a:r>
            <a:endParaRPr lang="vi-VN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2ED3A69-E6F1-C0E5-915E-F66D3B266143}"/>
              </a:ext>
            </a:extLst>
          </p:cNvPr>
          <p:cNvSpPr/>
          <p:nvPr/>
        </p:nvSpPr>
        <p:spPr>
          <a:xfrm>
            <a:off x="6427590" y="4282369"/>
            <a:ext cx="2665444" cy="622131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Petronas Twin Towers /</a:t>
            </a:r>
          </a:p>
          <a:p>
            <a:pPr algn="ctr"/>
            <a:r>
              <a:rPr lang="vi-VN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fantastic</a:t>
            </a:r>
            <a:endParaRPr lang="vi-VN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5EADDDC-0CE0-D1A4-7DF8-56ECF7835836}"/>
              </a:ext>
            </a:extLst>
          </p:cNvPr>
          <p:cNvSpPr/>
          <p:nvPr/>
        </p:nvSpPr>
        <p:spPr>
          <a:xfrm>
            <a:off x="431999" y="1447200"/>
            <a:ext cx="3461976" cy="103800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i="0" u="none" strike="noStrike" baseline="0" dirty="0">
                <a:solidFill>
                  <a:schemeClr val="tx1"/>
                </a:solidFill>
                <a:latin typeface="+mj-lt"/>
              </a:rPr>
              <a:t>What do you think of </a:t>
            </a:r>
            <a:r>
              <a:rPr lang="en-GB" sz="2800" b="0" i="0" u="none" strike="noStrike" baseline="0" dirty="0">
                <a:solidFill>
                  <a:schemeClr val="tx1"/>
                </a:solidFill>
                <a:latin typeface="+mj-lt"/>
              </a:rPr>
              <a:t>_______?</a:t>
            </a:r>
            <a:endParaRPr lang="vi-VN" sz="28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BAB42FF-DB3D-7C40-A5DE-54EF3D522602}"/>
              </a:ext>
            </a:extLst>
          </p:cNvPr>
          <p:cNvSpPr/>
          <p:nvPr/>
        </p:nvSpPr>
        <p:spPr>
          <a:xfrm>
            <a:off x="312615" y="2861625"/>
            <a:ext cx="3364439" cy="103800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 it’s / they’re _______.</a:t>
            </a:r>
            <a:endParaRPr lang="vi-VN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53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92CF36E-C683-4D46-80B5-056B90D7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797" y="3504898"/>
            <a:ext cx="1448407" cy="1638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8725FC-4E95-4E20-BE92-80AC5D5160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61" y="4624650"/>
            <a:ext cx="897313" cy="5456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7CD3A7D-595C-431C-AFB6-542666C77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854" y="3421814"/>
            <a:ext cx="732704" cy="17485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9F88D95-DBCA-4408-8D45-E90BD3B43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975" y="4444100"/>
            <a:ext cx="1282233" cy="699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5AFFAC1-B650-4B4A-B01B-9B53F75D3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9225" y="4355667"/>
            <a:ext cx="1725082" cy="7878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980DCE6-63EC-4C12-B990-9B2BA0213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783" y="4204477"/>
            <a:ext cx="899228" cy="9658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02E39BF-BF91-4ABC-BD21-C66C80726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29" y="3839866"/>
            <a:ext cx="886964" cy="13304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985FDD-6F60-46E6-9E56-0A9ABD846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28" y="1022120"/>
            <a:ext cx="2665860" cy="77754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43F830C-929B-46AC-9E9D-E35319387E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3456" y="1041589"/>
            <a:ext cx="2601902" cy="738604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C66EE0D9-25A5-470D-96A5-757A24C03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7579" y="2066667"/>
            <a:ext cx="418884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r>
              <a:rPr lang="en-US" altLang="zh-CN" sz="4000" b="1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3. Let's talk.</a:t>
            </a:r>
            <a:endParaRPr lang="zh-CN" altLang="en-US" sz="4000" b="1" dirty="0">
              <a:solidFill>
                <a:schemeClr val="tx1"/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DDB8D7B9-EC31-4F5A-BB8D-977012F2F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9081" y="3540286"/>
            <a:ext cx="342880" cy="1714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73E180E-18DE-4FE9-A392-60EE6C1520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0819" y="3707868"/>
            <a:ext cx="440107" cy="20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6415C75-0DE6-4F41-995A-D31CB22E99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5021" y="4048586"/>
            <a:ext cx="385738" cy="1821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077B27E-6D04-4F10-8470-AF44FC95F0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0057" y="3748789"/>
            <a:ext cx="385738" cy="1821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F33605D-9E71-4E5B-88E5-B5C0A0D891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6790" y="3785504"/>
            <a:ext cx="342880" cy="17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11351"/>
      </p:ext>
    </p:extLst>
  </p:cSld>
  <p:clrMapOvr>
    <a:masterClrMapping/>
  </p:clrMapOvr>
  <p:transition spd="slow" advTm="48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22">
            <a:extLst>
              <a:ext uri="{FF2B5EF4-FFF2-40B4-BE49-F238E27FC236}">
                <a16:creationId xmlns:a16="http://schemas.microsoft.com/office/drawing/2014/main" id="{CEAC6557-E545-4A87-BC10-935B92971744}"/>
              </a:ext>
            </a:extLst>
          </p:cNvPr>
          <p:cNvSpPr/>
          <p:nvPr/>
        </p:nvSpPr>
        <p:spPr>
          <a:xfrm>
            <a:off x="247650" y="190500"/>
            <a:ext cx="8648700" cy="47625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08408784-EF30-4A9E-83D0-A70C844FBE95}"/>
              </a:ext>
            </a:extLst>
          </p:cNvPr>
          <p:cNvSpPr txBox="1">
            <a:spLocks/>
          </p:cNvSpPr>
          <p:nvPr/>
        </p:nvSpPr>
        <p:spPr>
          <a:xfrm>
            <a:off x="1539305" y="383377"/>
            <a:ext cx="6272084" cy="593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45713" tIns="45713" rIns="45713" bIns="4571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lang="en-US" sz="3000" kern="0">
                <a:solidFill>
                  <a:srgbClr val="413E3E"/>
                </a:solidFill>
              </a:rPr>
              <a:t>Look and say</a:t>
            </a:r>
            <a:endParaRPr kumimoji="0" lang="en-US" sz="3000" b="1" i="0" u="none" strike="noStrike" kern="0" cap="none" spc="0" normalizeH="0" baseline="0" noProof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A9723B-871F-4B97-8659-E909DEB02E41}"/>
              </a:ext>
            </a:extLst>
          </p:cNvPr>
          <p:cNvSpPr txBox="1"/>
          <p:nvPr/>
        </p:nvSpPr>
        <p:spPr>
          <a:xfrm>
            <a:off x="667265" y="4324865"/>
            <a:ext cx="1767016" cy="4223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67C1EF-C261-43A2-8F43-6C710E4EC7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6" r="12876"/>
          <a:stretch/>
        </p:blipFill>
        <p:spPr>
          <a:xfrm>
            <a:off x="308903" y="2158129"/>
            <a:ext cx="1951603" cy="149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6C75F2-F000-4C88-92B1-D7808B7A6A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7" r="13367"/>
          <a:stretch/>
        </p:blipFill>
        <p:spPr>
          <a:xfrm>
            <a:off x="2500858" y="2167567"/>
            <a:ext cx="1925135" cy="149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9FC38B-3CB3-40D9-815F-DE498E6E02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6345" y="2154060"/>
            <a:ext cx="1925135" cy="149740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E87815D-0EDB-4259-9139-9216EF4F2C6E}"/>
              </a:ext>
            </a:extLst>
          </p:cNvPr>
          <p:cNvSpPr txBox="1"/>
          <p:nvPr/>
        </p:nvSpPr>
        <p:spPr>
          <a:xfrm>
            <a:off x="0" y="3867553"/>
            <a:ext cx="2522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Ban Gioc Waterfall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680411-8908-4AEB-AC8B-D7F0678C62EC}"/>
              </a:ext>
            </a:extLst>
          </p:cNvPr>
          <p:cNvSpPr txBox="1"/>
          <p:nvPr/>
        </p:nvSpPr>
        <p:spPr>
          <a:xfrm>
            <a:off x="1863226" y="384054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Petronas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Twin Towers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2C1011-1909-4733-A469-E988AB918F34}"/>
              </a:ext>
            </a:extLst>
          </p:cNvPr>
          <p:cNvSpPr txBox="1"/>
          <p:nvPr/>
        </p:nvSpPr>
        <p:spPr>
          <a:xfrm>
            <a:off x="4139992" y="3840539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Comic Sans MS" panose="030F0702030302020204" pitchFamily="66" charset="0"/>
              </a:rPr>
              <a:t>Sydney</a:t>
            </a:r>
          </a:p>
          <a:p>
            <a:pPr algn="ctr"/>
            <a:r>
              <a:rPr lang="en-US" sz="2400">
                <a:solidFill>
                  <a:srgbClr val="C00000"/>
                </a:solidFill>
                <a:latin typeface="Comic Sans MS" panose="030F0702030302020204" pitchFamily="66" charset="0"/>
              </a:rPr>
              <a:t>Opera House</a:t>
            </a:r>
            <a:endParaRPr lang="en-US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DB4A61-93DA-48C7-8332-D22162A867CD}"/>
              </a:ext>
            </a:extLst>
          </p:cNvPr>
          <p:cNvSpPr txBox="1"/>
          <p:nvPr/>
        </p:nvSpPr>
        <p:spPr>
          <a:xfrm>
            <a:off x="6326623" y="3838095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Comic Sans MS" panose="030F0702030302020204" pitchFamily="66" charset="0"/>
              </a:rPr>
              <a:t>Hoi An</a:t>
            </a:r>
          </a:p>
          <a:p>
            <a:pPr algn="ctr"/>
            <a:r>
              <a:rPr lang="en-US" sz="2400">
                <a:solidFill>
                  <a:srgbClr val="C00000"/>
                </a:solidFill>
                <a:latin typeface="Comic Sans MS" panose="030F0702030302020204" pitchFamily="66" charset="0"/>
              </a:rPr>
              <a:t>Old Town</a:t>
            </a:r>
            <a:endParaRPr lang="en-US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672CE3A6-C401-408C-9D78-B8A67297BEEF}"/>
              </a:ext>
            </a:extLst>
          </p:cNvPr>
          <p:cNvSpPr/>
          <p:nvPr/>
        </p:nvSpPr>
        <p:spPr>
          <a:xfrm>
            <a:off x="342561" y="1100410"/>
            <a:ext cx="4587785" cy="593449"/>
          </a:xfrm>
          <a:prstGeom prst="wedgeRoundRectCallout">
            <a:avLst>
              <a:gd name="adj1" fmla="val -38704"/>
              <a:gd name="adj2" fmla="val 8843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kern="0" dirty="0">
                <a:solidFill>
                  <a:srgbClr val="413E3E"/>
                </a:solidFill>
                <a:latin typeface="Comic Sans MS" panose="030F0702030302020204" pitchFamily="66" charset="0"/>
              </a:rPr>
              <a:t>What do you think of __?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FAD89016-25A9-472E-B54E-8BD305052D74}"/>
              </a:ext>
            </a:extLst>
          </p:cNvPr>
          <p:cNvSpPr/>
          <p:nvPr/>
        </p:nvSpPr>
        <p:spPr>
          <a:xfrm>
            <a:off x="5937553" y="1169102"/>
            <a:ext cx="2048856" cy="481879"/>
          </a:xfrm>
          <a:prstGeom prst="wedgeRoundRectCallout">
            <a:avLst>
              <a:gd name="adj1" fmla="val 50253"/>
              <a:gd name="adj2" fmla="val 8426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kern="0" dirty="0">
                <a:solidFill>
                  <a:srgbClr val="413E3E"/>
                </a:solidFill>
                <a:latin typeface="Comic Sans MS" panose="030F0702030302020204" pitchFamily="66" charset="0"/>
              </a:rPr>
              <a:t>I think __.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AB635E6E-A0AF-400A-BB74-46F427156D9E}"/>
              </a:ext>
            </a:extLst>
          </p:cNvPr>
          <p:cNvSpPr txBox="1">
            <a:spLocks/>
          </p:cNvSpPr>
          <p:nvPr/>
        </p:nvSpPr>
        <p:spPr>
          <a:xfrm>
            <a:off x="1654739" y="319577"/>
            <a:ext cx="6272084" cy="593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45713" tIns="45713" rIns="45713" bIns="4571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lang="en-US" sz="3000" kern="0" noProof="0" dirty="0">
                <a:solidFill>
                  <a:srgbClr val="413E3E"/>
                </a:solidFill>
              </a:rPr>
              <a:t>Ask and answer.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638" y="2142058"/>
            <a:ext cx="1934369" cy="150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4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92CF36E-C683-4D46-80B5-056B90D7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797" y="3504898"/>
            <a:ext cx="1448407" cy="1638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8725FC-4E95-4E20-BE92-80AC5D5160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61" y="4624650"/>
            <a:ext cx="897313" cy="5456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7CD3A7D-595C-431C-AFB6-542666C77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854" y="3421814"/>
            <a:ext cx="732704" cy="17485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9F88D95-DBCA-4408-8D45-E90BD3B43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975" y="4444100"/>
            <a:ext cx="1282233" cy="699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5AFFAC1-B650-4B4A-B01B-9B53F75D3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9225" y="4355667"/>
            <a:ext cx="1725082" cy="7878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980DCE6-63EC-4C12-B990-9B2BA0213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783" y="4204477"/>
            <a:ext cx="899228" cy="9658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02E39BF-BF91-4ABC-BD21-C66C80726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29" y="3839866"/>
            <a:ext cx="886964" cy="13304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985FDD-6F60-46E6-9E56-0A9ABD846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28" y="1022120"/>
            <a:ext cx="2665860" cy="77754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43F830C-929B-46AC-9E9D-E35319387E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3456" y="1041589"/>
            <a:ext cx="2601902" cy="738604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88A72B22-9523-4106-8443-0DAE0F58516F}"/>
              </a:ext>
            </a:extLst>
          </p:cNvPr>
          <p:cNvSpPr txBox="1"/>
          <p:nvPr/>
        </p:nvSpPr>
        <p:spPr>
          <a:xfrm>
            <a:off x="1602397" y="1648331"/>
            <a:ext cx="6335623" cy="712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ln>
                  <a:solidFill>
                    <a:srgbClr val="FFFFFF"/>
                  </a:solidFill>
                </a:ln>
                <a:effectLst>
                  <a:outerShdw blurRad="50800" dist="38100" dir="2700000" algn="tl" rotWithShape="0">
                    <a:srgbClr val="FFFFFF">
                      <a:lumMod val="85000"/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+mn-ea"/>
                <a:sym typeface="+mn-lt"/>
              </a:rPr>
              <a:t>Fun corner and Wrap-up</a:t>
            </a:r>
            <a:endParaRPr kumimoji="0" lang="zh-CN" altLang="en-US" sz="4000" b="1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effectLst>
                <a:outerShdw blurRad="50800" dist="38100" dir="2700000" algn="tl" rotWithShape="0">
                  <a:srgbClr val="FFFFFF">
                    <a:lumMod val="85000"/>
                    <a:alpha val="40000"/>
                  </a:srgbClr>
                </a:outerShdw>
              </a:effectLst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66EE0D9-25A5-470D-96A5-757A24C03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820" y="2318342"/>
            <a:ext cx="418884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FFFFFF">
                      <a:lumMod val="85000"/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方正少儿简体" panose="03000509000000000000" pitchFamily="65" charset="-122"/>
                <a:cs typeface="+mn-ea"/>
                <a:sym typeface="+mn-lt"/>
              </a:rPr>
              <a:t>Lucky Doraemon</a:t>
            </a:r>
            <a:endParaRPr kumimoji="0" lang="zh-CN" altLang="en-US" sz="3200" b="1" i="0" u="none" strike="noStrike" kern="1200" cap="none" spc="0" normalizeH="0" baseline="0" noProof="0" dirty="0">
              <a:ln w="9525">
                <a:noFill/>
              </a:ln>
              <a:solidFill>
                <a:srgbClr val="FF0000"/>
              </a:solidFill>
              <a:effectLst>
                <a:outerShdw blurRad="50800" dist="38100" dir="2700000" algn="tl" rotWithShape="0">
                  <a:srgbClr val="FFFFFF">
                    <a:lumMod val="85000"/>
                    <a:alpha val="4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DDB8D7B9-EC31-4F5A-BB8D-977012F2F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9081" y="3540286"/>
            <a:ext cx="342880" cy="1714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73E180E-18DE-4FE9-A392-60EE6C1520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0819" y="3707868"/>
            <a:ext cx="440107" cy="20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6415C75-0DE6-4F41-995A-D31CB22E99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5021" y="4048586"/>
            <a:ext cx="385738" cy="1821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077B27E-6D04-4F10-8470-AF44FC95F0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0057" y="3748789"/>
            <a:ext cx="385738" cy="1821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F33605D-9E71-4E5B-88E5-B5C0A0D891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6790" y="3785504"/>
            <a:ext cx="342880" cy="17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539579"/>
      </p:ext>
    </p:extLst>
  </p:cSld>
  <p:clrMapOvr>
    <a:masterClrMapping/>
  </p:clrMapOvr>
  <p:transition spd="slow" advTm="48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65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oraemon Transparent PNG Images, Doraemon Clipart - Free Transparent PNG  Logos">
            <a:hlinkClick r:id="rId3" action="ppaction://hlinksldjump"/>
            <a:extLst>
              <a:ext uri="{FF2B5EF4-FFF2-40B4-BE49-F238E27FC236}">
                <a16:creationId xmlns:a16="http://schemas.microsoft.com/office/drawing/2014/main" id="{9415D08F-42A3-4EAF-A292-EC2E7FB89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529" y="800986"/>
            <a:ext cx="1299548" cy="129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DCDB39-1658-417E-933A-7217D8ACF41D}"/>
              </a:ext>
            </a:extLst>
          </p:cNvPr>
          <p:cNvSpPr txBox="1"/>
          <p:nvPr/>
        </p:nvSpPr>
        <p:spPr>
          <a:xfrm>
            <a:off x="2802544" y="930019"/>
            <a:ext cx="435944" cy="620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</a:t>
            </a:r>
          </a:p>
        </p:txBody>
      </p:sp>
      <p:pic>
        <p:nvPicPr>
          <p:cNvPr id="8" name="Picture 2" descr="Doraemon Transparent PNG Images, Doraemon Clipart - Free Transparent PNG  Logos">
            <a:hlinkClick r:id="rId5" action="ppaction://hlinksldjump"/>
            <a:extLst>
              <a:ext uri="{FF2B5EF4-FFF2-40B4-BE49-F238E27FC236}">
                <a16:creationId xmlns:a16="http://schemas.microsoft.com/office/drawing/2014/main" id="{2C58AA52-66EF-4EE7-8A91-62BAA3E2D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418" y="800986"/>
            <a:ext cx="1299548" cy="129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52D8B5-B3BF-412B-B395-5F6653A52547}"/>
              </a:ext>
            </a:extLst>
          </p:cNvPr>
          <p:cNvSpPr txBox="1"/>
          <p:nvPr/>
        </p:nvSpPr>
        <p:spPr>
          <a:xfrm>
            <a:off x="4307022" y="891501"/>
            <a:ext cx="435944" cy="620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2</a:t>
            </a:r>
          </a:p>
        </p:txBody>
      </p:sp>
      <p:pic>
        <p:nvPicPr>
          <p:cNvPr id="10" name="Picture 2" descr="Doraemon Transparent PNG Images, Doraemon Clipart - Free Transparent PNG  Logos">
            <a:hlinkClick r:id="rId6" action="ppaction://hlinksldjump"/>
            <a:extLst>
              <a:ext uri="{FF2B5EF4-FFF2-40B4-BE49-F238E27FC236}">
                <a16:creationId xmlns:a16="http://schemas.microsoft.com/office/drawing/2014/main" id="{EE1BAA63-61A6-475B-9806-34C1BAC28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172" y="800986"/>
            <a:ext cx="1299548" cy="129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36067F-AECE-4640-AD14-40436A420D04}"/>
              </a:ext>
            </a:extLst>
          </p:cNvPr>
          <p:cNvSpPr txBox="1"/>
          <p:nvPr/>
        </p:nvSpPr>
        <p:spPr>
          <a:xfrm>
            <a:off x="5795425" y="891500"/>
            <a:ext cx="435944" cy="620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3</a:t>
            </a:r>
          </a:p>
        </p:txBody>
      </p:sp>
      <p:pic>
        <p:nvPicPr>
          <p:cNvPr id="12" name="Picture 2" descr="Doraemon Transparent PNG Images, Doraemon Clipart - Free Transparent PNG  Logos">
            <a:hlinkClick r:id="rId7" action="ppaction://hlinksldjump"/>
            <a:extLst>
              <a:ext uri="{FF2B5EF4-FFF2-40B4-BE49-F238E27FC236}">
                <a16:creationId xmlns:a16="http://schemas.microsoft.com/office/drawing/2014/main" id="{C402B444-FA1C-4B45-B90F-3E3BAF18D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529" y="2396608"/>
            <a:ext cx="1299548" cy="129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5DA8E35-7D28-42AC-BEFA-04F0BDB658E4}"/>
              </a:ext>
            </a:extLst>
          </p:cNvPr>
          <p:cNvSpPr txBox="1"/>
          <p:nvPr/>
        </p:nvSpPr>
        <p:spPr>
          <a:xfrm>
            <a:off x="2736132" y="2444701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5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4" name="Picture 2" descr="Doraemon Transparent PNG Images, Doraemon Clipart - Free Transparent PNG  Logos">
            <a:hlinkClick r:id="rId8" action="ppaction://hlinksldjump"/>
            <a:extLst>
              <a:ext uri="{FF2B5EF4-FFF2-40B4-BE49-F238E27FC236}">
                <a16:creationId xmlns:a16="http://schemas.microsoft.com/office/drawing/2014/main" id="{EED4C759-F312-4DBE-AB00-25429E039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775" y="2391910"/>
            <a:ext cx="1299548" cy="129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EBF8EF-1781-4057-B3B1-498F2392EF8E}"/>
              </a:ext>
            </a:extLst>
          </p:cNvPr>
          <p:cNvSpPr txBox="1"/>
          <p:nvPr/>
        </p:nvSpPr>
        <p:spPr>
          <a:xfrm>
            <a:off x="4319379" y="2440004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6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6" name="Picture 2" descr="Doraemon Transparent PNG Images, Doraemon Clipart - Free Transparent PNG  Logos">
            <a:hlinkClick r:id="rId9" action="ppaction://hlinksldjump"/>
            <a:extLst>
              <a:ext uri="{FF2B5EF4-FFF2-40B4-BE49-F238E27FC236}">
                <a16:creationId xmlns:a16="http://schemas.microsoft.com/office/drawing/2014/main" id="{B3A376C3-EF25-41E3-8631-19500ACE2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021" y="2391910"/>
            <a:ext cx="1299548" cy="129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2B3F96-235A-4544-8A0A-DEC3BFF6F5A5}"/>
              </a:ext>
            </a:extLst>
          </p:cNvPr>
          <p:cNvSpPr txBox="1"/>
          <p:nvPr/>
        </p:nvSpPr>
        <p:spPr>
          <a:xfrm>
            <a:off x="5902625" y="2440004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7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8" name="Picture 2" descr="Doraemon Transparent PNG Images, Doraemon Clipart - Free Transparent PNG  Logos">
            <a:hlinkClick r:id="rId10" action="ppaction://hlinksldjump"/>
            <a:extLst>
              <a:ext uri="{FF2B5EF4-FFF2-40B4-BE49-F238E27FC236}">
                <a16:creationId xmlns:a16="http://schemas.microsoft.com/office/drawing/2014/main" id="{B2DDFB29-CED5-486B-974C-3B90B0E42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569" y="793702"/>
            <a:ext cx="1299548" cy="129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FDF19F5-F8A2-4B79-9890-3DC7D189E924}"/>
              </a:ext>
            </a:extLst>
          </p:cNvPr>
          <p:cNvSpPr txBox="1"/>
          <p:nvPr/>
        </p:nvSpPr>
        <p:spPr>
          <a:xfrm>
            <a:off x="7271471" y="847466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4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20" name="Picture 2" descr="Doraemon Transparent PNG Images, Doraemon Clipart - Free Transparent PNG  Logos">
            <a:hlinkClick r:id="rId11" action="ppaction://hlinksldjump"/>
            <a:extLst>
              <a:ext uri="{FF2B5EF4-FFF2-40B4-BE49-F238E27FC236}">
                <a16:creationId xmlns:a16="http://schemas.microsoft.com/office/drawing/2014/main" id="{842006F4-48C9-421F-A736-AED94F6DF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569" y="2391910"/>
            <a:ext cx="1299548" cy="129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CF2EBC2-3439-455F-AE4E-0E9EF57F98A5}"/>
              </a:ext>
            </a:extLst>
          </p:cNvPr>
          <p:cNvSpPr txBox="1"/>
          <p:nvPr/>
        </p:nvSpPr>
        <p:spPr>
          <a:xfrm>
            <a:off x="7202173" y="2440004"/>
            <a:ext cx="435944" cy="620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92778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13" grpId="0"/>
      <p:bldP spid="15" grpId="0"/>
      <p:bldP spid="17" grpId="0"/>
      <p:bldP spid="19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65183E1-C88A-4079-BE7B-141947C3D0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5480" y="255545"/>
            <a:ext cx="9043086" cy="612775"/>
          </a:xfrm>
        </p:spPr>
        <p:txBody>
          <a:bodyPr>
            <a:normAutofit/>
          </a:bodyPr>
          <a:lstStyle/>
          <a:p>
            <a:r>
              <a:rPr lang="en-US" sz="3200">
                <a:latin typeface="Comic Sans MS" panose="030F0702030302020204" pitchFamily="66" charset="0"/>
              </a:rPr>
              <a:t>What do you think of Ngo Mon Square?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BA77357-0F44-492E-9D87-F0315D576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28131" y="1075946"/>
            <a:ext cx="4887737" cy="274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45186E6-3E4A-42AA-8E3B-4F1ACB6052CC}"/>
              </a:ext>
            </a:extLst>
          </p:cNvPr>
          <p:cNvSpPr/>
          <p:nvPr/>
        </p:nvSpPr>
        <p:spPr>
          <a:xfrm>
            <a:off x="2128131" y="4032924"/>
            <a:ext cx="4887737" cy="761498"/>
          </a:xfrm>
          <a:prstGeom prst="wedgeRoundRectCallout">
            <a:avLst>
              <a:gd name="adj1" fmla="val -4498"/>
              <a:gd name="adj2" fmla="val 40540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kern="0" dirty="0">
                <a:solidFill>
                  <a:srgbClr val="C00000"/>
                </a:solidFill>
                <a:latin typeface="Comic Sans MS" panose="030F0702030302020204" pitchFamily="66" charset="0"/>
              </a:rPr>
              <a:t>I think it's ____.</a:t>
            </a:r>
            <a:endParaRPr lang="en-US" sz="32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49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8888" y="458493"/>
            <a:ext cx="7520486" cy="422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val 3"/>
          <p:cNvSpPr>
            <a:spLocks noChangeArrowheads="1"/>
          </p:cNvSpPr>
          <p:nvPr/>
        </p:nvSpPr>
        <p:spPr bwMode="auto">
          <a:xfrm>
            <a:off x="3296841" y="2300288"/>
            <a:ext cx="108347" cy="10834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AutoShape 15" descr="cartoon-34"/>
          <p:cNvSpPr>
            <a:spLocks noChangeAspect="1" noChangeArrowheads="1"/>
          </p:cNvSpPr>
          <p:nvPr/>
        </p:nvSpPr>
        <p:spPr bwMode="auto">
          <a:xfrm>
            <a:off x="4479131" y="223956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Oval 3"/>
          <p:cNvSpPr>
            <a:spLocks noChangeArrowheads="1"/>
          </p:cNvSpPr>
          <p:nvPr/>
        </p:nvSpPr>
        <p:spPr bwMode="auto">
          <a:xfrm>
            <a:off x="2055019" y="2408635"/>
            <a:ext cx="108347" cy="10834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AutoShape 15" descr="cartoon-34"/>
          <p:cNvSpPr>
            <a:spLocks noChangeAspect="1" noChangeArrowheads="1"/>
          </p:cNvSpPr>
          <p:nvPr/>
        </p:nvSpPr>
        <p:spPr bwMode="auto">
          <a:xfrm>
            <a:off x="3237309" y="2347913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07FAFC-C898-4352-A2E0-A602E4EC8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Halka 3">
            <a:extLst>
              <a:ext uri="{FF2B5EF4-FFF2-40B4-BE49-F238E27FC236}">
                <a16:creationId xmlns:a16="http://schemas.microsoft.com/office/drawing/2014/main" id="{C22D86F8-A996-4677-9F80-A58BF224950D}"/>
              </a:ext>
            </a:extLst>
          </p:cNvPr>
          <p:cNvSpPr/>
          <p:nvPr/>
        </p:nvSpPr>
        <p:spPr>
          <a:xfrm>
            <a:off x="-6764422" y="-6951345"/>
            <a:ext cx="22672843" cy="17741265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Pentagon 4">
            <a:extLst>
              <a:ext uri="{FF2B5EF4-FFF2-40B4-BE49-F238E27FC236}">
                <a16:creationId xmlns:a16="http://schemas.microsoft.com/office/drawing/2014/main" id="{A6FAD838-A842-44CC-995A-54682C25FF8D}"/>
              </a:ext>
            </a:extLst>
          </p:cNvPr>
          <p:cNvSpPr/>
          <p:nvPr/>
        </p:nvSpPr>
        <p:spPr>
          <a:xfrm>
            <a:off x="1937685" y="3871930"/>
            <a:ext cx="5451943" cy="75461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Ha Noi Opera House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431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>
        <p:wipe/>
      </p:transition>
    </mc:Choice>
    <mc:Fallback xmlns="">
      <p:transition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7 1.85185E-6 L 0.25035 0.20432 L -0.28594 0.19475 L -0.27986 -0.24568 L 0.23194 -0.24568 L 0.2408 0.15771 L -0.21233 0.1392 L -0.20972 -0.1713 L 0.14705 -0.17624 L 0.14705 0.08364 L -0.01163 -0.09938 L -0.13403 0.03025 L -0.01406 0.11173 L 0.20365 -0.00895 L -0.01823 -0.2179 L -0.23819 -0.00679 L -0.01406 0.18333 L 0.25035 0.00864 L -0.01823 -0.25834 L -0.30486 -0.00216 L -0.01406 0.22839 L -0.01615 0.01142 " pathEditMode="relative" rAng="0" ptsTypes="AAAAAAAAAAAAAAAAAAAAAA">
                                      <p:cBhvr>
                                        <p:cTn id="6" dur="14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8FE3E-4C66-472C-A883-937F5CAC4A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6562" y="539825"/>
            <a:ext cx="2095500" cy="612775"/>
          </a:xfrm>
        </p:spPr>
        <p:txBody>
          <a:bodyPr/>
          <a:lstStyle/>
          <a:p>
            <a:r>
              <a:rPr lang="en-US" sz="3600">
                <a:latin typeface="#9Slide07 SVNGuerrilla" panose="00000500000000000000" pitchFamily="2" charset="0"/>
              </a:rPr>
              <a:t>Wow!</a:t>
            </a:r>
          </a:p>
        </p:txBody>
      </p:sp>
      <p:pic>
        <p:nvPicPr>
          <p:cNvPr id="25602" name="Picture 2" descr="Doraemon Happy GIF - Doraemon Happy Wonderful - Discover &amp; Share GIFs |  Doraemon, Doremon cartoon, Doraemon cartoon">
            <a:extLst>
              <a:ext uri="{FF2B5EF4-FFF2-40B4-BE49-F238E27FC236}">
                <a16:creationId xmlns:a16="http://schemas.microsoft.com/office/drawing/2014/main" id="{1C9977E9-D63D-4586-9718-3A78E8E5F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457" y="1352550"/>
            <a:ext cx="5421086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E15F0D3-FD6B-4F5A-BE39-B96785922C50}"/>
              </a:ext>
            </a:extLst>
          </p:cNvPr>
          <p:cNvSpPr txBox="1">
            <a:spLocks/>
          </p:cNvSpPr>
          <p:nvPr/>
        </p:nvSpPr>
        <p:spPr>
          <a:xfrm>
            <a:off x="724349" y="540000"/>
            <a:ext cx="7695302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+ 4 dorayaki</a:t>
            </a:r>
          </a:p>
        </p:txBody>
      </p:sp>
      <p:sp>
        <p:nvSpPr>
          <p:cNvPr id="3" name="Action Button: Return 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5EE5BFF-6D6F-4B17-BB2A-9834478A0E23}"/>
              </a:ext>
            </a:extLst>
          </p:cNvPr>
          <p:cNvSpPr/>
          <p:nvPr/>
        </p:nvSpPr>
        <p:spPr>
          <a:xfrm>
            <a:off x="7664570" y="3943350"/>
            <a:ext cx="723451" cy="533400"/>
          </a:xfrm>
          <a:prstGeom prst="actionButtonReturn">
            <a:avLst/>
          </a:prstGeom>
          <a:solidFill>
            <a:srgbClr val="86D1DE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7F2D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679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4">
            <a:extLst>
              <a:ext uri="{FF2B5EF4-FFF2-40B4-BE49-F238E27FC236}">
                <a16:creationId xmlns:a16="http://schemas.microsoft.com/office/drawing/2014/main" id="{E6C932BF-4C65-4515-A5A3-84B63DC6434E}"/>
              </a:ext>
            </a:extLst>
          </p:cNvPr>
          <p:cNvSpPr txBox="1">
            <a:spLocks/>
          </p:cNvSpPr>
          <p:nvPr/>
        </p:nvSpPr>
        <p:spPr>
          <a:xfrm>
            <a:off x="605480" y="255545"/>
            <a:ext cx="9043086" cy="612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Comic Sans MS" panose="030F0702030302020204" pitchFamily="66" charset="0"/>
              </a:rPr>
              <a:t>What do you think of Hoi An Old Town?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1EF8AD8-44D7-44CB-8673-71773969E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28855" y="1075946"/>
            <a:ext cx="4886289" cy="274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005BFC39-FBBD-4306-9AE2-B0825BA78470}"/>
              </a:ext>
            </a:extLst>
          </p:cNvPr>
          <p:cNvSpPr/>
          <p:nvPr/>
        </p:nvSpPr>
        <p:spPr>
          <a:xfrm>
            <a:off x="2128131" y="4032924"/>
            <a:ext cx="4887737" cy="761498"/>
          </a:xfrm>
          <a:prstGeom prst="wedgeRoundRectCallout">
            <a:avLst>
              <a:gd name="adj1" fmla="val -4498"/>
              <a:gd name="adj2" fmla="val 40540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kern="0" dirty="0">
                <a:solidFill>
                  <a:srgbClr val="C00000"/>
                </a:solidFill>
                <a:latin typeface="Comic Sans MS" panose="030F0702030302020204" pitchFamily="66" charset="0"/>
              </a:rPr>
              <a:t>I think it's ____.</a:t>
            </a:r>
            <a:endParaRPr lang="en-US" sz="32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73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8FE3E-4C66-472C-A883-937F5CAC4A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39750"/>
            <a:ext cx="4381500" cy="612775"/>
          </a:xfrm>
        </p:spPr>
        <p:txBody>
          <a:bodyPr/>
          <a:lstStyle/>
          <a:p>
            <a:r>
              <a:rPr lang="en-US" sz="3600">
                <a:latin typeface="#9Slide07 SVNGuerrilla" panose="00000500000000000000" pitchFamily="2" charset="0"/>
              </a:rPr>
              <a:t>-2 dorayaki</a:t>
            </a:r>
          </a:p>
        </p:txBody>
      </p:sp>
      <p:pic>
        <p:nvPicPr>
          <p:cNvPr id="26626" name="Picture 2" descr="Anime Doraemon Gif - Gif Abyss">
            <a:extLst>
              <a:ext uri="{FF2B5EF4-FFF2-40B4-BE49-F238E27FC236}">
                <a16:creationId xmlns:a16="http://schemas.microsoft.com/office/drawing/2014/main" id="{CA1A21C5-4B90-4D25-BD06-7CFDBD641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339" y="1352550"/>
            <a:ext cx="5273322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4E3A625-6189-4F40-8E48-2275766519E2}"/>
              </a:ext>
            </a:extLst>
          </p:cNvPr>
          <p:cNvSpPr txBox="1">
            <a:spLocks/>
          </p:cNvSpPr>
          <p:nvPr/>
        </p:nvSpPr>
        <p:spPr>
          <a:xfrm>
            <a:off x="2381474" y="3943350"/>
            <a:ext cx="4381051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It's a bad day!</a:t>
            </a:r>
          </a:p>
        </p:txBody>
      </p:sp>
      <p:sp>
        <p:nvSpPr>
          <p:cNvPr id="6" name="Action Button: Return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41F0E19D-0E01-427A-8958-080EC2CA3D26}"/>
              </a:ext>
            </a:extLst>
          </p:cNvPr>
          <p:cNvSpPr/>
          <p:nvPr/>
        </p:nvSpPr>
        <p:spPr>
          <a:xfrm>
            <a:off x="7664570" y="3943350"/>
            <a:ext cx="723451" cy="533400"/>
          </a:xfrm>
          <a:prstGeom prst="actionButtonReturn">
            <a:avLst/>
          </a:prstGeom>
          <a:solidFill>
            <a:srgbClr val="86D1DE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7F2D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978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8484010B-043F-4983-B0FB-B63BD706629B}"/>
              </a:ext>
            </a:extLst>
          </p:cNvPr>
          <p:cNvSpPr txBox="1">
            <a:spLocks/>
          </p:cNvSpPr>
          <p:nvPr/>
        </p:nvSpPr>
        <p:spPr>
          <a:xfrm>
            <a:off x="605480" y="255545"/>
            <a:ext cx="9043086" cy="612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Comic Sans MS" panose="030F0702030302020204" pitchFamily="66" charset="0"/>
              </a:rPr>
              <a:t>What do you think of Sydney Opera House?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9A24DF0-A4BA-4CAC-9BCF-80DFA3130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28855" y="1075946"/>
            <a:ext cx="4886289" cy="274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7EC5C31E-4A17-4D43-8689-307A877A57DD}"/>
              </a:ext>
            </a:extLst>
          </p:cNvPr>
          <p:cNvSpPr/>
          <p:nvPr/>
        </p:nvSpPr>
        <p:spPr>
          <a:xfrm>
            <a:off x="2128131" y="4032924"/>
            <a:ext cx="4887737" cy="761498"/>
          </a:xfrm>
          <a:prstGeom prst="wedgeRoundRectCallout">
            <a:avLst>
              <a:gd name="adj1" fmla="val -4498"/>
              <a:gd name="adj2" fmla="val 40540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kern="0" dirty="0">
                <a:solidFill>
                  <a:srgbClr val="C00000"/>
                </a:solidFill>
                <a:latin typeface="Comic Sans MS" panose="030F0702030302020204" pitchFamily="66" charset="0"/>
              </a:rPr>
              <a:t>I think it's ____.</a:t>
            </a:r>
            <a:endParaRPr lang="en-US" sz="32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0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8FE3E-4C66-472C-A883-937F5CAC4A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0095" y="523946"/>
            <a:ext cx="7696200" cy="612775"/>
          </a:xfrm>
        </p:spPr>
        <p:txBody>
          <a:bodyPr/>
          <a:lstStyle/>
          <a:p>
            <a:r>
              <a:rPr lang="en-US" sz="3600">
                <a:latin typeface="#9Slide07 IcielStormtrooper" panose="020B0500000000000000" pitchFamily="34" charset="0"/>
              </a:rPr>
              <a:t>+</a:t>
            </a:r>
            <a:r>
              <a:rPr lang="en-US" sz="3600">
                <a:latin typeface="#9Slide07 SVNGuerrilla" panose="00000500000000000000" pitchFamily="2" charset="0"/>
              </a:rPr>
              <a:t>2 dorayaki</a:t>
            </a:r>
          </a:p>
        </p:txBody>
      </p:sp>
      <p:pic>
        <p:nvPicPr>
          <p:cNvPr id="27650" name="Picture 2" descr="Doraemon GIF">
            <a:extLst>
              <a:ext uri="{FF2B5EF4-FFF2-40B4-BE49-F238E27FC236}">
                <a16:creationId xmlns:a16="http://schemas.microsoft.com/office/drawing/2014/main" id="{D461C751-084A-4B58-B0D6-6F5CE533D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056" y="830333"/>
            <a:ext cx="3171750" cy="31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Minh Họa Vector Dorayaki Dorayaki Là Một Món Ngọt Của Nhật Bản Hình minh  họa Sẵn có - Tải xuống Hình ảnh Ngay bây giờ - iStock">
            <a:extLst>
              <a:ext uri="{FF2B5EF4-FFF2-40B4-BE49-F238E27FC236}">
                <a16:creationId xmlns:a16="http://schemas.microsoft.com/office/drawing/2014/main" id="{D8DEEA7A-45C7-4F57-AF8D-A7822B9D6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915" y="1743075"/>
            <a:ext cx="2831501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3A8822C-9D00-41B2-8A85-BAE07D3A3E15}"/>
              </a:ext>
            </a:extLst>
          </p:cNvPr>
          <p:cNvSpPr txBox="1">
            <a:spLocks/>
          </p:cNvSpPr>
          <p:nvPr/>
        </p:nvSpPr>
        <p:spPr>
          <a:xfrm>
            <a:off x="802171" y="3666417"/>
            <a:ext cx="7695302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Doraemon is happy today!</a:t>
            </a:r>
          </a:p>
        </p:txBody>
      </p:sp>
      <p:sp>
        <p:nvSpPr>
          <p:cNvPr id="7" name="Action Button: Return 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FF935DFA-F34F-4AF4-8328-26E70C8D7258}"/>
              </a:ext>
            </a:extLst>
          </p:cNvPr>
          <p:cNvSpPr/>
          <p:nvPr/>
        </p:nvSpPr>
        <p:spPr>
          <a:xfrm>
            <a:off x="7664570" y="3943350"/>
            <a:ext cx="723451" cy="533400"/>
          </a:xfrm>
          <a:prstGeom prst="actionButtonReturn">
            <a:avLst/>
          </a:prstGeom>
          <a:solidFill>
            <a:srgbClr val="86D1DE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7F2D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25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4">
            <a:extLst>
              <a:ext uri="{FF2B5EF4-FFF2-40B4-BE49-F238E27FC236}">
                <a16:creationId xmlns:a16="http://schemas.microsoft.com/office/drawing/2014/main" id="{BF2E9EDD-87C5-46DD-8700-C0CF957F653C}"/>
              </a:ext>
            </a:extLst>
          </p:cNvPr>
          <p:cNvSpPr txBox="1">
            <a:spLocks/>
          </p:cNvSpPr>
          <p:nvPr/>
        </p:nvSpPr>
        <p:spPr>
          <a:xfrm>
            <a:off x="100914" y="310372"/>
            <a:ext cx="9043086" cy="612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Comic Sans MS" panose="030F0702030302020204" pitchFamily="66" charset="0"/>
              </a:rPr>
              <a:t>What do you think of </a:t>
            </a:r>
            <a:r>
              <a:rPr lang="en-US" sz="3200">
                <a:latin typeface="Comic Sans MS" panose="030F0702030302020204" pitchFamily="66" charset="0"/>
              </a:rPr>
              <a:t>Petronas Twin </a:t>
            </a:r>
            <a:r>
              <a:rPr lang="en-US" sz="3200" dirty="0">
                <a:latin typeface="Comic Sans MS" panose="030F0702030302020204" pitchFamily="66" charset="0"/>
              </a:rPr>
              <a:t>Towers?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98ECB44-8AAE-426D-9A17-CB200C821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28856" y="1043289"/>
            <a:ext cx="4886287" cy="274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9867496B-F93B-48E1-A7E0-4748B909A8E2}"/>
              </a:ext>
            </a:extLst>
          </p:cNvPr>
          <p:cNvSpPr/>
          <p:nvPr/>
        </p:nvSpPr>
        <p:spPr>
          <a:xfrm>
            <a:off x="2128131" y="4032924"/>
            <a:ext cx="4887737" cy="761498"/>
          </a:xfrm>
          <a:prstGeom prst="wedgeRoundRectCallout">
            <a:avLst>
              <a:gd name="adj1" fmla="val -4498"/>
              <a:gd name="adj2" fmla="val 40540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kern="0" dirty="0">
                <a:solidFill>
                  <a:srgbClr val="C00000"/>
                </a:solidFill>
                <a:latin typeface="Comic Sans MS" panose="030F0702030302020204" pitchFamily="66" charset="0"/>
              </a:rPr>
              <a:t>I think they're ____.</a:t>
            </a:r>
            <a:endParaRPr lang="en-US" sz="32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19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8FE3E-4C66-472C-A883-937F5CAC4A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0095" y="360362"/>
            <a:ext cx="7696200" cy="612775"/>
          </a:xfrm>
        </p:spPr>
        <p:txBody>
          <a:bodyPr/>
          <a:lstStyle/>
          <a:p>
            <a:r>
              <a:rPr lang="en-US" sz="3600">
                <a:latin typeface="#9Slide07 SVNGuerrilla" panose="00000500000000000000" pitchFamily="2" charset="0"/>
              </a:rPr>
              <a:t>0 dorayaki</a:t>
            </a:r>
          </a:p>
        </p:txBody>
      </p:sp>
      <p:pic>
        <p:nvPicPr>
          <p:cNvPr id="28674" name="Picture 2" descr="Anime Doraemon Gif - Gif Abyss">
            <a:extLst>
              <a:ext uri="{FF2B5EF4-FFF2-40B4-BE49-F238E27FC236}">
                <a16:creationId xmlns:a16="http://schemas.microsoft.com/office/drawing/2014/main" id="{A767859A-75CC-4EFF-AF82-D92F725F6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438" y="360362"/>
            <a:ext cx="4059123" cy="33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C9A07F1-8E29-4C49-B9F3-94E4FA8A5815}"/>
              </a:ext>
            </a:extLst>
          </p:cNvPr>
          <p:cNvSpPr txBox="1">
            <a:spLocks/>
          </p:cNvSpPr>
          <p:nvPr/>
        </p:nvSpPr>
        <p:spPr>
          <a:xfrm>
            <a:off x="724348" y="3637050"/>
            <a:ext cx="7695302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Not feeling lucky</a:t>
            </a:r>
          </a:p>
        </p:txBody>
      </p:sp>
      <p:sp>
        <p:nvSpPr>
          <p:cNvPr id="7" name="Action Button: Return 6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EB9C5141-D5F8-40AD-9124-19B26BA8C1FC}"/>
              </a:ext>
            </a:extLst>
          </p:cNvPr>
          <p:cNvSpPr/>
          <p:nvPr/>
        </p:nvSpPr>
        <p:spPr>
          <a:xfrm>
            <a:off x="7664570" y="3943350"/>
            <a:ext cx="723451" cy="533400"/>
          </a:xfrm>
          <a:prstGeom prst="actionButtonReturn">
            <a:avLst/>
          </a:prstGeom>
          <a:solidFill>
            <a:srgbClr val="86D1DE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7F2D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568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7DE7EC8C-4115-4376-A83B-BA589D8D92EF}"/>
              </a:ext>
            </a:extLst>
          </p:cNvPr>
          <p:cNvSpPr txBox="1">
            <a:spLocks/>
          </p:cNvSpPr>
          <p:nvPr/>
        </p:nvSpPr>
        <p:spPr>
          <a:xfrm>
            <a:off x="605480" y="255545"/>
            <a:ext cx="9043086" cy="612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Comic Sans MS" panose="030F0702030302020204" pitchFamily="66" charset="0"/>
              </a:rPr>
              <a:t>What do you think of Ban Gioc Waterfall? 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10CBFB16-FC13-4D8E-9F5E-C24CFCE63D3F}"/>
              </a:ext>
            </a:extLst>
          </p:cNvPr>
          <p:cNvSpPr/>
          <p:nvPr/>
        </p:nvSpPr>
        <p:spPr>
          <a:xfrm>
            <a:off x="2564875" y="3970930"/>
            <a:ext cx="4185246" cy="761498"/>
          </a:xfrm>
          <a:prstGeom prst="wedgeRoundRectCallout">
            <a:avLst>
              <a:gd name="adj1" fmla="val -4498"/>
              <a:gd name="adj2" fmla="val 40540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kern="0" dirty="0">
                <a:solidFill>
                  <a:srgbClr val="C00000"/>
                </a:solidFill>
                <a:latin typeface="Comic Sans MS" panose="030F0702030302020204" pitchFamily="66" charset="0"/>
              </a:rPr>
              <a:t>I think it's ____.</a:t>
            </a:r>
            <a:endParaRPr lang="en-US" sz="32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875" y="1181385"/>
            <a:ext cx="4293218" cy="261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1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8FE3E-4C66-472C-A883-937F5CAC4A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39750"/>
            <a:ext cx="7696200" cy="612775"/>
          </a:xfrm>
        </p:spPr>
        <p:txBody>
          <a:bodyPr/>
          <a:lstStyle/>
          <a:p>
            <a:r>
              <a:rPr lang="en-US" sz="3600"/>
              <a:t>+</a:t>
            </a:r>
            <a:r>
              <a:rPr lang="en-US" sz="3600">
                <a:latin typeface="#9Slide07 SVNGuerrilla" panose="00000500000000000000" pitchFamily="2" charset="0"/>
              </a:rPr>
              <a:t>3 dorayaki</a:t>
            </a:r>
          </a:p>
        </p:txBody>
      </p:sp>
      <p:pic>
        <p:nvPicPr>
          <p:cNvPr id="29698" name="Picture 2" descr="10 bí mật về Doraemon đâu phải ai cũng biết: Danh tính bạn gái đầu tiên gây  tò mò, từng suýt được chế tạo thật ngoài đời!">
            <a:extLst>
              <a:ext uri="{FF2B5EF4-FFF2-40B4-BE49-F238E27FC236}">
                <a16:creationId xmlns:a16="http://schemas.microsoft.com/office/drawing/2014/main" id="{6DE100D6-6063-4706-B37E-65B9EE691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57350"/>
            <a:ext cx="38862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5A85D30-7EC0-42EB-890B-AB5FF2D00F7A}"/>
              </a:ext>
            </a:extLst>
          </p:cNvPr>
          <p:cNvSpPr txBox="1">
            <a:spLocks/>
          </p:cNvSpPr>
          <p:nvPr/>
        </p:nvSpPr>
        <p:spPr>
          <a:xfrm>
            <a:off x="202660" y="2075639"/>
            <a:ext cx="3921868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Doraemon 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in a good mood!</a:t>
            </a:r>
          </a:p>
        </p:txBody>
      </p:sp>
      <p:sp>
        <p:nvSpPr>
          <p:cNvPr id="6" name="Action Button: Return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B7FD66CC-BACC-4188-812A-F6703896B615}"/>
              </a:ext>
            </a:extLst>
          </p:cNvPr>
          <p:cNvSpPr/>
          <p:nvPr/>
        </p:nvSpPr>
        <p:spPr>
          <a:xfrm>
            <a:off x="857474" y="3943350"/>
            <a:ext cx="723451" cy="533400"/>
          </a:xfrm>
          <a:prstGeom prst="actionButtonReturn">
            <a:avLst/>
          </a:prstGeom>
          <a:solidFill>
            <a:srgbClr val="86D1DE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7F2D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106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65183E1-C88A-4079-BE7B-141947C3D0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00484" y="217522"/>
            <a:ext cx="9484468" cy="6127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___ do you think of Hanoi Opera House?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B53BF67-E455-4213-AC26-3A147065696D}"/>
              </a:ext>
            </a:extLst>
          </p:cNvPr>
          <p:cNvSpPr/>
          <p:nvPr/>
        </p:nvSpPr>
        <p:spPr>
          <a:xfrm>
            <a:off x="5378400" y="1447800"/>
            <a:ext cx="2470200" cy="838200"/>
          </a:xfrm>
          <a:prstGeom prst="roundRect">
            <a:avLst/>
          </a:prstGeom>
          <a:solidFill>
            <a:srgbClr val="CAB8C5"/>
          </a:solidFill>
          <a:ln>
            <a:solidFill>
              <a:srgbClr val="CAB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A. </a:t>
            </a:r>
            <a:r>
              <a:rPr lang="en-US" sz="3600" b="1" kern="0" noProof="0" dirty="0">
                <a:solidFill>
                  <a:srgbClr val="413E3E"/>
                </a:solidFill>
                <a:latin typeface="Comic Sans MS" panose="030F0702030302020204" pitchFamily="66" charset="0"/>
                <a:sym typeface="Arial"/>
              </a:rPr>
              <a:t>Where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B4DBE-2768-4DAE-8FA0-05C6ADEDF3CE}"/>
              </a:ext>
            </a:extLst>
          </p:cNvPr>
          <p:cNvSpPr/>
          <p:nvPr/>
        </p:nvSpPr>
        <p:spPr>
          <a:xfrm>
            <a:off x="5378400" y="2505075"/>
            <a:ext cx="2470200" cy="792602"/>
          </a:xfrm>
          <a:prstGeom prst="roundRect">
            <a:avLst/>
          </a:prstGeom>
          <a:solidFill>
            <a:srgbClr val="F8CEBB"/>
          </a:solidFill>
          <a:ln>
            <a:solidFill>
              <a:srgbClr val="F8C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B. </a:t>
            </a:r>
            <a:r>
              <a:rPr lang="en-US" sz="3600" b="1" kern="0" dirty="0">
                <a:solidFill>
                  <a:srgbClr val="413E3E"/>
                </a:solidFill>
                <a:latin typeface="Comic Sans MS" panose="030F0702030302020204" pitchFamily="66" charset="0"/>
                <a:sym typeface="Arial"/>
              </a:rPr>
              <a:t>How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22CF6E-6236-45CB-8AD7-C898D938C793}"/>
              </a:ext>
            </a:extLst>
          </p:cNvPr>
          <p:cNvSpPr/>
          <p:nvPr/>
        </p:nvSpPr>
        <p:spPr>
          <a:xfrm>
            <a:off x="5378400" y="3562350"/>
            <a:ext cx="2470200" cy="736050"/>
          </a:xfrm>
          <a:prstGeom prst="roundRect">
            <a:avLst/>
          </a:prstGeom>
          <a:solidFill>
            <a:srgbClr val="86D1DE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C. </a:t>
            </a:r>
            <a:r>
              <a:rPr lang="en-US" sz="3600" b="1" kern="0" noProof="0" dirty="0">
                <a:solidFill>
                  <a:srgbClr val="413E3E"/>
                </a:solidFill>
                <a:latin typeface="Comic Sans MS" panose="030F0702030302020204" pitchFamily="66" charset="0"/>
                <a:sym typeface="Arial"/>
              </a:rPr>
              <a:t>What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E3A81D5F-E154-40D0-A217-31B0B4E83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517" y="1447800"/>
            <a:ext cx="5068648" cy="285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58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2231" y="458493"/>
            <a:ext cx="7513800" cy="422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val 3"/>
          <p:cNvSpPr>
            <a:spLocks noChangeArrowheads="1"/>
          </p:cNvSpPr>
          <p:nvPr/>
        </p:nvSpPr>
        <p:spPr bwMode="auto">
          <a:xfrm>
            <a:off x="3296841" y="2300288"/>
            <a:ext cx="108347" cy="10834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AutoShape 15" descr="cartoon-34"/>
          <p:cNvSpPr>
            <a:spLocks noChangeAspect="1" noChangeArrowheads="1"/>
          </p:cNvSpPr>
          <p:nvPr/>
        </p:nvSpPr>
        <p:spPr bwMode="auto">
          <a:xfrm>
            <a:off x="4479131" y="223956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Oval 3"/>
          <p:cNvSpPr>
            <a:spLocks noChangeArrowheads="1"/>
          </p:cNvSpPr>
          <p:nvPr/>
        </p:nvSpPr>
        <p:spPr bwMode="auto">
          <a:xfrm>
            <a:off x="2055019" y="2408635"/>
            <a:ext cx="108347" cy="10834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AutoShape 15" descr="cartoon-34"/>
          <p:cNvSpPr>
            <a:spLocks noChangeAspect="1" noChangeArrowheads="1"/>
          </p:cNvSpPr>
          <p:nvPr/>
        </p:nvSpPr>
        <p:spPr bwMode="auto">
          <a:xfrm>
            <a:off x="3237309" y="2347913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07FAFC-C898-4352-A2E0-A602E4EC8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Halka 3">
            <a:extLst>
              <a:ext uri="{FF2B5EF4-FFF2-40B4-BE49-F238E27FC236}">
                <a16:creationId xmlns:a16="http://schemas.microsoft.com/office/drawing/2014/main" id="{C22D86F8-A996-4677-9F80-A58BF224950D}"/>
              </a:ext>
            </a:extLst>
          </p:cNvPr>
          <p:cNvSpPr/>
          <p:nvPr/>
        </p:nvSpPr>
        <p:spPr>
          <a:xfrm>
            <a:off x="-3711179" y="-4819650"/>
            <a:ext cx="16609219" cy="15001876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Pentagon 4">
            <a:extLst>
              <a:ext uri="{FF2B5EF4-FFF2-40B4-BE49-F238E27FC236}">
                <a16:creationId xmlns:a16="http://schemas.microsoft.com/office/drawing/2014/main" id="{A6FAD838-A842-44CC-995A-54682C25FF8D}"/>
              </a:ext>
            </a:extLst>
          </p:cNvPr>
          <p:cNvSpPr/>
          <p:nvPr/>
        </p:nvSpPr>
        <p:spPr>
          <a:xfrm>
            <a:off x="2675980" y="3769075"/>
            <a:ext cx="3834900" cy="834425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Dragon Bridge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950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>
        <p:wipe/>
      </p:transition>
    </mc:Choice>
    <mc:Fallback xmlns="">
      <p:transition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7 3.7037E-6 L 0.25034 0.20432 L -0.28594 0.19475 L -0.27986 -0.24568 L 0.23194 -0.24568 L 0.2408 0.15771 L -0.21233 0.13919 L -0.20973 -0.1713 L 0.14705 -0.17624 L 0.14705 0.08364 L -0.01163 -0.09939 L -0.13403 0.03024 L -0.01407 0.11172 L 0.20364 -0.00895 L -0.01823 -0.2179 L -0.2382 -0.00679 L -0.01407 0.18333 L 0.25034 0.00864 L -0.01823 -0.25834 L -0.30486 -0.00216 L -0.01407 0.22839 L -0.01615 0.01142 " pathEditMode="relative" rAng="0" ptsTypes="AAAAAAAAAAAAAAAAAAAAAA">
                                      <p:cBhvr>
                                        <p:cTn id="6" dur="13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8FE3E-4C66-472C-A883-937F5CAC4A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39750"/>
            <a:ext cx="7696200" cy="612775"/>
          </a:xfrm>
        </p:spPr>
        <p:txBody>
          <a:bodyPr/>
          <a:lstStyle/>
          <a:p>
            <a:r>
              <a:rPr lang="en-US" sz="3600"/>
              <a:t>+2 </a:t>
            </a:r>
            <a:r>
              <a:rPr lang="en-US" sz="3600">
                <a:latin typeface="#9Slide07 SVNGuerrilla" panose="00000500000000000000" pitchFamily="2" charset="0"/>
              </a:rPr>
              <a:t>dorayaki</a:t>
            </a:r>
          </a:p>
        </p:txBody>
      </p:sp>
      <p:pic>
        <p:nvPicPr>
          <p:cNvPr id="30724" name="Picture 4" descr="Doraemon Nobita GIFs | Tenor">
            <a:extLst>
              <a:ext uri="{FF2B5EF4-FFF2-40B4-BE49-F238E27FC236}">
                <a16:creationId xmlns:a16="http://schemas.microsoft.com/office/drawing/2014/main" id="{AD7BAA87-31E2-4434-BC84-8EE862837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344" y="539749"/>
            <a:ext cx="3835160" cy="321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FA67067-7B1C-4D83-B1AB-D9A5DB2642A8}"/>
              </a:ext>
            </a:extLst>
          </p:cNvPr>
          <p:cNvSpPr txBox="1">
            <a:spLocks/>
          </p:cNvSpPr>
          <p:nvPr/>
        </p:nvSpPr>
        <p:spPr>
          <a:xfrm>
            <a:off x="0" y="1551986"/>
            <a:ext cx="4591455" cy="704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Such a funny story!</a:t>
            </a:r>
          </a:p>
        </p:txBody>
      </p:sp>
      <p:sp>
        <p:nvSpPr>
          <p:cNvPr id="7" name="Action Button: Return 6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B9AB19F7-5D33-4A8E-B4D9-A076CDDE42AD}"/>
              </a:ext>
            </a:extLst>
          </p:cNvPr>
          <p:cNvSpPr/>
          <p:nvPr/>
        </p:nvSpPr>
        <p:spPr>
          <a:xfrm>
            <a:off x="8335779" y="4038302"/>
            <a:ext cx="723451" cy="533400"/>
          </a:xfrm>
          <a:prstGeom prst="actionButtonReturn">
            <a:avLst/>
          </a:prstGeom>
          <a:solidFill>
            <a:srgbClr val="86D1DE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7F2D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147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01DCDD38-FECB-4E6C-B8F0-D4E529080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8" r="9162"/>
          <a:stretch/>
        </p:blipFill>
        <p:spPr bwMode="auto">
          <a:xfrm>
            <a:off x="453638" y="1332000"/>
            <a:ext cx="4334361" cy="329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DFC61A4F-5CCF-4C92-9149-A3D735F6E7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28699" y="284945"/>
            <a:ext cx="7696200" cy="612775"/>
          </a:xfrm>
        </p:spPr>
        <p:txBody>
          <a:bodyPr>
            <a:normAutofit fontScale="90000"/>
          </a:bodyPr>
          <a:lstStyle/>
          <a:p>
            <a:r>
              <a:rPr lang="en-US" sz="3600">
                <a:latin typeface="Comic Sans MS" panose="030F0702030302020204" pitchFamily="66" charset="0"/>
              </a:rPr>
              <a:t>A: What do you think of Twin Towers.</a:t>
            </a:r>
            <a:br>
              <a:rPr lang="en-US" sz="3600">
                <a:latin typeface="Comic Sans MS" panose="030F0702030302020204" pitchFamily="66" charset="0"/>
              </a:rPr>
            </a:br>
            <a:r>
              <a:rPr lang="en-US" sz="3600">
                <a:latin typeface="Comic Sans MS" panose="030F0702030302020204" pitchFamily="66" charset="0"/>
              </a:rPr>
              <a:t>B: I think ________ fantastic.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D0981D9-D1D2-4962-B60A-AC96E34F7CC4}"/>
              </a:ext>
            </a:extLst>
          </p:cNvPr>
          <p:cNvSpPr/>
          <p:nvPr/>
        </p:nvSpPr>
        <p:spPr>
          <a:xfrm>
            <a:off x="5524501" y="1557338"/>
            <a:ext cx="1797899" cy="838200"/>
          </a:xfrm>
          <a:prstGeom prst="roundRect">
            <a:avLst/>
          </a:prstGeom>
          <a:solidFill>
            <a:srgbClr val="CAB8C5"/>
          </a:solidFill>
          <a:ln>
            <a:solidFill>
              <a:srgbClr val="CAB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A. </a:t>
            </a:r>
            <a:r>
              <a:rPr lang="en-US" sz="3600" b="1" kern="0">
                <a:solidFill>
                  <a:srgbClr val="413E3E"/>
                </a:solidFill>
                <a:latin typeface="Comic Sans MS" panose="030F0702030302020204" pitchFamily="66" charset="0"/>
                <a:sym typeface="Arial"/>
              </a:rPr>
              <a:t>it's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9856A43-9560-4667-9D60-6F75A8256BA7}"/>
              </a:ext>
            </a:extLst>
          </p:cNvPr>
          <p:cNvSpPr/>
          <p:nvPr/>
        </p:nvSpPr>
        <p:spPr>
          <a:xfrm>
            <a:off x="5524502" y="3453492"/>
            <a:ext cx="2258698" cy="838200"/>
          </a:xfrm>
          <a:prstGeom prst="roundRect">
            <a:avLst/>
          </a:prstGeom>
          <a:solidFill>
            <a:srgbClr val="86D1D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kern="0">
                <a:solidFill>
                  <a:srgbClr val="413E3E"/>
                </a:solidFill>
                <a:latin typeface="Comic Sans MS" panose="030F0702030302020204" pitchFamily="66" charset="0"/>
                <a:sym typeface="Arial"/>
              </a:rPr>
              <a:t>C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it</a:t>
            </a:r>
            <a:r>
              <a:rPr kumimoji="0" lang="en-US" sz="3600" b="1" i="0" u="none" strike="noStrike" kern="0" cap="none" spc="0" normalizeH="0" noProof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are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DF97C33-9980-4277-83B8-848E5449DA5B}"/>
              </a:ext>
            </a:extLst>
          </p:cNvPr>
          <p:cNvSpPr/>
          <p:nvPr/>
        </p:nvSpPr>
        <p:spPr>
          <a:xfrm>
            <a:off x="5524502" y="2505415"/>
            <a:ext cx="2705096" cy="838200"/>
          </a:xfrm>
          <a:prstGeom prst="roundRect">
            <a:avLst/>
          </a:prstGeom>
          <a:solidFill>
            <a:srgbClr val="F8CEBB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kern="0">
                <a:solidFill>
                  <a:srgbClr val="413E3E"/>
                </a:solidFill>
                <a:latin typeface="Comic Sans MS" panose="030F0702030302020204" pitchFamily="66" charset="0"/>
                <a:sym typeface="Arial"/>
              </a:rPr>
              <a:t>B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they're</a:t>
            </a:r>
          </a:p>
        </p:txBody>
      </p:sp>
    </p:spTree>
    <p:extLst>
      <p:ext uri="{BB962C8B-B14F-4D97-AF65-F5344CB8AC3E}">
        <p14:creationId xmlns:p14="http://schemas.microsoft.com/office/powerpoint/2010/main" val="334282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8FE3E-4C66-472C-A883-937F5CAC4A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348658"/>
            <a:ext cx="7696200" cy="612775"/>
          </a:xfrm>
        </p:spPr>
        <p:txBody>
          <a:bodyPr/>
          <a:lstStyle/>
          <a:p>
            <a:r>
              <a:rPr lang="en-US" sz="3600"/>
              <a:t>+3 </a:t>
            </a:r>
            <a:r>
              <a:rPr lang="en-US" sz="3600">
                <a:latin typeface="#9Slide07 SVNGuerrilla" panose="00000500000000000000" pitchFamily="2" charset="0"/>
              </a:rPr>
              <a:t>dorayaki</a:t>
            </a:r>
          </a:p>
        </p:txBody>
      </p:sp>
      <p:pic>
        <p:nvPicPr>
          <p:cNvPr id="33794" name="Picture 2" descr="Doraemon GIF">
            <a:extLst>
              <a:ext uri="{FF2B5EF4-FFF2-40B4-BE49-F238E27FC236}">
                <a16:creationId xmlns:a16="http://schemas.microsoft.com/office/drawing/2014/main" id="{E9267B66-4495-41E8-8EE9-93D3E4939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794" y="500470"/>
            <a:ext cx="2919413" cy="291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ECB681F-8008-4F69-8572-969527FDF452}"/>
              </a:ext>
            </a:extLst>
          </p:cNvPr>
          <p:cNvSpPr txBox="1">
            <a:spLocks/>
          </p:cNvSpPr>
          <p:nvPr/>
        </p:nvSpPr>
        <p:spPr>
          <a:xfrm>
            <a:off x="844142" y="3545369"/>
            <a:ext cx="7695302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Doraemon has a gift for you.</a:t>
            </a:r>
          </a:p>
        </p:txBody>
      </p:sp>
      <p:sp>
        <p:nvSpPr>
          <p:cNvPr id="6" name="Action Button: Return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0BD5D0D7-CD2F-4063-B483-3572A3071BFD}"/>
              </a:ext>
            </a:extLst>
          </p:cNvPr>
          <p:cNvSpPr/>
          <p:nvPr/>
        </p:nvSpPr>
        <p:spPr>
          <a:xfrm>
            <a:off x="7924800" y="4171950"/>
            <a:ext cx="723451" cy="533400"/>
          </a:xfrm>
          <a:prstGeom prst="actionButtonReturn">
            <a:avLst/>
          </a:prstGeom>
          <a:solidFill>
            <a:srgbClr val="86D1DE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7F2D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461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9856A43-9560-4667-9D60-6F75A8256BA7}"/>
              </a:ext>
            </a:extLst>
          </p:cNvPr>
          <p:cNvSpPr/>
          <p:nvPr/>
        </p:nvSpPr>
        <p:spPr>
          <a:xfrm>
            <a:off x="4495800" y="2678567"/>
            <a:ext cx="2999400" cy="838200"/>
          </a:xfrm>
          <a:prstGeom prst="roundRect">
            <a:avLst/>
          </a:prstGeom>
          <a:solidFill>
            <a:srgbClr val="F8CEB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B. </a:t>
            </a:r>
            <a:r>
              <a:rPr lang="en-US" sz="3600" b="1" kern="0">
                <a:solidFill>
                  <a:srgbClr val="413E3E"/>
                </a:solidFill>
                <a:latin typeface="Comic Sans MS" panose="030F0702030302020204" pitchFamily="66" charset="0"/>
                <a:sym typeface="Arial"/>
              </a:rPr>
              <a:t>fantastic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DF97C33-9980-4277-83B8-848E5449DA5B}"/>
              </a:ext>
            </a:extLst>
          </p:cNvPr>
          <p:cNvSpPr/>
          <p:nvPr/>
        </p:nvSpPr>
        <p:spPr>
          <a:xfrm>
            <a:off x="4495800" y="1565825"/>
            <a:ext cx="2999400" cy="838200"/>
          </a:xfrm>
          <a:prstGeom prst="roundRect">
            <a:avLst/>
          </a:prstGeom>
          <a:solidFill>
            <a:srgbClr val="CAB8C5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kern="0" dirty="0">
                <a:solidFill>
                  <a:srgbClr val="413E3E"/>
                </a:solidFill>
                <a:latin typeface="Comic Sans MS" panose="030F0702030302020204" pitchFamily="66" charset="0"/>
                <a:sym typeface="Arial"/>
              </a:rPr>
              <a:t>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</a:t>
            </a:r>
            <a:r>
              <a:rPr lang="en-US" sz="3600" b="1" kern="0" dirty="0">
                <a:solidFill>
                  <a:srgbClr val="413E3E"/>
                </a:solidFill>
                <a:latin typeface="Comic Sans MS" panose="030F0702030302020204" pitchFamily="66" charset="0"/>
                <a:sym typeface="Arial"/>
              </a:rPr>
              <a:t>peaceful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8910A30D-C69B-4B60-B21E-DCF24EEC38EF}"/>
              </a:ext>
            </a:extLst>
          </p:cNvPr>
          <p:cNvSpPr txBox="1">
            <a:spLocks/>
          </p:cNvSpPr>
          <p:nvPr/>
        </p:nvSpPr>
        <p:spPr>
          <a:xfrm>
            <a:off x="861294" y="194617"/>
            <a:ext cx="7547921" cy="1096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Comic Sans MS" panose="030F0702030302020204" pitchFamily="66" charset="0"/>
              </a:rPr>
              <a:t>A: What do you think of Ban Gioc Waterfall?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2800" dirty="0">
                <a:latin typeface="Comic Sans MS" panose="030F0702030302020204" pitchFamily="66" charset="0"/>
              </a:rPr>
              <a:t>B: I think it's ______. 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0F207D4-E142-40E6-B537-23C00C53C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6481" y="1638640"/>
            <a:ext cx="3929769" cy="221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38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8FE3E-4C66-472C-A883-937F5CAC4A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39750"/>
            <a:ext cx="7696200" cy="612775"/>
          </a:xfrm>
        </p:spPr>
        <p:txBody>
          <a:bodyPr/>
          <a:lstStyle/>
          <a:p>
            <a:r>
              <a:rPr lang="en-US" sz="3600"/>
              <a:t>-1 </a:t>
            </a:r>
            <a:r>
              <a:rPr lang="en-US" sz="3600">
                <a:latin typeface="#9Slide07 SVNGuerrilla" panose="00000500000000000000" pitchFamily="2" charset="0"/>
              </a:rPr>
              <a:t>dorayaki</a:t>
            </a:r>
          </a:p>
        </p:txBody>
      </p:sp>
      <p:pic>
        <p:nvPicPr>
          <p:cNvPr id="32770" name="Picture 2" descr="Mèo ú Doraemon dạy chúng ta điều gì về tình bạn? | Kênh Sinh Viên">
            <a:extLst>
              <a:ext uri="{FF2B5EF4-FFF2-40B4-BE49-F238E27FC236}">
                <a16:creationId xmlns:a16="http://schemas.microsoft.com/office/drawing/2014/main" id="{FE69117B-7AB4-4602-A5CB-3DCEFCD05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1125"/>
            <a:ext cx="4380021" cy="31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9800092-5113-43AF-BAE7-7906EBE91ECA}"/>
              </a:ext>
            </a:extLst>
          </p:cNvPr>
          <p:cNvSpPr txBox="1">
            <a:spLocks/>
          </p:cNvSpPr>
          <p:nvPr/>
        </p:nvSpPr>
        <p:spPr>
          <a:xfrm>
            <a:off x="5486400" y="2056184"/>
            <a:ext cx="36576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It's rainy. They get wet.</a:t>
            </a:r>
          </a:p>
        </p:txBody>
      </p:sp>
      <p:sp>
        <p:nvSpPr>
          <p:cNvPr id="6" name="Action Button: Return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49070575-BD1E-4518-8886-D39D5137AEDD}"/>
              </a:ext>
            </a:extLst>
          </p:cNvPr>
          <p:cNvSpPr/>
          <p:nvPr/>
        </p:nvSpPr>
        <p:spPr>
          <a:xfrm>
            <a:off x="7664570" y="3943350"/>
            <a:ext cx="723451" cy="533400"/>
          </a:xfrm>
          <a:prstGeom prst="actionButtonReturn">
            <a:avLst/>
          </a:prstGeom>
          <a:solidFill>
            <a:srgbClr val="86D1DE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7F2D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840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2231" y="458493"/>
            <a:ext cx="7513800" cy="422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val 3"/>
          <p:cNvSpPr>
            <a:spLocks noChangeArrowheads="1"/>
          </p:cNvSpPr>
          <p:nvPr/>
        </p:nvSpPr>
        <p:spPr bwMode="auto">
          <a:xfrm>
            <a:off x="3296841" y="2300288"/>
            <a:ext cx="108347" cy="10834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AutoShape 15" descr="cartoon-34"/>
          <p:cNvSpPr>
            <a:spLocks noChangeAspect="1" noChangeArrowheads="1"/>
          </p:cNvSpPr>
          <p:nvPr/>
        </p:nvSpPr>
        <p:spPr bwMode="auto">
          <a:xfrm>
            <a:off x="4479131" y="223956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Oval 3"/>
          <p:cNvSpPr>
            <a:spLocks noChangeArrowheads="1"/>
          </p:cNvSpPr>
          <p:nvPr/>
        </p:nvSpPr>
        <p:spPr bwMode="auto">
          <a:xfrm>
            <a:off x="2055019" y="2408635"/>
            <a:ext cx="108347" cy="10834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AutoShape 15" descr="cartoon-34"/>
          <p:cNvSpPr>
            <a:spLocks noChangeAspect="1" noChangeArrowheads="1"/>
          </p:cNvSpPr>
          <p:nvPr/>
        </p:nvSpPr>
        <p:spPr bwMode="auto">
          <a:xfrm>
            <a:off x="3237309" y="2347913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07FAFC-C898-4352-A2E0-A602E4EC8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Halka 3">
            <a:extLst>
              <a:ext uri="{FF2B5EF4-FFF2-40B4-BE49-F238E27FC236}">
                <a16:creationId xmlns:a16="http://schemas.microsoft.com/office/drawing/2014/main" id="{C22D86F8-A996-4677-9F80-A58BF224950D}"/>
              </a:ext>
            </a:extLst>
          </p:cNvPr>
          <p:cNvSpPr/>
          <p:nvPr/>
        </p:nvSpPr>
        <p:spPr>
          <a:xfrm>
            <a:off x="-4559260" y="-5777627"/>
            <a:ext cx="18262520" cy="16034386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Pentagon 4">
            <a:extLst>
              <a:ext uri="{FF2B5EF4-FFF2-40B4-BE49-F238E27FC236}">
                <a16:creationId xmlns:a16="http://schemas.microsoft.com/office/drawing/2014/main" id="{A6FAD838-A842-44CC-995A-54682C25FF8D}"/>
              </a:ext>
            </a:extLst>
          </p:cNvPr>
          <p:cNvSpPr/>
          <p:nvPr/>
        </p:nvSpPr>
        <p:spPr>
          <a:xfrm>
            <a:off x="2498777" y="3615854"/>
            <a:ext cx="4417907" cy="720736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Ngo Mon Square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968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>
        <p:wipe/>
      </p:transition>
    </mc:Choice>
    <mc:Fallback xmlns="">
      <p:transition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7 -3.82716E-6 L 0.25035 0.20432 L -0.28594 0.19476 L -0.27986 -0.24568 L 0.23194 -0.24568 L 0.2408 0.15772 L -0.21233 0.1392 L -0.20972 -0.17129 L 0.14705 -0.17623 L 0.14705 0.08365 L -0.01163 -0.09938 L -0.13403 0.03025 L -0.01406 0.11173 L 0.20365 -0.00895 L -0.01823 -0.2179 L -0.23819 -0.00679 L -0.01406 0.18334 L 0.25035 0.00865 L -0.01823 -0.25833 L -0.30486 -0.00216 L -0.01406 0.2284 L -0.01615 0.01142 " pathEditMode="relative" rAng="0" ptsTypes="AAAAAAAAAAAAAAAAAAAAAA">
                                      <p:cBhvr>
                                        <p:cTn id="6" dur="14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2231" y="540000"/>
            <a:ext cx="7513800" cy="375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val 3"/>
          <p:cNvSpPr>
            <a:spLocks noChangeArrowheads="1"/>
          </p:cNvSpPr>
          <p:nvPr/>
        </p:nvSpPr>
        <p:spPr bwMode="auto">
          <a:xfrm>
            <a:off x="3296841" y="2300288"/>
            <a:ext cx="108347" cy="10834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AutoShape 15" descr="cartoon-34"/>
          <p:cNvSpPr>
            <a:spLocks noChangeAspect="1" noChangeArrowheads="1"/>
          </p:cNvSpPr>
          <p:nvPr/>
        </p:nvSpPr>
        <p:spPr bwMode="auto">
          <a:xfrm>
            <a:off x="4479131" y="223956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Oval 3"/>
          <p:cNvSpPr>
            <a:spLocks noChangeArrowheads="1"/>
          </p:cNvSpPr>
          <p:nvPr/>
        </p:nvSpPr>
        <p:spPr bwMode="auto">
          <a:xfrm>
            <a:off x="2055019" y="2408635"/>
            <a:ext cx="108347" cy="10834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AutoShape 15" descr="cartoon-34"/>
          <p:cNvSpPr>
            <a:spLocks noChangeAspect="1" noChangeArrowheads="1"/>
          </p:cNvSpPr>
          <p:nvPr/>
        </p:nvSpPr>
        <p:spPr bwMode="auto">
          <a:xfrm>
            <a:off x="3237309" y="2347913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07FAFC-C898-4352-A2E0-A602E4EC8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Halka 3">
            <a:extLst>
              <a:ext uri="{FF2B5EF4-FFF2-40B4-BE49-F238E27FC236}">
                <a16:creationId xmlns:a16="http://schemas.microsoft.com/office/drawing/2014/main" id="{C22D86F8-A996-4677-9F80-A58BF224950D}"/>
              </a:ext>
            </a:extLst>
          </p:cNvPr>
          <p:cNvSpPr/>
          <p:nvPr/>
        </p:nvSpPr>
        <p:spPr>
          <a:xfrm>
            <a:off x="-5209819" y="-6157912"/>
            <a:ext cx="18890219" cy="17011650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Pentagon 4">
            <a:extLst>
              <a:ext uri="{FF2B5EF4-FFF2-40B4-BE49-F238E27FC236}">
                <a16:creationId xmlns:a16="http://schemas.microsoft.com/office/drawing/2014/main" id="{A6FAD838-A842-44CC-995A-54682C25FF8D}"/>
              </a:ext>
            </a:extLst>
          </p:cNvPr>
          <p:cNvSpPr/>
          <p:nvPr/>
        </p:nvSpPr>
        <p:spPr>
          <a:xfrm>
            <a:off x="1363821" y="3615854"/>
            <a:ext cx="6687820" cy="781085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00" b="1" noProof="0" dirty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Ho Chi Minh City Museum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567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>
        <p:wipe/>
      </p:transition>
    </mc:Choice>
    <mc:Fallback xmlns="">
      <p:transition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6 -1.48148E-6 L 0.25035 0.20432 L -0.28593 0.19475 L -0.27986 -0.24568 L 0.23195 -0.24568 L 0.2408 0.15772 L -0.21232 0.1392 L -0.20972 -0.17129 L 0.14705 -0.17623 L 0.14705 0.08364 L -0.01163 -0.09938 L -0.13402 0.03025 L -0.01406 0.11173 L 0.20365 -0.00895 L -0.01822 -0.2179 L -0.23819 -0.00679 L -0.01406 0.18333 L 0.25035 0.00864 L -0.01822 -0.25833 L -0.30486 -0.00216 L -0.01406 0.2284 L -0.01614 0.01142 " pathEditMode="relative" rAng="0" ptsTypes="AAAAAAAAAAAAAAAAAAAAAA">
                                      <p:cBhvr>
                                        <p:cTn id="6" dur="14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04B98C-BBA1-428D-843C-09D36541048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AF2F91-6C79-4775-9E01-5F8EDCA63F8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26" name="Picture 2" descr="챔피언십 우승을 축하하는 리틀 키즈 인센티브에 대한 스톡 벡터 아트 및 기타 이미지 - 인센티브, 경쟁, 교육 - iStock">
            <a:extLst>
              <a:ext uri="{FF2B5EF4-FFF2-40B4-BE49-F238E27FC236}">
                <a16:creationId xmlns:a16="http://schemas.microsoft.com/office/drawing/2014/main" id="{92E13DCA-C586-4E76-9DAB-DD9B7F2E6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 vo tay">
            <a:hlinkClick r:id="" action="ppaction://media"/>
            <a:extLst>
              <a:ext uri="{FF2B5EF4-FFF2-40B4-BE49-F238E27FC236}">
                <a16:creationId xmlns:a16="http://schemas.microsoft.com/office/drawing/2014/main" id="{5DEB3C27-315A-49FA-909A-E18E0CC5C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93955" y="29555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6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22">
            <a:extLst>
              <a:ext uri="{FF2B5EF4-FFF2-40B4-BE49-F238E27FC236}">
                <a16:creationId xmlns:a16="http://schemas.microsoft.com/office/drawing/2014/main" id="{95100DFE-D176-4661-90AF-EA2E332F2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7533" y="157528"/>
            <a:ext cx="4708375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r>
              <a:rPr lang="en-US" altLang="zh-CN" sz="4000" b="1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Who are they?</a:t>
            </a:r>
            <a:endParaRPr lang="zh-CN" altLang="en-US" sz="4000" b="1" dirty="0">
              <a:solidFill>
                <a:schemeClr val="tx1"/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FF8B71-BD65-4DC2-8EE3-D293C0C79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87" y="1354033"/>
            <a:ext cx="8956222" cy="28994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DA399A-9161-4B85-A712-EF5CB9C6F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13" y="1929893"/>
            <a:ext cx="1932228" cy="1557444"/>
          </a:xfrm>
          <a:prstGeom prst="rect">
            <a:avLst/>
          </a:prstGeom>
        </p:spPr>
      </p:pic>
      <p:sp>
        <p:nvSpPr>
          <p:cNvPr id="2" name="文本框 22">
            <a:extLst>
              <a:ext uri="{FF2B5EF4-FFF2-40B4-BE49-F238E27FC236}">
                <a16:creationId xmlns:a16="http://schemas.microsoft.com/office/drawing/2014/main" id="{3D2B74C4-0155-EE17-2D7A-29F5D7C23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225" y="871561"/>
            <a:ext cx="8708775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r>
              <a:rPr lang="en-US" altLang="zh-CN" sz="4000" b="1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What are they talking about?</a:t>
            </a:r>
            <a:endParaRPr lang="zh-CN" altLang="en-US" sz="4000" b="1" dirty="0">
              <a:solidFill>
                <a:schemeClr val="tx1"/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3" name="文本框 22">
            <a:extLst>
              <a:ext uri="{FF2B5EF4-FFF2-40B4-BE49-F238E27FC236}">
                <a16:creationId xmlns:a16="http://schemas.microsoft.com/office/drawing/2014/main" id="{68AF89CD-5006-4E19-6815-A2F33E214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787" y="3234619"/>
            <a:ext cx="3770904" cy="55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Ban Gioc Waterfall</a:t>
            </a:r>
            <a:endParaRPr lang="zh-CN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文本框 22">
            <a:extLst>
              <a:ext uri="{FF2B5EF4-FFF2-40B4-BE49-F238E27FC236}">
                <a16:creationId xmlns:a16="http://schemas.microsoft.com/office/drawing/2014/main" id="{E2C28B09-59C4-9307-A09E-088A8E501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225" y="3712474"/>
            <a:ext cx="4124527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r>
              <a:rPr lang="en-US" altLang="zh-CN" sz="3600" b="1" dirty="0">
                <a:solidFill>
                  <a:srgbClr val="7030A0"/>
                </a:solidFill>
                <a:latin typeface="Comic Sans MS" panose="030F0702030302020204" pitchFamily="66" charset="0"/>
                <a:cs typeface="+mn-ea"/>
                <a:sym typeface="+mn-lt"/>
              </a:rPr>
              <a:t>LUCY AND MAI</a:t>
            </a:r>
            <a:endParaRPr lang="zh-CN" altLang="en-US" sz="3600" b="1" dirty="0">
              <a:solidFill>
                <a:srgbClr val="7030A0"/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482553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 animBg="1"/>
      <p:bldP spid="3" grpId="0" animBg="1"/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BFD9E4A-1B41-43FD-B2D4-3B05E05B6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847" y="3668763"/>
            <a:ext cx="1728208" cy="147473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A4CDE2A-517A-4D3D-B290-7FE986A57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508" y="3668763"/>
            <a:ext cx="601538" cy="147473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EFE02B6-A7D0-4B5D-8C9B-23325381A5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63" y="4601940"/>
            <a:ext cx="1064444" cy="5415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7D3105F-3463-45D4-A8B9-2BD6B5C9F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1533" y="2667000"/>
            <a:ext cx="1160935" cy="249680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7267450-6C36-4246-BD2A-78DF24D6F7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5427" y="3403601"/>
            <a:ext cx="718511" cy="174039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D54F8D0-9307-4315-B668-6D7104A067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2778" y="4456173"/>
            <a:ext cx="1016048" cy="68732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B9C586F3-9D06-4B11-9D45-EAEBEA8D55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6465" y="3541339"/>
            <a:ext cx="1443532" cy="16021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909432C-B396-4D44-90F4-57239220E0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9000" y="3646723"/>
            <a:ext cx="541004" cy="149677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A61A4C9-F4EB-43D0-8303-B6559039E3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395226">
            <a:off x="626655" y="669762"/>
            <a:ext cx="1159965" cy="77754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085E4B4-84E2-488D-B228-64F7AF3EDF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37904">
            <a:off x="7225259" y="689231"/>
            <a:ext cx="1228126" cy="73860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6F621529-7A38-4561-90B5-9F2906ED87B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198" y="3646723"/>
            <a:ext cx="1060109" cy="106010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F52ED32-01FF-49C4-87FC-817EC6958CB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6511" y="3403601"/>
            <a:ext cx="1159965" cy="73206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D743FD5-386D-4ABE-9E24-15CDA457E43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7050"/>
          <a:stretch/>
        </p:blipFill>
        <p:spPr>
          <a:xfrm>
            <a:off x="513277" y="3144736"/>
            <a:ext cx="1159965" cy="732066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A748E123-2EB8-4C06-894D-7368FD35BEB4}"/>
              </a:ext>
            </a:extLst>
          </p:cNvPr>
          <p:cNvSpPr txBox="1"/>
          <p:nvPr/>
        </p:nvSpPr>
        <p:spPr>
          <a:xfrm>
            <a:off x="898533" y="1316388"/>
            <a:ext cx="7346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pPr algn="ctr"/>
            <a:r>
              <a:rPr lang="en-US" altLang="zh-CN" sz="5400" b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Places of interest</a:t>
            </a:r>
            <a:endParaRPr lang="zh-CN" altLang="en-US" sz="5400" b="1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54F96F8B-63EB-4A4B-9500-03D94F12EADC}"/>
              </a:ext>
            </a:extLst>
          </p:cNvPr>
          <p:cNvSpPr txBox="1"/>
          <p:nvPr/>
        </p:nvSpPr>
        <p:spPr>
          <a:xfrm>
            <a:off x="1776184" y="561435"/>
            <a:ext cx="5509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UNIT 19</a:t>
            </a:r>
            <a:endParaRPr lang="zh-CN" altLang="en-US" sz="48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schemeClr val="bg1">
                    <a:lumMod val="85000"/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7" name="文本框 33">
            <a:extLst>
              <a:ext uri="{FF2B5EF4-FFF2-40B4-BE49-F238E27FC236}">
                <a16:creationId xmlns:a16="http://schemas.microsoft.com/office/drawing/2014/main" id="{889FB76C-22BF-ED8B-7E53-16AD396EFEF5}"/>
              </a:ext>
            </a:extLst>
          </p:cNvPr>
          <p:cNvSpPr txBox="1"/>
          <p:nvPr/>
        </p:nvSpPr>
        <p:spPr>
          <a:xfrm>
            <a:off x="1011198" y="2323058"/>
            <a:ext cx="7728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cs typeface="+mn-ea"/>
                <a:sym typeface="+mn-lt"/>
              </a:rPr>
              <a:t>Period 124 - Lesson 1(1,2,3)</a:t>
            </a:r>
            <a:endParaRPr lang="zh-CN" altLang="en-US" sz="40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4999555"/>
      </p:ext>
    </p:extLst>
  </p:cSld>
  <p:clrMapOvr>
    <a:masterClrMapping/>
  </p:clrMapOvr>
  <p:transition advTm="4200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ppt"/>
</p:tagLst>
</file>

<file path=ppt/theme/theme1.xml><?xml version="1.0" encoding="utf-8"?>
<a:theme xmlns:a="http://schemas.openxmlformats.org/drawingml/2006/main" name="www.freeppt7.com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rhhwq1z5">
      <a:majorFont>
        <a:latin typeface="微软雅黑"/>
        <a:ea typeface="仓耳青禾体-谷力 W05"/>
        <a:cs typeface=""/>
      </a:majorFont>
      <a:minorFont>
        <a:latin typeface="微软雅黑"/>
        <a:ea typeface="仓耳青禾体-谷力 W05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hhwq1z5">
      <a:majorFont>
        <a:latin typeface="微软雅黑"/>
        <a:ea typeface="仓耳青禾体-谷力 W05"/>
        <a:cs typeface=""/>
      </a:majorFont>
      <a:minorFont>
        <a:latin typeface="微软雅黑"/>
        <a:ea typeface="仓耳青禾体-谷力 W05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1733</TotalTime>
  <Words>789</Words>
  <Application>Microsoft Office PowerPoint</Application>
  <PresentationFormat>On-screen Show (16:9)</PresentationFormat>
  <Paragraphs>164</Paragraphs>
  <Slides>45</Slides>
  <Notes>27</Notes>
  <HiddenSlides>0</HiddenSlides>
  <MMClips>16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45</vt:i4>
      </vt:variant>
    </vt:vector>
  </HeadingPairs>
  <TitlesOfParts>
    <vt:vector size="60" baseType="lpstr">
      <vt:lpstr>Comic Sans MS</vt:lpstr>
      <vt:lpstr>Amatic SC</vt:lpstr>
      <vt:lpstr>#9Slide07 SVNGuerrilla</vt:lpstr>
      <vt:lpstr>#9Slide07 IcielStormtrooper</vt:lpstr>
      <vt:lpstr>微软雅黑</vt:lpstr>
      <vt:lpstr>Nunito</vt:lpstr>
      <vt:lpstr>Calibri</vt:lpstr>
      <vt:lpstr>Arial</vt:lpstr>
      <vt:lpstr>Times New Roman</vt:lpstr>
      <vt:lpstr>方正少儿简体</vt:lpstr>
      <vt:lpstr>www.freeppt7.com</vt:lpstr>
      <vt:lpstr>www.jpppt.com</vt:lpstr>
      <vt:lpstr>Children's Day by Slidesgo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you think of Ngo Mon Square? </vt:lpstr>
      <vt:lpstr>Wow!</vt:lpstr>
      <vt:lpstr>PowerPoint Presentation</vt:lpstr>
      <vt:lpstr>-2 dorayaki</vt:lpstr>
      <vt:lpstr>PowerPoint Presentation</vt:lpstr>
      <vt:lpstr>+2 dorayaki</vt:lpstr>
      <vt:lpstr>PowerPoint Presentation</vt:lpstr>
      <vt:lpstr>0 dorayaki</vt:lpstr>
      <vt:lpstr>PowerPoint Presentation</vt:lpstr>
      <vt:lpstr>+3 dorayaki</vt:lpstr>
      <vt:lpstr>___ do you think of Hanoi Opera House? </vt:lpstr>
      <vt:lpstr>+2 dorayaki</vt:lpstr>
      <vt:lpstr>A: What do you think of Twin Towers. B: I think ________ fantastic.</vt:lpstr>
      <vt:lpstr>+3 dorayaki</vt:lpstr>
      <vt:lpstr>PowerPoint Presentation</vt:lpstr>
      <vt:lpstr>-1 dorayaki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</dc:title>
  <dc:subject>9Slide.vn</dc:subject>
  <dc:creator>DELL</dc:creator>
  <cp:keywords>www.1ppt.com</cp:keywords>
  <dc:description>9Slide.vn</dc:description>
  <cp:lastModifiedBy>Admin</cp:lastModifiedBy>
  <cp:revision>98</cp:revision>
  <dcterms:created xsi:type="dcterms:W3CDTF">2017-07-14T06:33:42Z</dcterms:created>
  <dcterms:modified xsi:type="dcterms:W3CDTF">2025-04-13T14:41:46Z</dcterms:modified>
  <cp:category>9Slide.vn</cp:category>
</cp:coreProperties>
</file>