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324" r:id="rId2"/>
    <p:sldId id="261" r:id="rId3"/>
    <p:sldId id="279" r:id="rId4"/>
    <p:sldId id="327" r:id="rId5"/>
    <p:sldId id="328" r:id="rId6"/>
    <p:sldId id="298" r:id="rId7"/>
    <p:sldId id="300" r:id="rId8"/>
    <p:sldId id="308" r:id="rId9"/>
    <p:sldId id="326" r:id="rId10"/>
    <p:sldId id="302" r:id="rId11"/>
    <p:sldId id="305" r:id="rId12"/>
    <p:sldId id="292" r:id="rId13"/>
    <p:sldId id="293" r:id="rId14"/>
    <p:sldId id="294" r:id="rId15"/>
    <p:sldId id="315" r:id="rId16"/>
    <p:sldId id="321" r:id="rId17"/>
    <p:sldId id="316" r:id="rId18"/>
    <p:sldId id="317" r:id="rId19"/>
    <p:sldId id="319" r:id="rId20"/>
    <p:sldId id="322" r:id="rId21"/>
    <p:sldId id="323" r:id="rId22"/>
    <p:sldId id="329" r:id="rId23"/>
    <p:sldId id="330" r:id="rId24"/>
  </p:sldIdLst>
  <p:sldSz cx="9144000" cy="5143500" type="screen16x9"/>
  <p:notesSz cx="6858000" cy="9144000"/>
  <p:embeddedFontLst>
    <p:embeddedFont>
      <p:font typeface="Script MT Bold" panose="020B0604020202020204" charset="0"/>
      <p:bold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Londrina Solid" panose="020B0604020202020204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Fredoka One" panose="020B0604020202020204" charset="0"/>
      <p:regular r:id="rId37"/>
    </p:embeddedFont>
    <p:embeddedFont>
      <p:font typeface="Barlow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9337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8014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3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07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20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145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066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72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2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19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245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92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70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17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93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24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144" name="Google Shape;1144;p24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45" name="Google Shape;1145;p24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146" name="Google Shape;1146;p24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7" name="Google Shape;1147;p24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8" name="Google Shape;1148;p24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49" name="Google Shape;1149;p24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0" name="Google Shape;1150;p24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1" name="Google Shape;1151;p24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2" name="Google Shape;1152;p24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3" name="Google Shape;1153;p24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4" name="Google Shape;1154;p24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5" name="Google Shape;1155;p24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6" name="Google Shape;1156;p24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7" name="Google Shape;1157;p24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8" name="Google Shape;1158;p24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59" name="Google Shape;1159;p24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0" name="Google Shape;1160;p24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1" name="Google Shape;1161;p24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162" name="Google Shape;1162;p24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3" name="Google Shape;1163;p24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4" name="Google Shape;1164;p24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5" name="Google Shape;1165;p24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6" name="Google Shape;1166;p24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7" name="Google Shape;1167;p24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8" name="Google Shape;1168;p24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9" name="Google Shape;1169;p24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0" name="Google Shape;1170;p24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1" name="Google Shape;1171;p24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2" name="Google Shape;1172;p24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3" name="Google Shape;1173;p24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4" name="Google Shape;1174;p24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6" name="Google Shape;1186;p24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7" name="Google Shape;1187;p24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90" name="Google Shape;1190;p24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2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2" y="4427015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7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 panose="02000000000000000000"/>
              <a:buNone/>
              <a:defRPr sz="2800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8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 panose="00000500000000000000"/>
              <a:buNone/>
              <a:defRPr sz="3500">
                <a:solidFill>
                  <a:schemeClr val="dk1"/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●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 panose="00000500000000000000"/>
              <a:buChar char="○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 panose="00000500000000000000"/>
              <a:buChar char="■"/>
              <a:defRPr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6.xml"/><Relationship Id="rId3" Type="http://schemas.openxmlformats.org/officeDocument/2006/relationships/image" Target="../media/image25.png"/><Relationship Id="rId7" Type="http://schemas.openxmlformats.org/officeDocument/2006/relationships/slide" Target="slide20.xml"/><Relationship Id="rId12" Type="http://schemas.openxmlformats.org/officeDocument/2006/relationships/slide" Target="slide1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image" Target="../media/image27.png"/><Relationship Id="rId15" Type="http://schemas.openxmlformats.org/officeDocument/2006/relationships/slide" Target="slide22.xml"/><Relationship Id="rId10" Type="http://schemas.openxmlformats.org/officeDocument/2006/relationships/slide" Target="slide14.xml"/><Relationship Id="rId4" Type="http://schemas.openxmlformats.org/officeDocument/2006/relationships/image" Target="../media/image26.png"/><Relationship Id="rId9" Type="http://schemas.openxmlformats.org/officeDocument/2006/relationships/slide" Target="slide18.xml"/><Relationship Id="rId1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0.jpe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DEDE"/>
              </a:solidFill>
              <a:latin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1880769" y="324278"/>
            <a:ext cx="39917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3. Let’s talk.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08"/>
          <a:stretch>
            <a:fillRect/>
          </a:stretch>
        </p:blipFill>
        <p:spPr>
          <a:xfrm>
            <a:off x="1000125" y="1822531"/>
            <a:ext cx="7358529" cy="326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805309" y="1710749"/>
            <a:ext cx="780067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6000" b="1" dirty="0"/>
              <a:t>Fun corner and wrap-up</a:t>
            </a:r>
            <a:endParaRPr sz="6000"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5210" y="449975"/>
            <a:ext cx="5452672" cy="3552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: Rounded Corners 11"/>
          <p:cNvSpPr/>
          <p:nvPr/>
        </p:nvSpPr>
        <p:spPr>
          <a:xfrm>
            <a:off x="119896" y="132101"/>
            <a:ext cx="8904158" cy="4879298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2770" name="Picture 2" descr="4900 Colours » Microsites » Gerhard Rich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13" y="864960"/>
            <a:ext cx="4036219" cy="403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9661" y="449975"/>
            <a:ext cx="4309697" cy="25795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rgbClr val="002060"/>
                </a:solidFill>
              </a:rPr>
              <a:t>Play</a:t>
            </a:r>
          </a:p>
          <a:p>
            <a:pPr algn="ctr"/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behind the square?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Tekhnologic"/>
          <p:cNvGrpSpPr/>
          <p:nvPr/>
        </p:nvGrpSpPr>
        <p:grpSpPr>
          <a:xfrm>
            <a:off x="0" y="4954500"/>
            <a:ext cx="740433" cy="189000"/>
            <a:chOff x="128923" y="6453000"/>
            <a:chExt cx="987244" cy="252000"/>
          </a:xfrm>
        </p:grpSpPr>
        <p:pic>
          <p:nvPicPr>
            <p:cNvPr id="46" name="Logo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47" name="Text"/>
            <p:cNvSpPr/>
            <p:nvPr/>
          </p:nvSpPr>
          <p:spPr>
            <a:xfrm>
              <a:off x="380923" y="6502056"/>
              <a:ext cx="735244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buClrTx/>
                <a:defRPr/>
              </a:pPr>
              <a:r>
                <a:rPr lang="en-US" sz="750" i="1" dirty="0">
                  <a:ln w="0"/>
                  <a:solidFill>
                    <a:srgbClr val="5F5E5E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84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23" y="531776"/>
            <a:ext cx="1611511" cy="1611511"/>
          </a:xfrm>
          <a:prstGeom prst="rect">
            <a:avLst/>
          </a:prstGeom>
        </p:spPr>
      </p:pic>
      <p:pic>
        <p:nvPicPr>
          <p:cNvPr id="86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3" y="2698615"/>
            <a:ext cx="1611511" cy="1611511"/>
          </a:xfrm>
          <a:prstGeom prst="rect">
            <a:avLst/>
          </a:prstGeom>
        </p:spPr>
      </p:pic>
      <p:pic>
        <p:nvPicPr>
          <p:cNvPr id="91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0" y="531776"/>
            <a:ext cx="1611511" cy="1604852"/>
          </a:xfrm>
          <a:prstGeom prst="rect">
            <a:avLst/>
          </a:prstGeom>
        </p:spPr>
      </p:pic>
      <p:pic>
        <p:nvPicPr>
          <p:cNvPr id="93" name="2 Point Coi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712" y="2705274"/>
            <a:ext cx="1611511" cy="1604852"/>
          </a:xfrm>
          <a:prstGeom prst="rect">
            <a:avLst/>
          </a:prstGeom>
        </p:spPr>
      </p:pic>
      <p:pic>
        <p:nvPicPr>
          <p:cNvPr id="95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313" y="555394"/>
            <a:ext cx="1611511" cy="1611511"/>
          </a:xfrm>
          <a:prstGeom prst="rect">
            <a:avLst/>
          </a:prstGeom>
        </p:spPr>
      </p:pic>
      <p:pic>
        <p:nvPicPr>
          <p:cNvPr id="99" name="3 Point Coi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44" y="2668480"/>
            <a:ext cx="1611511" cy="1611511"/>
          </a:xfrm>
          <a:prstGeom prst="rect">
            <a:avLst/>
          </a:prstGeom>
        </p:spPr>
      </p:pic>
      <p:pic>
        <p:nvPicPr>
          <p:cNvPr id="97" name="5 Point Co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28" y="2656499"/>
            <a:ext cx="1611511" cy="1611511"/>
          </a:xfrm>
          <a:prstGeom prst="rect">
            <a:avLst/>
          </a:prstGeom>
        </p:spPr>
      </p:pic>
      <p:sp>
        <p:nvSpPr>
          <p:cNvPr id="52" name="Square7">
            <a:hlinkClick r:id="rId7" action="ppaction://hlinksldjump"/>
          </p:cNvPr>
          <p:cNvSpPr/>
          <p:nvPr/>
        </p:nvSpPr>
        <p:spPr>
          <a:xfrm>
            <a:off x="4750964" y="2509964"/>
            <a:ext cx="1997384" cy="1909634"/>
          </a:xfrm>
          <a:prstGeom prst="rect">
            <a:avLst/>
          </a:prstGeom>
          <a:solidFill>
            <a:schemeClr val="bg2">
              <a:lumMod val="1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3" name="Square8">
            <a:hlinkClick r:id="rId8" action="ppaction://hlinksldjump"/>
          </p:cNvPr>
          <p:cNvSpPr/>
          <p:nvPr/>
        </p:nvSpPr>
        <p:spPr>
          <a:xfrm>
            <a:off x="6839029" y="2509964"/>
            <a:ext cx="2024245" cy="190458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1" name="1 Point Coi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76" y="555394"/>
            <a:ext cx="1611511" cy="1611511"/>
          </a:xfrm>
          <a:prstGeom prst="rect">
            <a:avLst/>
          </a:prstGeom>
        </p:spPr>
      </p:pic>
      <p:sp>
        <p:nvSpPr>
          <p:cNvPr id="63" name="Square5">
            <a:hlinkClick r:id="rId9" action="ppaction://hlinksldjump"/>
          </p:cNvPr>
          <p:cNvSpPr/>
          <p:nvPr/>
        </p:nvSpPr>
        <p:spPr>
          <a:xfrm>
            <a:off x="521045" y="2516891"/>
            <a:ext cx="2024245" cy="1904580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Square1">
            <a:hlinkClick r:id="rId10" action="ppaction://hlinksldjump"/>
          </p:cNvPr>
          <p:cNvSpPr/>
          <p:nvPr/>
        </p:nvSpPr>
        <p:spPr>
          <a:xfrm>
            <a:off x="521262" y="521652"/>
            <a:ext cx="2024245" cy="1904580"/>
          </a:xfrm>
          <a:prstGeom prst="rect">
            <a:avLst/>
          </a:prstGeom>
          <a:solidFill>
            <a:srgbClr val="92D05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Square2">
            <a:hlinkClick r:id="rId11" action="ppaction://hlinksldjump"/>
          </p:cNvPr>
          <p:cNvSpPr/>
          <p:nvPr/>
        </p:nvSpPr>
        <p:spPr>
          <a:xfrm>
            <a:off x="2635625" y="521652"/>
            <a:ext cx="2024245" cy="1904580"/>
          </a:xfrm>
          <a:prstGeom prst="rect">
            <a:avLst/>
          </a:prstGeom>
          <a:solidFill>
            <a:srgbClr val="7030A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Square4">
            <a:hlinkClick r:id="rId12" action="ppaction://hlinksldjump"/>
          </p:cNvPr>
          <p:cNvSpPr/>
          <p:nvPr/>
        </p:nvSpPr>
        <p:spPr>
          <a:xfrm>
            <a:off x="6838812" y="521550"/>
            <a:ext cx="2024245" cy="1904580"/>
          </a:xfrm>
          <a:prstGeom prst="rect">
            <a:avLst/>
          </a:prstGeom>
          <a:solidFill>
            <a:srgbClr val="00B0F0"/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Square4">
            <a:hlinkClick r:id="rId13" action="ppaction://hlinksldjump"/>
          </p:cNvPr>
          <p:cNvSpPr/>
          <p:nvPr/>
        </p:nvSpPr>
        <p:spPr>
          <a:xfrm>
            <a:off x="4746544" y="521550"/>
            <a:ext cx="2024245" cy="19045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Square1">
            <a:hlinkClick r:id="rId14" action="ppaction://hlinksldjump"/>
          </p:cNvPr>
          <p:cNvSpPr/>
          <p:nvPr/>
        </p:nvSpPr>
        <p:spPr>
          <a:xfrm>
            <a:off x="2631585" y="2509964"/>
            <a:ext cx="2024245" cy="190458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 defTabSz="685800">
              <a:buClrTx/>
              <a:defRPr/>
            </a:pPr>
            <a:r>
              <a:rPr lang="en-GB" sz="4800" kern="1200" dirty="0">
                <a:ln w="19050">
                  <a:noFill/>
                </a:ln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Arrow: Left 2">
            <a:hlinkClick r:id="rId15" action="ppaction://hlinksldjump"/>
          </p:cNvPr>
          <p:cNvSpPr/>
          <p:nvPr/>
        </p:nvSpPr>
        <p:spPr>
          <a:xfrm>
            <a:off x="1133245" y="4421471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Next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3" grpId="0" animBg="1"/>
      <p:bldP spid="65" grpId="0" animBg="1"/>
      <p:bldP spid="66" grpId="0" animBg="1"/>
      <p:bldP spid="67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348918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</a:rPr>
              <a:t>A. Where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/>
          <p:cNvSpPr txBox="1"/>
          <p:nvPr/>
        </p:nvSpPr>
        <p:spPr>
          <a:xfrm>
            <a:off x="3664730" y="4181955"/>
            <a:ext cx="1814129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B. </a:t>
            </a: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Wh</a:t>
            </a: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at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6377571" y="406436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C. How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2382099" y="399549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0416" y="144054"/>
            <a:ext cx="79672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………is the living room?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41" y="1273855"/>
            <a:ext cx="5538889" cy="24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388674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</a:rPr>
              <a:t>A. living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</a:rPr>
              <a:t>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/>
          <p:cNvSpPr txBox="1"/>
          <p:nvPr/>
        </p:nvSpPr>
        <p:spPr>
          <a:xfrm>
            <a:off x="3326297" y="4181955"/>
            <a:ext cx="2410239" cy="27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B. bathroom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6377571" y="406436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C. kitchen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5627086" y="398742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2" name="Picture 2" descr="Bathroom design interior room with ceramic furniture background templat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82" y="1159717"/>
            <a:ext cx="5077501" cy="23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" name="Google Shape;1338;p46"/>
          <p:cNvSpPr txBox="1"/>
          <p:nvPr/>
        </p:nvSpPr>
        <p:spPr>
          <a:xfrm>
            <a:off x="1422502" y="4110695"/>
            <a:ext cx="2301361" cy="35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algn="l"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A.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there.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4833936" y="4086249"/>
            <a:ext cx="2228645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B.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here.</a:t>
            </a: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3585249" y="392423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0040" y="72952"/>
            <a:ext cx="64764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-81735" y="3623844"/>
            <a:ext cx="1120074" cy="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artoon interior of family kitchen counter with appliances, furnitur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3" y="1250208"/>
            <a:ext cx="5427527" cy="202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" name="Google Shape;1338;p46"/>
          <p:cNvSpPr txBox="1"/>
          <p:nvPr/>
        </p:nvSpPr>
        <p:spPr>
          <a:xfrm>
            <a:off x="1502237" y="4137199"/>
            <a:ext cx="2389632" cy="26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A.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there.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4758868" y="4086249"/>
            <a:ext cx="2228644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B.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here.</a:t>
            </a: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6796828" y="3904994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54580" y="144054"/>
            <a:ext cx="77989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living room?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5" name="Picture 4" descr="Spring interior of living room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29" y="1143292"/>
            <a:ext cx="5538889" cy="24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361" y="2486661"/>
            <a:ext cx="2438501" cy="13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6130191" y="4200549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</a:rPr>
              <a:t>C. living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</a:rPr>
              <a:t>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/>
          <p:cNvSpPr txBox="1"/>
          <p:nvPr/>
        </p:nvSpPr>
        <p:spPr>
          <a:xfrm>
            <a:off x="3341936" y="4173885"/>
            <a:ext cx="2332806" cy="2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B. bathroom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489307" y="4072438"/>
            <a:ext cx="2074063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A. kitchen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2391207" y="3940739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07" y="1036481"/>
            <a:ext cx="4402500" cy="27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46"/>
          <p:cNvSpPr/>
          <p:nvPr/>
        </p:nvSpPr>
        <p:spPr>
          <a:xfrm>
            <a:off x="238061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1" name="Google Shape;1331;p46"/>
          <p:cNvSpPr/>
          <p:nvPr/>
        </p:nvSpPr>
        <p:spPr>
          <a:xfrm>
            <a:off x="3204004" y="3892184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6227373" y="3900963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8" name="Google Shape;1338;p46"/>
          <p:cNvSpPr txBox="1">
            <a:spLocks noGrp="1"/>
          </p:cNvSpPr>
          <p:nvPr>
            <p:ph type="title"/>
          </p:nvPr>
        </p:nvSpPr>
        <p:spPr>
          <a:xfrm>
            <a:off x="295910" y="4208004"/>
            <a:ext cx="2584967" cy="16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</a:rPr>
              <a:t>A. living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</a:rPr>
              <a:t>room</a:t>
            </a:r>
            <a:endParaRPr sz="3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Google Shape;1338;p46"/>
          <p:cNvSpPr txBox="1"/>
          <p:nvPr/>
        </p:nvSpPr>
        <p:spPr>
          <a:xfrm>
            <a:off x="3439446" y="4181955"/>
            <a:ext cx="216457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B. bedroom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6227373" y="4064368"/>
            <a:ext cx="2383226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C. bathroom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5627086" y="398742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39485" y="144054"/>
            <a:ext cx="68291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the………..?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1" name="Picture 2" descr="Cartoon bedroom interior background template. cozy modern house room in morning light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71" y="1167965"/>
            <a:ext cx="4163246" cy="23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" grpId="0" animBg="1"/>
      <p:bldP spid="1331" grpId="0" animBg="1"/>
      <p:bldP spid="1332" grpId="0" animBg="1"/>
      <p:bldP spid="1338" grpId="0"/>
      <p:bldP spid="13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2575998" y="226207"/>
            <a:ext cx="4198104" cy="81714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 txBox="1">
            <a:spLocks noGrp="1"/>
          </p:cNvSpPr>
          <p:nvPr>
            <p:ph type="title"/>
          </p:nvPr>
        </p:nvSpPr>
        <p:spPr>
          <a:xfrm>
            <a:off x="3068250" y="32698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Let’s sing</a:t>
            </a:r>
            <a:endParaRPr dirty="0"/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1326730" y="2059152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7239288" y="1069031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8336215" y="39572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473616" y="4074341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180382" y="1459562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74" y="1033462"/>
            <a:ext cx="7114952" cy="3441693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7070" y="405511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" name="Google Shape;1338;p46"/>
          <p:cNvSpPr txBox="1"/>
          <p:nvPr/>
        </p:nvSpPr>
        <p:spPr>
          <a:xfrm>
            <a:off x="1322525" y="4110694"/>
            <a:ext cx="2450076" cy="365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A.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there.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4886944" y="4086249"/>
            <a:ext cx="2228645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C.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here.</a:t>
            </a: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3585249" y="3924238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0040" y="72952"/>
            <a:ext cx="64764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kitchen?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193482" y="3152477"/>
            <a:ext cx="1120074" cy="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zy modern kitchen with appliances, fridge, stove, toaster, microwave.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07" y="1036481"/>
            <a:ext cx="4402500" cy="27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46"/>
          <p:cNvSpPr/>
          <p:nvPr/>
        </p:nvSpPr>
        <p:spPr>
          <a:xfrm>
            <a:off x="1388786" y="3879515"/>
            <a:ext cx="2735580" cy="86924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32" name="Google Shape;1332;p46"/>
          <p:cNvSpPr/>
          <p:nvPr/>
        </p:nvSpPr>
        <p:spPr>
          <a:xfrm>
            <a:off x="4798623" y="3879515"/>
            <a:ext cx="2383226" cy="826344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/>
          </a:p>
        </p:txBody>
      </p:sp>
      <p:sp>
        <p:nvSpPr>
          <p:cNvPr id="13" name="Google Shape;1338;p46"/>
          <p:cNvSpPr txBox="1"/>
          <p:nvPr/>
        </p:nvSpPr>
        <p:spPr>
          <a:xfrm>
            <a:off x="1674290" y="4110695"/>
            <a:ext cx="2315783" cy="19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A.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rPr>
              <a:t>there.</a:t>
            </a:r>
            <a:endParaRPr lang="en-GB" sz="3600" dirty="0">
              <a:solidFill>
                <a:schemeClr val="tx2">
                  <a:lumMod val="10000"/>
                </a:schemeClr>
              </a:solidFill>
              <a:latin typeface="Londrina Solid" panose="00000500000000000000"/>
              <a:ea typeface="Londrina Solid" panose="00000500000000000000"/>
              <a:cs typeface="Londrina Solid" panose="00000500000000000000"/>
            </a:endParaRPr>
          </a:p>
        </p:txBody>
      </p:sp>
      <p:sp>
        <p:nvSpPr>
          <p:cNvPr id="14" name="Google Shape;1338;p46"/>
          <p:cNvSpPr txBox="1"/>
          <p:nvPr/>
        </p:nvSpPr>
        <p:spPr>
          <a:xfrm>
            <a:off x="4745616" y="4086249"/>
            <a:ext cx="2228644" cy="39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5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 panose="02000000000000000000"/>
              <a:buNone/>
              <a:defRPr sz="2200" b="0" i="0" u="none" strike="noStrike" cap="none">
                <a:solidFill>
                  <a:schemeClr val="accen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pPr defTabSz="914400">
              <a:buClr>
                <a:srgbClr val="A67C69"/>
              </a:buClr>
            </a:pPr>
            <a:r>
              <a:rPr lang="en-GB" sz="3600" dirty="0" smtClean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C. It’s </a:t>
            </a:r>
            <a:r>
              <a:rPr lang="en-GB" sz="3600" dirty="0">
                <a:solidFill>
                  <a:schemeClr val="tx2">
                    <a:lumMod val="10000"/>
                  </a:schemeClr>
                </a:solidFill>
                <a:latin typeface="Londrina Solid" panose="00000500000000000000"/>
                <a:ea typeface="Londrina Solid" panose="00000500000000000000"/>
                <a:cs typeface="Londrina Solid" panose="00000500000000000000"/>
              </a:rPr>
              <a:t>here.</a:t>
            </a:r>
          </a:p>
        </p:txBody>
      </p:sp>
      <p:pic>
        <p:nvPicPr>
          <p:cNvPr id="16" name="Picture 4" descr="Green tick symbol clip art public domain vectors - ClipartBa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0"/>
          <a:stretch>
            <a:fillRect/>
          </a:stretch>
        </p:blipFill>
        <p:spPr bwMode="auto">
          <a:xfrm>
            <a:off x="6850378" y="3965980"/>
            <a:ext cx="662940" cy="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Left 2">
            <a:hlinkClick r:id="rId4" action="ppaction://hlinksldjump"/>
          </p:cNvPr>
          <p:cNvSpPr/>
          <p:nvPr/>
        </p:nvSpPr>
        <p:spPr>
          <a:xfrm>
            <a:off x="6903180" y="2307316"/>
            <a:ext cx="1933731" cy="8263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BACK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64387" y="72952"/>
            <a:ext cx="61077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Where is the house?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9" name="Picture 4" descr="Suburban house. residential building from red brick with garage Free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9" y="1039158"/>
            <a:ext cx="3970417" cy="24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679855" y="2408552"/>
            <a:ext cx="2293234" cy="12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" grpId="0" animBg="1"/>
      <p:bldP spid="1332" grpId="0" animBg="1"/>
      <p:bldP spid="13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612"/>
            <a:ext cx="905123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3"/>
          <p:cNvGrpSpPr/>
          <p:nvPr/>
        </p:nvGrpSpPr>
        <p:grpSpPr bwMode="auto">
          <a:xfrm>
            <a:off x="1143000" y="0"/>
            <a:ext cx="2044304" cy="1971675"/>
            <a:chOff x="0" y="0"/>
            <a:chExt cx="1717" cy="1656"/>
          </a:xfrm>
        </p:grpSpPr>
        <p:pic>
          <p:nvPicPr>
            <p:cNvPr id="2458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" y="0"/>
              <a:ext cx="120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" descr="Book-09-ju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0" y="864"/>
              <a:ext cx="1717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143251" y="1177021"/>
            <a:ext cx="33329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600" u="sng" dirty="0">
                <a:solidFill>
                  <a:srgbClr val="FF0000"/>
                </a:solidFill>
              </a:rPr>
              <a:t>HOMEWORK</a:t>
            </a:r>
            <a:r>
              <a:rPr lang="vi-VN" altLang="en-US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16836" y="1998695"/>
            <a:ext cx="83488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thuộc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mới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mẫu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câu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vừa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endParaRPr lang="en-US" altLang="en-US" sz="2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49358" y="2680098"/>
            <a:ext cx="76067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“2. L</a:t>
            </a:r>
            <a:r>
              <a:rPr lang="en-US" altLang="en-US" sz="26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isten, Point 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and say”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vở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2600" dirty="0">
                <a:solidFill>
                  <a:srgbClr val="0000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 </a:t>
            </a:r>
            <a:endParaRPr lang="vi-VN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5604" name="Picture 4" descr="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3" descr="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800100"/>
            <a:ext cx="173712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943100" y="2031497"/>
            <a:ext cx="52578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500" i="1" dirty="0">
                <a:solidFill>
                  <a:srgbClr val="FF0000"/>
                </a:solidFill>
                <a:latin typeface="Arial Black" panose="020B0A04020102020204" pitchFamily="34" charset="0"/>
              </a:rPr>
              <a:t>Goodbye.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71750" y="2857500"/>
            <a:ext cx="48006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50" i="1">
                <a:solidFill>
                  <a:srgbClr val="FF0000"/>
                </a:solidFill>
                <a:latin typeface="Arial Black" panose="020B0A04020102020204" pitchFamily="34" charset="0"/>
              </a:rPr>
              <a:t>See you again!</a:t>
            </a:r>
            <a:endParaRPr lang="en-US" altLang="en-US" sz="405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5374" y="1220158"/>
            <a:ext cx="821634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5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Thanks for your listening.</a:t>
            </a:r>
            <a:endParaRPr lang="en-US" altLang="en-US" sz="45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9821" y="48091"/>
            <a:ext cx="447438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9A128"/>
                </a:solidFill>
                <a:latin typeface="Comic Sans MS" panose="030F0702030302020204" pitchFamily="66" charset="0"/>
              </a:rPr>
              <a:t>MY house</a:t>
            </a:r>
          </a:p>
        </p:txBody>
      </p:sp>
      <p:grpSp>
        <p:nvGrpSpPr>
          <p:cNvPr id="146" name="Google Shape;4765;p56"/>
          <p:cNvGrpSpPr/>
          <p:nvPr/>
        </p:nvGrpSpPr>
        <p:grpSpPr>
          <a:xfrm>
            <a:off x="1371600" y="1045144"/>
            <a:ext cx="5390772" cy="3952157"/>
            <a:chOff x="3128708" y="3618292"/>
            <a:chExt cx="478070" cy="473290"/>
          </a:xfrm>
        </p:grpSpPr>
        <p:sp>
          <p:nvSpPr>
            <p:cNvPr id="147" name="Google Shape;4766;p56"/>
            <p:cNvSpPr/>
            <p:nvPr/>
          </p:nvSpPr>
          <p:spPr>
            <a:xfrm>
              <a:off x="3128708" y="3618292"/>
              <a:ext cx="478070" cy="473290"/>
            </a:xfrm>
            <a:custGeom>
              <a:avLst/>
              <a:gdLst/>
              <a:ahLst/>
              <a:cxnLst/>
              <a:rect l="l" t="t" r="r" b="b"/>
              <a:pathLst>
                <a:path w="10201" h="10099" extrusionOk="0">
                  <a:moveTo>
                    <a:pt x="5086" y="0"/>
                  </a:moveTo>
                  <a:cubicBezTo>
                    <a:pt x="4679" y="0"/>
                    <a:pt x="4270" y="145"/>
                    <a:pt x="3954" y="435"/>
                  </a:cubicBezTo>
                  <a:lnTo>
                    <a:pt x="2451" y="435"/>
                  </a:lnTo>
                  <a:cubicBezTo>
                    <a:pt x="1641" y="435"/>
                    <a:pt x="914" y="943"/>
                    <a:pt x="637" y="1703"/>
                  </a:cubicBezTo>
                  <a:lnTo>
                    <a:pt x="135" y="3066"/>
                  </a:lnTo>
                  <a:cubicBezTo>
                    <a:pt x="1" y="3437"/>
                    <a:pt x="21" y="3855"/>
                    <a:pt x="195" y="4217"/>
                  </a:cubicBezTo>
                  <a:cubicBezTo>
                    <a:pt x="228" y="4280"/>
                    <a:pt x="265" y="4344"/>
                    <a:pt x="305" y="4404"/>
                  </a:cubicBezTo>
                  <a:lnTo>
                    <a:pt x="305" y="4535"/>
                  </a:lnTo>
                  <a:cubicBezTo>
                    <a:pt x="305" y="4615"/>
                    <a:pt x="312" y="4693"/>
                    <a:pt x="325" y="4766"/>
                  </a:cubicBezTo>
                  <a:cubicBezTo>
                    <a:pt x="312" y="4843"/>
                    <a:pt x="305" y="4920"/>
                    <a:pt x="305" y="5000"/>
                  </a:cubicBezTo>
                  <a:lnTo>
                    <a:pt x="302" y="8880"/>
                  </a:lnTo>
                  <a:cubicBezTo>
                    <a:pt x="302" y="9549"/>
                    <a:pt x="851" y="10099"/>
                    <a:pt x="1521" y="10099"/>
                  </a:cubicBezTo>
                  <a:lnTo>
                    <a:pt x="8647" y="10099"/>
                  </a:lnTo>
                  <a:cubicBezTo>
                    <a:pt x="9320" y="10099"/>
                    <a:pt x="9865" y="9553"/>
                    <a:pt x="9865" y="8880"/>
                  </a:cubicBezTo>
                  <a:lnTo>
                    <a:pt x="9865" y="7979"/>
                  </a:lnTo>
                  <a:cubicBezTo>
                    <a:pt x="9865" y="7899"/>
                    <a:pt x="9859" y="7822"/>
                    <a:pt x="9842" y="7749"/>
                  </a:cubicBezTo>
                  <a:cubicBezTo>
                    <a:pt x="9859" y="7672"/>
                    <a:pt x="9865" y="7594"/>
                    <a:pt x="9865" y="7514"/>
                  </a:cubicBezTo>
                  <a:lnTo>
                    <a:pt x="9865" y="4407"/>
                  </a:lnTo>
                  <a:cubicBezTo>
                    <a:pt x="10137" y="4016"/>
                    <a:pt x="10200" y="3514"/>
                    <a:pt x="10037" y="3066"/>
                  </a:cubicBezTo>
                  <a:lnTo>
                    <a:pt x="9538" y="1703"/>
                  </a:lnTo>
                  <a:cubicBezTo>
                    <a:pt x="9260" y="946"/>
                    <a:pt x="8530" y="438"/>
                    <a:pt x="7723" y="438"/>
                  </a:cubicBezTo>
                  <a:lnTo>
                    <a:pt x="6216" y="435"/>
                  </a:lnTo>
                  <a:cubicBezTo>
                    <a:pt x="5902" y="145"/>
                    <a:pt x="5494" y="0"/>
                    <a:pt x="508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767;p56"/>
            <p:cNvSpPr/>
            <p:nvPr/>
          </p:nvSpPr>
          <p:spPr>
            <a:xfrm>
              <a:off x="3441202" y="3785459"/>
              <a:ext cx="92746" cy="248994"/>
            </a:xfrm>
            <a:custGeom>
              <a:avLst/>
              <a:gdLst/>
              <a:ahLst/>
              <a:cxnLst/>
              <a:rect l="l" t="t" r="r" b="b"/>
              <a:pathLst>
                <a:path w="1979" h="5313" extrusionOk="0">
                  <a:moveTo>
                    <a:pt x="1102" y="1"/>
                  </a:moveTo>
                  <a:lnTo>
                    <a:pt x="379" y="265"/>
                  </a:lnTo>
                  <a:lnTo>
                    <a:pt x="1" y="2658"/>
                  </a:lnTo>
                  <a:lnTo>
                    <a:pt x="379" y="5313"/>
                  </a:lnTo>
                  <a:lnTo>
                    <a:pt x="1979" y="5313"/>
                  </a:lnTo>
                  <a:lnTo>
                    <a:pt x="1979" y="26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768;p56"/>
            <p:cNvSpPr/>
            <p:nvPr/>
          </p:nvSpPr>
          <p:spPr>
            <a:xfrm>
              <a:off x="3200083" y="3785459"/>
              <a:ext cx="95933" cy="248994"/>
            </a:xfrm>
            <a:custGeom>
              <a:avLst/>
              <a:gdLst/>
              <a:ahLst/>
              <a:cxnLst/>
              <a:rect l="l" t="t" r="r" b="b"/>
              <a:pathLst>
                <a:path w="2047" h="5313" extrusionOk="0">
                  <a:moveTo>
                    <a:pt x="877" y="1"/>
                  </a:moveTo>
                  <a:lnTo>
                    <a:pt x="1" y="265"/>
                  </a:lnTo>
                  <a:lnTo>
                    <a:pt x="1" y="5313"/>
                  </a:lnTo>
                  <a:lnTo>
                    <a:pt x="1600" y="5313"/>
                  </a:lnTo>
                  <a:lnTo>
                    <a:pt x="2046" y="2862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769;p56"/>
            <p:cNvSpPr/>
            <p:nvPr/>
          </p:nvSpPr>
          <p:spPr>
            <a:xfrm>
              <a:off x="3200083" y="3902199"/>
              <a:ext cx="75031" cy="28072"/>
            </a:xfrm>
            <a:custGeom>
              <a:avLst/>
              <a:gdLst/>
              <a:ahLst/>
              <a:cxnLst/>
              <a:rect l="l" t="t" r="r" b="b"/>
              <a:pathLst>
                <a:path w="1601" h="599" extrusionOk="0">
                  <a:moveTo>
                    <a:pt x="1" y="0"/>
                  </a:moveTo>
                  <a:lnTo>
                    <a:pt x="1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770;p56"/>
            <p:cNvSpPr/>
            <p:nvPr/>
          </p:nvSpPr>
          <p:spPr>
            <a:xfrm>
              <a:off x="3458964" y="3902199"/>
              <a:ext cx="74984" cy="28072"/>
            </a:xfrm>
            <a:custGeom>
              <a:avLst/>
              <a:gdLst/>
              <a:ahLst/>
              <a:cxnLst/>
              <a:rect l="l" t="t" r="r" b="b"/>
              <a:pathLst>
                <a:path w="1600" h="599" extrusionOk="0">
                  <a:moveTo>
                    <a:pt x="0" y="0"/>
                  </a:moveTo>
                  <a:lnTo>
                    <a:pt x="0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771;p56"/>
            <p:cNvSpPr/>
            <p:nvPr/>
          </p:nvSpPr>
          <p:spPr>
            <a:xfrm>
              <a:off x="3200083" y="3785459"/>
              <a:ext cx="75031" cy="34258"/>
            </a:xfrm>
            <a:custGeom>
              <a:avLst/>
              <a:gdLst/>
              <a:ahLst/>
              <a:cxnLst/>
              <a:rect l="l" t="t" r="r" b="b"/>
              <a:pathLst>
                <a:path w="1601" h="731" extrusionOk="0">
                  <a:moveTo>
                    <a:pt x="877" y="1"/>
                  </a:moveTo>
                  <a:lnTo>
                    <a:pt x="1" y="265"/>
                  </a:lnTo>
                  <a:lnTo>
                    <a:pt x="1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72;p56"/>
            <p:cNvSpPr/>
            <p:nvPr/>
          </p:nvSpPr>
          <p:spPr>
            <a:xfrm>
              <a:off x="3458964" y="3785459"/>
              <a:ext cx="74984" cy="34258"/>
            </a:xfrm>
            <a:custGeom>
              <a:avLst/>
              <a:gdLst/>
              <a:ahLst/>
              <a:cxnLst/>
              <a:rect l="l" t="t" r="r" b="b"/>
              <a:pathLst>
                <a:path w="1600" h="731" extrusionOk="0">
                  <a:moveTo>
                    <a:pt x="723" y="1"/>
                  </a:moveTo>
                  <a:lnTo>
                    <a:pt x="0" y="265"/>
                  </a:lnTo>
                  <a:lnTo>
                    <a:pt x="0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773;p56"/>
            <p:cNvSpPr/>
            <p:nvPr/>
          </p:nvSpPr>
          <p:spPr>
            <a:xfrm>
              <a:off x="3185836" y="3695854"/>
              <a:ext cx="362407" cy="102072"/>
            </a:xfrm>
            <a:custGeom>
              <a:avLst/>
              <a:gdLst/>
              <a:ahLst/>
              <a:cxnLst/>
              <a:rect l="l" t="t" r="r" b="b"/>
              <a:pathLst>
                <a:path w="7733" h="2178" extrusionOk="0">
                  <a:moveTo>
                    <a:pt x="1232" y="1"/>
                  </a:moveTo>
                  <a:cubicBezTo>
                    <a:pt x="931" y="1"/>
                    <a:pt x="663" y="189"/>
                    <a:pt x="559" y="470"/>
                  </a:cubicBezTo>
                  <a:lnTo>
                    <a:pt x="61" y="1832"/>
                  </a:lnTo>
                  <a:cubicBezTo>
                    <a:pt x="0" y="2000"/>
                    <a:pt x="124" y="2177"/>
                    <a:pt x="305" y="2177"/>
                  </a:cubicBezTo>
                  <a:lnTo>
                    <a:pt x="7428" y="2177"/>
                  </a:lnTo>
                  <a:cubicBezTo>
                    <a:pt x="7608" y="2177"/>
                    <a:pt x="7733" y="2000"/>
                    <a:pt x="7673" y="1832"/>
                  </a:cubicBezTo>
                  <a:lnTo>
                    <a:pt x="7174" y="470"/>
                  </a:lnTo>
                  <a:cubicBezTo>
                    <a:pt x="7070" y="189"/>
                    <a:pt x="6802" y="1"/>
                    <a:pt x="650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774;p56"/>
            <p:cNvSpPr/>
            <p:nvPr/>
          </p:nvSpPr>
          <p:spPr>
            <a:xfrm>
              <a:off x="3275066" y="3702930"/>
              <a:ext cx="183945" cy="331523"/>
            </a:xfrm>
            <a:custGeom>
              <a:avLst/>
              <a:gdLst/>
              <a:ahLst/>
              <a:cxnLst/>
              <a:rect l="l" t="t" r="r" b="b"/>
              <a:pathLst>
                <a:path w="3925" h="7074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7074"/>
                  </a:lnTo>
                  <a:lnTo>
                    <a:pt x="1216" y="7074"/>
                  </a:lnTo>
                  <a:lnTo>
                    <a:pt x="1962" y="6703"/>
                  </a:lnTo>
                  <a:lnTo>
                    <a:pt x="2709" y="7074"/>
                  </a:lnTo>
                  <a:lnTo>
                    <a:pt x="3924" y="7074"/>
                  </a:ln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775;p56"/>
            <p:cNvSpPr/>
            <p:nvPr/>
          </p:nvSpPr>
          <p:spPr>
            <a:xfrm>
              <a:off x="3275066" y="3702930"/>
              <a:ext cx="183945" cy="134971"/>
            </a:xfrm>
            <a:custGeom>
              <a:avLst/>
              <a:gdLst/>
              <a:ahLst/>
              <a:cxnLst/>
              <a:rect l="l" t="t" r="r" b="b"/>
              <a:pathLst>
                <a:path w="3925" h="2880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2879"/>
                  </a:lnTo>
                  <a:cubicBezTo>
                    <a:pt x="121" y="2853"/>
                    <a:pt x="232" y="2796"/>
                    <a:pt x="322" y="2709"/>
                  </a:cubicBezTo>
                  <a:lnTo>
                    <a:pt x="1962" y="1129"/>
                  </a:lnTo>
                  <a:lnTo>
                    <a:pt x="3603" y="2709"/>
                  </a:lnTo>
                  <a:cubicBezTo>
                    <a:pt x="3693" y="2796"/>
                    <a:pt x="3804" y="2853"/>
                    <a:pt x="3924" y="2879"/>
                  </a:cubicBez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76;p56"/>
            <p:cNvSpPr/>
            <p:nvPr/>
          </p:nvSpPr>
          <p:spPr>
            <a:xfrm>
              <a:off x="3241652" y="3675139"/>
              <a:ext cx="250728" cy="141907"/>
            </a:xfrm>
            <a:custGeom>
              <a:avLst/>
              <a:gdLst/>
              <a:ahLst/>
              <a:cxnLst/>
              <a:rect l="l" t="t" r="r" b="b"/>
              <a:pathLst>
                <a:path w="5350" h="3028" extrusionOk="0">
                  <a:moveTo>
                    <a:pt x="2675" y="0"/>
                  </a:moveTo>
                  <a:cubicBezTo>
                    <a:pt x="2562" y="0"/>
                    <a:pt x="2449" y="43"/>
                    <a:pt x="2360" y="129"/>
                  </a:cubicBezTo>
                  <a:lnTo>
                    <a:pt x="88" y="2318"/>
                  </a:lnTo>
                  <a:cubicBezTo>
                    <a:pt x="4" y="2398"/>
                    <a:pt x="1" y="2536"/>
                    <a:pt x="81" y="2619"/>
                  </a:cubicBezTo>
                  <a:lnTo>
                    <a:pt x="412" y="2961"/>
                  </a:lnTo>
                  <a:cubicBezTo>
                    <a:pt x="453" y="3005"/>
                    <a:pt x="510" y="3028"/>
                    <a:pt x="566" y="3028"/>
                  </a:cubicBezTo>
                  <a:cubicBezTo>
                    <a:pt x="619" y="3028"/>
                    <a:pt x="673" y="3008"/>
                    <a:pt x="713" y="2967"/>
                  </a:cubicBezTo>
                  <a:lnTo>
                    <a:pt x="2675" y="1079"/>
                  </a:lnTo>
                  <a:lnTo>
                    <a:pt x="4637" y="2967"/>
                  </a:lnTo>
                  <a:cubicBezTo>
                    <a:pt x="4678" y="3008"/>
                    <a:pt x="4731" y="3028"/>
                    <a:pt x="4785" y="3028"/>
                  </a:cubicBezTo>
                  <a:cubicBezTo>
                    <a:pt x="4841" y="3028"/>
                    <a:pt x="4899" y="3005"/>
                    <a:pt x="4942" y="2961"/>
                  </a:cubicBezTo>
                  <a:lnTo>
                    <a:pt x="5269" y="2619"/>
                  </a:lnTo>
                  <a:cubicBezTo>
                    <a:pt x="5350" y="2536"/>
                    <a:pt x="5350" y="2398"/>
                    <a:pt x="5263" y="2318"/>
                  </a:cubicBezTo>
                  <a:lnTo>
                    <a:pt x="2990" y="129"/>
                  </a:lnTo>
                  <a:cubicBezTo>
                    <a:pt x="2901" y="43"/>
                    <a:pt x="2788" y="0"/>
                    <a:pt x="2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777;p56"/>
            <p:cNvSpPr/>
            <p:nvPr/>
          </p:nvSpPr>
          <p:spPr>
            <a:xfrm>
              <a:off x="3332007" y="3927928"/>
              <a:ext cx="70016" cy="106524"/>
            </a:xfrm>
            <a:custGeom>
              <a:avLst/>
              <a:gdLst/>
              <a:ahLst/>
              <a:cxnLst/>
              <a:rect l="l" t="t" r="r" b="b"/>
              <a:pathLst>
                <a:path w="1494" h="2273" extrusionOk="0">
                  <a:moveTo>
                    <a:pt x="316" y="0"/>
                  </a:moveTo>
                  <a:cubicBezTo>
                    <a:pt x="142" y="0"/>
                    <a:pt x="1" y="141"/>
                    <a:pt x="1" y="315"/>
                  </a:cubicBezTo>
                  <a:lnTo>
                    <a:pt x="1" y="2273"/>
                  </a:lnTo>
                  <a:lnTo>
                    <a:pt x="1494" y="2273"/>
                  </a:lnTo>
                  <a:lnTo>
                    <a:pt x="1494" y="315"/>
                  </a:lnTo>
                  <a:cubicBezTo>
                    <a:pt x="1494" y="141"/>
                    <a:pt x="1353" y="0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778;p56"/>
            <p:cNvSpPr/>
            <p:nvPr/>
          </p:nvSpPr>
          <p:spPr>
            <a:xfrm>
              <a:off x="3343958" y="3792208"/>
              <a:ext cx="46162" cy="76577"/>
            </a:xfrm>
            <a:custGeom>
              <a:avLst/>
              <a:gdLst/>
              <a:ahLst/>
              <a:cxnLst/>
              <a:rect l="l" t="t" r="r" b="b"/>
              <a:pathLst>
                <a:path w="985" h="1634" extrusionOk="0">
                  <a:moveTo>
                    <a:pt x="258" y="1"/>
                  </a:moveTo>
                  <a:cubicBezTo>
                    <a:pt x="114" y="1"/>
                    <a:pt x="1" y="114"/>
                    <a:pt x="1" y="254"/>
                  </a:cubicBezTo>
                  <a:lnTo>
                    <a:pt x="1" y="1634"/>
                  </a:lnTo>
                  <a:lnTo>
                    <a:pt x="985" y="1634"/>
                  </a:lnTo>
                  <a:lnTo>
                    <a:pt x="985" y="254"/>
                  </a:lnTo>
                  <a:cubicBezTo>
                    <a:pt x="985" y="114"/>
                    <a:pt x="871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779;p56"/>
            <p:cNvSpPr/>
            <p:nvPr/>
          </p:nvSpPr>
          <p:spPr>
            <a:xfrm>
              <a:off x="3332804" y="3852897"/>
              <a:ext cx="68610" cy="27510"/>
            </a:xfrm>
            <a:custGeom>
              <a:avLst/>
              <a:gdLst/>
              <a:ahLst/>
              <a:cxnLst/>
              <a:rect l="l" t="t" r="r" b="b"/>
              <a:pathLst>
                <a:path w="1464" h="587" extrusionOk="0">
                  <a:moveTo>
                    <a:pt x="239" y="1"/>
                  </a:moveTo>
                  <a:cubicBezTo>
                    <a:pt x="108" y="1"/>
                    <a:pt x="1" y="108"/>
                    <a:pt x="1" y="238"/>
                  </a:cubicBezTo>
                  <a:lnTo>
                    <a:pt x="1" y="586"/>
                  </a:lnTo>
                  <a:lnTo>
                    <a:pt x="1464" y="586"/>
                  </a:lnTo>
                  <a:lnTo>
                    <a:pt x="1464" y="238"/>
                  </a:lnTo>
                  <a:cubicBezTo>
                    <a:pt x="1464" y="108"/>
                    <a:pt x="1356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780;p56"/>
            <p:cNvSpPr/>
            <p:nvPr/>
          </p:nvSpPr>
          <p:spPr>
            <a:xfrm>
              <a:off x="3200083" y="3930224"/>
              <a:ext cx="75031" cy="22214"/>
            </a:xfrm>
            <a:custGeom>
              <a:avLst/>
              <a:gdLst/>
              <a:ahLst/>
              <a:cxnLst/>
              <a:rect l="l" t="t" r="r" b="b"/>
              <a:pathLst>
                <a:path w="1601" h="474" extrusionOk="0">
                  <a:moveTo>
                    <a:pt x="1" y="1"/>
                  </a:moveTo>
                  <a:lnTo>
                    <a:pt x="1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781;p56"/>
            <p:cNvSpPr/>
            <p:nvPr/>
          </p:nvSpPr>
          <p:spPr>
            <a:xfrm>
              <a:off x="3458964" y="3930224"/>
              <a:ext cx="74984" cy="22214"/>
            </a:xfrm>
            <a:custGeom>
              <a:avLst/>
              <a:gdLst/>
              <a:ahLst/>
              <a:cxnLst/>
              <a:rect l="l" t="t" r="r" b="b"/>
              <a:pathLst>
                <a:path w="1600" h="474" extrusionOk="0">
                  <a:moveTo>
                    <a:pt x="0" y="1"/>
                  </a:moveTo>
                  <a:lnTo>
                    <a:pt x="0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782;p56"/>
            <p:cNvSpPr/>
            <p:nvPr/>
          </p:nvSpPr>
          <p:spPr>
            <a:xfrm>
              <a:off x="3180165" y="3669750"/>
              <a:ext cx="372296" cy="370233"/>
            </a:xfrm>
            <a:custGeom>
              <a:avLst/>
              <a:gdLst/>
              <a:ahLst/>
              <a:cxnLst/>
              <a:rect l="l" t="t" r="r" b="b"/>
              <a:pathLst>
                <a:path w="7944" h="7900" extrusionOk="0">
                  <a:moveTo>
                    <a:pt x="3060" y="672"/>
                  </a:moveTo>
                  <a:lnTo>
                    <a:pt x="1319" y="2345"/>
                  </a:lnTo>
                  <a:cubicBezTo>
                    <a:pt x="1246" y="2410"/>
                    <a:pt x="1212" y="2523"/>
                    <a:pt x="1219" y="2617"/>
                  </a:cubicBezTo>
                  <a:lnTo>
                    <a:pt x="426" y="2617"/>
                  </a:lnTo>
                  <a:cubicBezTo>
                    <a:pt x="325" y="2617"/>
                    <a:pt x="258" y="2516"/>
                    <a:pt x="292" y="2426"/>
                  </a:cubicBezTo>
                  <a:lnTo>
                    <a:pt x="791" y="1064"/>
                  </a:lnTo>
                  <a:cubicBezTo>
                    <a:pt x="874" y="829"/>
                    <a:pt x="1101" y="672"/>
                    <a:pt x="1353" y="672"/>
                  </a:cubicBezTo>
                  <a:close/>
                  <a:moveTo>
                    <a:pt x="6625" y="672"/>
                  </a:moveTo>
                  <a:cubicBezTo>
                    <a:pt x="6873" y="672"/>
                    <a:pt x="7100" y="829"/>
                    <a:pt x="7184" y="1064"/>
                  </a:cubicBezTo>
                  <a:cubicBezTo>
                    <a:pt x="7184" y="1064"/>
                    <a:pt x="7683" y="2422"/>
                    <a:pt x="7683" y="2426"/>
                  </a:cubicBezTo>
                  <a:cubicBezTo>
                    <a:pt x="7717" y="2520"/>
                    <a:pt x="7646" y="2620"/>
                    <a:pt x="7549" y="2620"/>
                  </a:cubicBezTo>
                  <a:lnTo>
                    <a:pt x="6756" y="2620"/>
                  </a:lnTo>
                  <a:lnTo>
                    <a:pt x="6756" y="2617"/>
                  </a:lnTo>
                  <a:cubicBezTo>
                    <a:pt x="6762" y="2516"/>
                    <a:pt x="6725" y="2416"/>
                    <a:pt x="6655" y="2349"/>
                  </a:cubicBezTo>
                  <a:lnTo>
                    <a:pt x="4914" y="672"/>
                  </a:lnTo>
                  <a:close/>
                  <a:moveTo>
                    <a:pt x="3989" y="231"/>
                  </a:moveTo>
                  <a:cubicBezTo>
                    <a:pt x="4073" y="231"/>
                    <a:pt x="4158" y="262"/>
                    <a:pt x="4222" y="324"/>
                  </a:cubicBezTo>
                  <a:lnTo>
                    <a:pt x="6495" y="2513"/>
                  </a:lnTo>
                  <a:cubicBezTo>
                    <a:pt x="6535" y="2550"/>
                    <a:pt x="6535" y="2614"/>
                    <a:pt x="6498" y="2654"/>
                  </a:cubicBezTo>
                  <a:cubicBezTo>
                    <a:pt x="6498" y="2654"/>
                    <a:pt x="6167" y="2998"/>
                    <a:pt x="6163" y="2998"/>
                  </a:cubicBezTo>
                  <a:cubicBezTo>
                    <a:pt x="6145" y="3017"/>
                    <a:pt x="6121" y="3026"/>
                    <a:pt x="6096" y="3026"/>
                  </a:cubicBezTo>
                  <a:cubicBezTo>
                    <a:pt x="6072" y="3026"/>
                    <a:pt x="6048" y="3017"/>
                    <a:pt x="6029" y="2998"/>
                  </a:cubicBezTo>
                  <a:lnTo>
                    <a:pt x="4068" y="1110"/>
                  </a:lnTo>
                  <a:cubicBezTo>
                    <a:pt x="4046" y="1089"/>
                    <a:pt x="4017" y="1078"/>
                    <a:pt x="3987" y="1078"/>
                  </a:cubicBezTo>
                  <a:cubicBezTo>
                    <a:pt x="3958" y="1078"/>
                    <a:pt x="3929" y="1089"/>
                    <a:pt x="3907" y="1110"/>
                  </a:cubicBezTo>
                  <a:lnTo>
                    <a:pt x="1945" y="2998"/>
                  </a:lnTo>
                  <a:cubicBezTo>
                    <a:pt x="1928" y="3016"/>
                    <a:pt x="1904" y="3025"/>
                    <a:pt x="1880" y="3025"/>
                  </a:cubicBezTo>
                  <a:cubicBezTo>
                    <a:pt x="1853" y="3025"/>
                    <a:pt x="1825" y="3015"/>
                    <a:pt x="1804" y="2995"/>
                  </a:cubicBezTo>
                  <a:lnTo>
                    <a:pt x="1477" y="2654"/>
                  </a:lnTo>
                  <a:cubicBezTo>
                    <a:pt x="1440" y="2614"/>
                    <a:pt x="1440" y="2553"/>
                    <a:pt x="1480" y="2513"/>
                  </a:cubicBezTo>
                  <a:cubicBezTo>
                    <a:pt x="1480" y="2513"/>
                    <a:pt x="3753" y="324"/>
                    <a:pt x="3757" y="324"/>
                  </a:cubicBezTo>
                  <a:cubicBezTo>
                    <a:pt x="3820" y="262"/>
                    <a:pt x="3905" y="231"/>
                    <a:pt x="3989" y="231"/>
                  </a:cubicBezTo>
                  <a:close/>
                  <a:moveTo>
                    <a:pt x="7435" y="2851"/>
                  </a:moveTo>
                  <a:lnTo>
                    <a:pt x="7435" y="4843"/>
                  </a:lnTo>
                  <a:lnTo>
                    <a:pt x="6062" y="4843"/>
                  </a:lnTo>
                  <a:lnTo>
                    <a:pt x="6062" y="3256"/>
                  </a:lnTo>
                  <a:cubicBezTo>
                    <a:pt x="6072" y="3257"/>
                    <a:pt x="6082" y="3258"/>
                    <a:pt x="6092" y="3258"/>
                  </a:cubicBezTo>
                  <a:cubicBezTo>
                    <a:pt x="6182" y="3258"/>
                    <a:pt x="6270" y="3219"/>
                    <a:pt x="6334" y="3156"/>
                  </a:cubicBezTo>
                  <a:lnTo>
                    <a:pt x="6629" y="2851"/>
                  </a:lnTo>
                  <a:close/>
                  <a:moveTo>
                    <a:pt x="1909" y="5074"/>
                  </a:moveTo>
                  <a:lnTo>
                    <a:pt x="1909" y="5442"/>
                  </a:lnTo>
                  <a:lnTo>
                    <a:pt x="539" y="5442"/>
                  </a:lnTo>
                  <a:lnTo>
                    <a:pt x="539" y="5074"/>
                  </a:lnTo>
                  <a:close/>
                  <a:moveTo>
                    <a:pt x="7435" y="5074"/>
                  </a:moveTo>
                  <a:lnTo>
                    <a:pt x="7435" y="5442"/>
                  </a:lnTo>
                  <a:lnTo>
                    <a:pt x="6062" y="5442"/>
                  </a:lnTo>
                  <a:lnTo>
                    <a:pt x="6062" y="5074"/>
                  </a:lnTo>
                  <a:close/>
                  <a:moveTo>
                    <a:pt x="1909" y="5673"/>
                  </a:moveTo>
                  <a:lnTo>
                    <a:pt x="1909" y="7665"/>
                  </a:lnTo>
                  <a:lnTo>
                    <a:pt x="539" y="7665"/>
                  </a:lnTo>
                  <a:lnTo>
                    <a:pt x="539" y="5673"/>
                  </a:lnTo>
                  <a:close/>
                  <a:moveTo>
                    <a:pt x="4415" y="5623"/>
                  </a:moveTo>
                  <a:cubicBezTo>
                    <a:pt x="4526" y="5623"/>
                    <a:pt x="4616" y="5713"/>
                    <a:pt x="4616" y="5820"/>
                  </a:cubicBezTo>
                  <a:lnTo>
                    <a:pt x="4616" y="7665"/>
                  </a:lnTo>
                  <a:lnTo>
                    <a:pt x="3355" y="7665"/>
                  </a:lnTo>
                  <a:lnTo>
                    <a:pt x="3358" y="5820"/>
                  </a:lnTo>
                  <a:cubicBezTo>
                    <a:pt x="3358" y="5713"/>
                    <a:pt x="3445" y="5623"/>
                    <a:pt x="3556" y="5623"/>
                  </a:cubicBezTo>
                  <a:close/>
                  <a:moveTo>
                    <a:pt x="3987" y="1355"/>
                  </a:moveTo>
                  <a:lnTo>
                    <a:pt x="5832" y="3129"/>
                  </a:lnTo>
                  <a:lnTo>
                    <a:pt x="5832" y="7668"/>
                  </a:lnTo>
                  <a:lnTo>
                    <a:pt x="4848" y="7665"/>
                  </a:lnTo>
                  <a:lnTo>
                    <a:pt x="4848" y="5824"/>
                  </a:lnTo>
                  <a:cubicBezTo>
                    <a:pt x="4848" y="5586"/>
                    <a:pt x="4653" y="5392"/>
                    <a:pt x="4415" y="5392"/>
                  </a:cubicBezTo>
                  <a:lnTo>
                    <a:pt x="3556" y="5392"/>
                  </a:lnTo>
                  <a:cubicBezTo>
                    <a:pt x="3318" y="5392"/>
                    <a:pt x="3124" y="5583"/>
                    <a:pt x="3124" y="5820"/>
                  </a:cubicBezTo>
                  <a:lnTo>
                    <a:pt x="3124" y="7665"/>
                  </a:lnTo>
                  <a:lnTo>
                    <a:pt x="2139" y="7665"/>
                  </a:lnTo>
                  <a:lnTo>
                    <a:pt x="2143" y="3129"/>
                  </a:lnTo>
                  <a:lnTo>
                    <a:pt x="3987" y="1355"/>
                  </a:lnTo>
                  <a:close/>
                  <a:moveTo>
                    <a:pt x="3988" y="1"/>
                  </a:moveTo>
                  <a:cubicBezTo>
                    <a:pt x="3845" y="1"/>
                    <a:pt x="3703" y="52"/>
                    <a:pt x="3596" y="156"/>
                  </a:cubicBezTo>
                  <a:lnTo>
                    <a:pt x="3301" y="441"/>
                  </a:lnTo>
                  <a:lnTo>
                    <a:pt x="1353" y="441"/>
                  </a:lnTo>
                  <a:cubicBezTo>
                    <a:pt x="1005" y="441"/>
                    <a:pt x="693" y="658"/>
                    <a:pt x="573" y="984"/>
                  </a:cubicBezTo>
                  <a:lnTo>
                    <a:pt x="74" y="2345"/>
                  </a:lnTo>
                  <a:cubicBezTo>
                    <a:pt x="1" y="2543"/>
                    <a:pt x="111" y="2764"/>
                    <a:pt x="309" y="2831"/>
                  </a:cubicBezTo>
                  <a:lnTo>
                    <a:pt x="309" y="3437"/>
                  </a:lnTo>
                  <a:cubicBezTo>
                    <a:pt x="309" y="3501"/>
                    <a:pt x="358" y="3554"/>
                    <a:pt x="423" y="3554"/>
                  </a:cubicBezTo>
                  <a:cubicBezTo>
                    <a:pt x="489" y="3554"/>
                    <a:pt x="539" y="3501"/>
                    <a:pt x="539" y="3437"/>
                  </a:cubicBezTo>
                  <a:lnTo>
                    <a:pt x="539" y="2847"/>
                  </a:lnTo>
                  <a:lnTo>
                    <a:pt x="1347" y="2847"/>
                  </a:lnTo>
                  <a:lnTo>
                    <a:pt x="1641" y="3156"/>
                  </a:lnTo>
                  <a:cubicBezTo>
                    <a:pt x="1701" y="3218"/>
                    <a:pt x="1790" y="3255"/>
                    <a:pt x="1880" y="3255"/>
                  </a:cubicBezTo>
                  <a:cubicBezTo>
                    <a:pt x="1891" y="3255"/>
                    <a:pt x="1902" y="3254"/>
                    <a:pt x="1912" y="3253"/>
                  </a:cubicBezTo>
                  <a:lnTo>
                    <a:pt x="1912" y="3253"/>
                  </a:lnTo>
                  <a:lnTo>
                    <a:pt x="1909" y="4843"/>
                  </a:lnTo>
                  <a:lnTo>
                    <a:pt x="539" y="4840"/>
                  </a:lnTo>
                  <a:lnTo>
                    <a:pt x="539" y="3902"/>
                  </a:lnTo>
                  <a:cubicBezTo>
                    <a:pt x="539" y="3839"/>
                    <a:pt x="489" y="3785"/>
                    <a:pt x="423" y="3785"/>
                  </a:cubicBezTo>
                  <a:cubicBezTo>
                    <a:pt x="358" y="3785"/>
                    <a:pt x="309" y="3836"/>
                    <a:pt x="309" y="3902"/>
                  </a:cubicBezTo>
                  <a:lnTo>
                    <a:pt x="309" y="7782"/>
                  </a:lnTo>
                  <a:cubicBezTo>
                    <a:pt x="309" y="7845"/>
                    <a:pt x="358" y="7896"/>
                    <a:pt x="423" y="7896"/>
                  </a:cubicBezTo>
                  <a:lnTo>
                    <a:pt x="7549" y="7899"/>
                  </a:lnTo>
                  <a:cubicBezTo>
                    <a:pt x="7613" y="7899"/>
                    <a:pt x="7666" y="7845"/>
                    <a:pt x="7666" y="7782"/>
                  </a:cubicBezTo>
                  <a:lnTo>
                    <a:pt x="7666" y="6881"/>
                  </a:lnTo>
                  <a:cubicBezTo>
                    <a:pt x="7666" y="6818"/>
                    <a:pt x="7613" y="6764"/>
                    <a:pt x="7549" y="6764"/>
                  </a:cubicBezTo>
                  <a:cubicBezTo>
                    <a:pt x="7485" y="6764"/>
                    <a:pt x="7432" y="6818"/>
                    <a:pt x="7432" y="6881"/>
                  </a:cubicBezTo>
                  <a:lnTo>
                    <a:pt x="7432" y="7668"/>
                  </a:lnTo>
                  <a:lnTo>
                    <a:pt x="6062" y="7668"/>
                  </a:lnTo>
                  <a:lnTo>
                    <a:pt x="6062" y="5673"/>
                  </a:lnTo>
                  <a:lnTo>
                    <a:pt x="7435" y="5673"/>
                  </a:lnTo>
                  <a:lnTo>
                    <a:pt x="7435" y="6416"/>
                  </a:lnTo>
                  <a:cubicBezTo>
                    <a:pt x="7435" y="6480"/>
                    <a:pt x="7485" y="6533"/>
                    <a:pt x="7549" y="6533"/>
                  </a:cubicBezTo>
                  <a:cubicBezTo>
                    <a:pt x="7613" y="6533"/>
                    <a:pt x="7666" y="6480"/>
                    <a:pt x="7666" y="6416"/>
                  </a:cubicBezTo>
                  <a:lnTo>
                    <a:pt x="7666" y="2831"/>
                  </a:lnTo>
                  <a:cubicBezTo>
                    <a:pt x="7743" y="2807"/>
                    <a:pt x="7810" y="2757"/>
                    <a:pt x="7857" y="2691"/>
                  </a:cubicBezTo>
                  <a:cubicBezTo>
                    <a:pt x="7927" y="2590"/>
                    <a:pt x="7944" y="2463"/>
                    <a:pt x="7901" y="2349"/>
                  </a:cubicBezTo>
                  <a:lnTo>
                    <a:pt x="7402" y="987"/>
                  </a:lnTo>
                  <a:cubicBezTo>
                    <a:pt x="7284" y="658"/>
                    <a:pt x="6970" y="441"/>
                    <a:pt x="6625" y="441"/>
                  </a:cubicBezTo>
                  <a:lnTo>
                    <a:pt x="4673" y="441"/>
                  </a:lnTo>
                  <a:lnTo>
                    <a:pt x="4383" y="156"/>
                  </a:lnTo>
                  <a:cubicBezTo>
                    <a:pt x="4274" y="52"/>
                    <a:pt x="4130" y="1"/>
                    <a:pt x="398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783;p56"/>
            <p:cNvSpPr/>
            <p:nvPr/>
          </p:nvSpPr>
          <p:spPr>
            <a:xfrm>
              <a:off x="3327321" y="3786724"/>
              <a:ext cx="79436" cy="99026"/>
            </a:xfrm>
            <a:custGeom>
              <a:avLst/>
              <a:gdLst/>
              <a:ahLst/>
              <a:cxnLst/>
              <a:rect l="l" t="t" r="r" b="b"/>
              <a:pathLst>
                <a:path w="1695" h="2113" extrusionOk="0">
                  <a:moveTo>
                    <a:pt x="1082" y="231"/>
                  </a:moveTo>
                  <a:cubicBezTo>
                    <a:pt x="1162" y="231"/>
                    <a:pt x="1222" y="295"/>
                    <a:pt x="1222" y="371"/>
                  </a:cubicBezTo>
                  <a:lnTo>
                    <a:pt x="1222" y="1295"/>
                  </a:lnTo>
                  <a:lnTo>
                    <a:pt x="469" y="1295"/>
                  </a:lnTo>
                  <a:lnTo>
                    <a:pt x="469" y="371"/>
                  </a:lnTo>
                  <a:cubicBezTo>
                    <a:pt x="469" y="295"/>
                    <a:pt x="532" y="231"/>
                    <a:pt x="613" y="231"/>
                  </a:cubicBezTo>
                  <a:close/>
                  <a:moveTo>
                    <a:pt x="1340" y="1527"/>
                  </a:moveTo>
                  <a:cubicBezTo>
                    <a:pt x="1406" y="1527"/>
                    <a:pt x="1463" y="1581"/>
                    <a:pt x="1463" y="1650"/>
                  </a:cubicBezTo>
                  <a:lnTo>
                    <a:pt x="1463" y="1882"/>
                  </a:lnTo>
                  <a:lnTo>
                    <a:pt x="231" y="1882"/>
                  </a:lnTo>
                  <a:lnTo>
                    <a:pt x="231" y="1650"/>
                  </a:lnTo>
                  <a:cubicBezTo>
                    <a:pt x="231" y="1581"/>
                    <a:pt x="285" y="1527"/>
                    <a:pt x="356" y="1527"/>
                  </a:cubicBezTo>
                  <a:close/>
                  <a:moveTo>
                    <a:pt x="613" y="0"/>
                  </a:moveTo>
                  <a:cubicBezTo>
                    <a:pt x="405" y="0"/>
                    <a:pt x="238" y="164"/>
                    <a:pt x="238" y="371"/>
                  </a:cubicBezTo>
                  <a:lnTo>
                    <a:pt x="238" y="1312"/>
                  </a:lnTo>
                  <a:cubicBezTo>
                    <a:pt x="101" y="1363"/>
                    <a:pt x="0" y="1493"/>
                    <a:pt x="0" y="1650"/>
                  </a:cubicBezTo>
                  <a:lnTo>
                    <a:pt x="0" y="1995"/>
                  </a:lnTo>
                  <a:cubicBezTo>
                    <a:pt x="0" y="2059"/>
                    <a:pt x="50" y="2112"/>
                    <a:pt x="115" y="2112"/>
                  </a:cubicBezTo>
                  <a:lnTo>
                    <a:pt x="1577" y="2112"/>
                  </a:lnTo>
                  <a:cubicBezTo>
                    <a:pt x="1641" y="2112"/>
                    <a:pt x="1694" y="2059"/>
                    <a:pt x="1694" y="1995"/>
                  </a:cubicBezTo>
                  <a:lnTo>
                    <a:pt x="1694" y="1650"/>
                  </a:lnTo>
                  <a:cubicBezTo>
                    <a:pt x="1694" y="1493"/>
                    <a:pt x="1594" y="1363"/>
                    <a:pt x="1453" y="1312"/>
                  </a:cubicBezTo>
                  <a:lnTo>
                    <a:pt x="1456" y="371"/>
                  </a:lnTo>
                  <a:cubicBezTo>
                    <a:pt x="1456" y="167"/>
                    <a:pt x="1289" y="0"/>
                    <a:pt x="10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5506;p57"/>
          <p:cNvGrpSpPr/>
          <p:nvPr/>
        </p:nvGrpSpPr>
        <p:grpSpPr>
          <a:xfrm>
            <a:off x="6725923" y="3572156"/>
            <a:ext cx="842689" cy="787956"/>
            <a:chOff x="485684" y="1021762"/>
            <a:chExt cx="521948" cy="566145"/>
          </a:xfrm>
        </p:grpSpPr>
        <p:sp>
          <p:nvSpPr>
            <p:cNvPr id="166" name="Google Shape;5507;p57"/>
            <p:cNvSpPr/>
            <p:nvPr/>
          </p:nvSpPr>
          <p:spPr>
            <a:xfrm>
              <a:off x="485684" y="1021762"/>
              <a:ext cx="521948" cy="566145"/>
            </a:xfrm>
            <a:custGeom>
              <a:avLst/>
              <a:gdLst/>
              <a:ahLst/>
              <a:cxnLst/>
              <a:rect l="l" t="t" r="r" b="b"/>
              <a:pathLst>
                <a:path w="15813" h="17152" extrusionOk="0">
                  <a:moveTo>
                    <a:pt x="6805" y="1"/>
                  </a:moveTo>
                  <a:cubicBezTo>
                    <a:pt x="5929" y="1"/>
                    <a:pt x="5139" y="332"/>
                    <a:pt x="4582" y="936"/>
                  </a:cubicBezTo>
                  <a:cubicBezTo>
                    <a:pt x="3864" y="1139"/>
                    <a:pt x="3260" y="1625"/>
                    <a:pt x="2924" y="2297"/>
                  </a:cubicBezTo>
                  <a:cubicBezTo>
                    <a:pt x="2879" y="2388"/>
                    <a:pt x="2843" y="2474"/>
                    <a:pt x="2806" y="2570"/>
                  </a:cubicBezTo>
                  <a:cubicBezTo>
                    <a:pt x="2734" y="2637"/>
                    <a:pt x="2656" y="2710"/>
                    <a:pt x="2583" y="2779"/>
                  </a:cubicBezTo>
                  <a:cubicBezTo>
                    <a:pt x="1335" y="4009"/>
                    <a:pt x="568" y="5602"/>
                    <a:pt x="396" y="7318"/>
                  </a:cubicBezTo>
                  <a:cubicBezTo>
                    <a:pt x="136" y="7772"/>
                    <a:pt x="0" y="8286"/>
                    <a:pt x="0" y="8812"/>
                  </a:cubicBezTo>
                  <a:cubicBezTo>
                    <a:pt x="0" y="9407"/>
                    <a:pt x="178" y="9987"/>
                    <a:pt x="500" y="10478"/>
                  </a:cubicBezTo>
                  <a:cubicBezTo>
                    <a:pt x="599" y="10855"/>
                    <a:pt x="772" y="11322"/>
                    <a:pt x="1068" y="11799"/>
                  </a:cubicBezTo>
                  <a:cubicBezTo>
                    <a:pt x="1634" y="12711"/>
                    <a:pt x="2457" y="13352"/>
                    <a:pt x="3459" y="13679"/>
                  </a:cubicBezTo>
                  <a:cubicBezTo>
                    <a:pt x="3337" y="14138"/>
                    <a:pt x="3274" y="14609"/>
                    <a:pt x="3274" y="15091"/>
                  </a:cubicBezTo>
                  <a:cubicBezTo>
                    <a:pt x="3274" y="16225"/>
                    <a:pt x="4200" y="17151"/>
                    <a:pt x="5334" y="17151"/>
                  </a:cubicBezTo>
                  <a:lnTo>
                    <a:pt x="10474" y="17151"/>
                  </a:lnTo>
                  <a:cubicBezTo>
                    <a:pt x="11613" y="17151"/>
                    <a:pt x="12535" y="16225"/>
                    <a:pt x="12535" y="15091"/>
                  </a:cubicBezTo>
                  <a:lnTo>
                    <a:pt x="12530" y="14918"/>
                  </a:lnTo>
                  <a:cubicBezTo>
                    <a:pt x="12503" y="14568"/>
                    <a:pt x="12471" y="14138"/>
                    <a:pt x="12358" y="13679"/>
                  </a:cubicBezTo>
                  <a:cubicBezTo>
                    <a:pt x="13357" y="13352"/>
                    <a:pt x="14178" y="12711"/>
                    <a:pt x="14742" y="11799"/>
                  </a:cubicBezTo>
                  <a:cubicBezTo>
                    <a:pt x="15036" y="11322"/>
                    <a:pt x="15209" y="10855"/>
                    <a:pt x="15308" y="10478"/>
                  </a:cubicBezTo>
                  <a:cubicBezTo>
                    <a:pt x="15631" y="9987"/>
                    <a:pt x="15813" y="9407"/>
                    <a:pt x="15813" y="8812"/>
                  </a:cubicBezTo>
                  <a:cubicBezTo>
                    <a:pt x="15813" y="8286"/>
                    <a:pt x="15672" y="7772"/>
                    <a:pt x="15413" y="7318"/>
                  </a:cubicBezTo>
                  <a:cubicBezTo>
                    <a:pt x="15322" y="6402"/>
                    <a:pt x="15063" y="5520"/>
                    <a:pt x="14637" y="4694"/>
                  </a:cubicBezTo>
                  <a:cubicBezTo>
                    <a:pt x="14551" y="4527"/>
                    <a:pt x="14442" y="4368"/>
                    <a:pt x="14314" y="4231"/>
                  </a:cubicBezTo>
                  <a:cubicBezTo>
                    <a:pt x="14251" y="4059"/>
                    <a:pt x="14164" y="3896"/>
                    <a:pt x="14051" y="3741"/>
                  </a:cubicBezTo>
                  <a:cubicBezTo>
                    <a:pt x="13801" y="3396"/>
                    <a:pt x="13525" y="3073"/>
                    <a:pt x="13225" y="2779"/>
                  </a:cubicBezTo>
                  <a:cubicBezTo>
                    <a:pt x="13152" y="2706"/>
                    <a:pt x="13080" y="2637"/>
                    <a:pt x="13003" y="2570"/>
                  </a:cubicBezTo>
                  <a:cubicBezTo>
                    <a:pt x="12971" y="2474"/>
                    <a:pt x="12930" y="2384"/>
                    <a:pt x="12884" y="2297"/>
                  </a:cubicBezTo>
                  <a:cubicBezTo>
                    <a:pt x="12548" y="1625"/>
                    <a:pt x="11949" y="1139"/>
                    <a:pt x="11228" y="936"/>
                  </a:cubicBezTo>
                  <a:cubicBezTo>
                    <a:pt x="10669" y="332"/>
                    <a:pt x="9879" y="1"/>
                    <a:pt x="9003" y="1"/>
                  </a:cubicBezTo>
                  <a:cubicBezTo>
                    <a:pt x="8622" y="1"/>
                    <a:pt x="8253" y="60"/>
                    <a:pt x="7905" y="177"/>
                  </a:cubicBezTo>
                  <a:cubicBezTo>
                    <a:pt x="7555" y="60"/>
                    <a:pt x="7187" y="1"/>
                    <a:pt x="6805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08;p57"/>
            <p:cNvSpPr/>
            <p:nvPr/>
          </p:nvSpPr>
          <p:spPr>
            <a:xfrm>
              <a:off x="669836" y="1436673"/>
              <a:ext cx="153485" cy="83212"/>
            </a:xfrm>
            <a:custGeom>
              <a:avLst/>
              <a:gdLst/>
              <a:ahLst/>
              <a:cxnLst/>
              <a:rect l="l" t="t" r="r" b="b"/>
              <a:pathLst>
                <a:path w="4650" h="2521" extrusionOk="0">
                  <a:moveTo>
                    <a:pt x="945" y="1"/>
                  </a:moveTo>
                  <a:cubicBezTo>
                    <a:pt x="945" y="1"/>
                    <a:pt x="350" y="424"/>
                    <a:pt x="1" y="1262"/>
                  </a:cubicBezTo>
                  <a:lnTo>
                    <a:pt x="914" y="2521"/>
                  </a:lnTo>
                  <a:lnTo>
                    <a:pt x="3737" y="2521"/>
                  </a:lnTo>
                  <a:lnTo>
                    <a:pt x="4650" y="1262"/>
                  </a:lnTo>
                  <a:cubicBezTo>
                    <a:pt x="4300" y="424"/>
                    <a:pt x="3705" y="1"/>
                    <a:pt x="3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509;p57"/>
            <p:cNvSpPr/>
            <p:nvPr/>
          </p:nvSpPr>
          <p:spPr>
            <a:xfrm>
              <a:off x="565398" y="1109893"/>
              <a:ext cx="362356" cy="178472"/>
            </a:xfrm>
            <a:custGeom>
              <a:avLst/>
              <a:gdLst/>
              <a:ahLst/>
              <a:cxnLst/>
              <a:rect l="l" t="t" r="r" b="b"/>
              <a:pathLst>
                <a:path w="10978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10978" y="5406"/>
                  </a:lnTo>
                  <a:cubicBezTo>
                    <a:pt x="10978" y="3958"/>
                    <a:pt x="10406" y="2601"/>
                    <a:pt x="9366" y="1580"/>
                  </a:cubicBezTo>
                  <a:cubicBezTo>
                    <a:pt x="8331" y="562"/>
                    <a:pt x="6951" y="0"/>
                    <a:pt x="5490" y="0"/>
                  </a:cubicBez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510;p57"/>
            <p:cNvSpPr/>
            <p:nvPr/>
          </p:nvSpPr>
          <p:spPr>
            <a:xfrm>
              <a:off x="565398" y="1109893"/>
              <a:ext cx="194249" cy="178472"/>
            </a:xfrm>
            <a:custGeom>
              <a:avLst/>
              <a:gdLst/>
              <a:ahLst/>
              <a:cxnLst/>
              <a:rect l="l" t="t" r="r" b="b"/>
              <a:pathLst>
                <a:path w="5885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790" y="5406"/>
                  </a:lnTo>
                  <a:cubicBezTo>
                    <a:pt x="790" y="3958"/>
                    <a:pt x="1362" y="2601"/>
                    <a:pt x="2402" y="1580"/>
                  </a:cubicBezTo>
                  <a:cubicBezTo>
                    <a:pt x="3342" y="654"/>
                    <a:pt x="4568" y="104"/>
                    <a:pt x="5884" y="13"/>
                  </a:cubicBezTo>
                  <a:cubicBezTo>
                    <a:pt x="5752" y="4"/>
                    <a:pt x="5620" y="0"/>
                    <a:pt x="5490" y="0"/>
                  </a:cubicBez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11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1703" y="23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12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2634" y="2447"/>
                  </a:lnTo>
                  <a:cubicBezTo>
                    <a:pt x="931" y="2002"/>
                    <a:pt x="790" y="231"/>
                    <a:pt x="790" y="231"/>
                  </a:cubicBezTo>
                  <a:lnTo>
                    <a:pt x="981" y="10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13;p57"/>
            <p:cNvSpPr/>
            <p:nvPr/>
          </p:nvSpPr>
          <p:spPr>
            <a:xfrm>
              <a:off x="839464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2321" y="0"/>
                  </a:moveTo>
                  <a:lnTo>
                    <a:pt x="977" y="231"/>
                  </a:lnTo>
                  <a:lnTo>
                    <a:pt x="1" y="2542"/>
                  </a:lnTo>
                  <a:cubicBezTo>
                    <a:pt x="2488" y="2542"/>
                    <a:pt x="2675" y="231"/>
                    <a:pt x="2675" y="231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14;p57"/>
            <p:cNvSpPr/>
            <p:nvPr/>
          </p:nvSpPr>
          <p:spPr>
            <a:xfrm>
              <a:off x="876334" y="1281007"/>
              <a:ext cx="63275" cy="63242"/>
            </a:xfrm>
            <a:custGeom>
              <a:avLst/>
              <a:gdLst/>
              <a:ahLst/>
              <a:cxnLst/>
              <a:rect l="l" t="t" r="r" b="b"/>
              <a:pathLst>
                <a:path w="1917" h="1916" extrusionOk="0">
                  <a:moveTo>
                    <a:pt x="958" y="0"/>
                  </a:moveTo>
                  <a:cubicBezTo>
                    <a:pt x="428" y="0"/>
                    <a:pt x="1" y="432"/>
                    <a:pt x="1" y="958"/>
                  </a:cubicBezTo>
                  <a:cubicBezTo>
                    <a:pt x="1" y="1484"/>
                    <a:pt x="428" y="1916"/>
                    <a:pt x="958" y="1916"/>
                  </a:cubicBezTo>
                  <a:cubicBezTo>
                    <a:pt x="1485" y="1916"/>
                    <a:pt x="1916" y="1484"/>
                    <a:pt x="1916" y="958"/>
                  </a:cubicBezTo>
                  <a:cubicBezTo>
                    <a:pt x="1916" y="432"/>
                    <a:pt x="1485" y="0"/>
                    <a:pt x="958" y="0"/>
                  </a:cubicBez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15;p57"/>
            <p:cNvSpPr/>
            <p:nvPr/>
          </p:nvSpPr>
          <p:spPr>
            <a:xfrm>
              <a:off x="742222" y="1434593"/>
              <a:ext cx="14853" cy="15481"/>
            </a:xfrm>
            <a:custGeom>
              <a:avLst/>
              <a:gdLst/>
              <a:ahLst/>
              <a:cxnLst/>
              <a:rect l="l" t="t" r="r" b="b"/>
              <a:pathLst>
                <a:path w="450" h="469" extrusionOk="0">
                  <a:moveTo>
                    <a:pt x="133" y="1"/>
                  </a:moveTo>
                  <a:lnTo>
                    <a:pt x="1" y="363"/>
                  </a:lnTo>
                  <a:lnTo>
                    <a:pt x="133" y="378"/>
                  </a:lnTo>
                  <a:lnTo>
                    <a:pt x="450" y="468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16;p57"/>
            <p:cNvSpPr/>
            <p:nvPr/>
          </p:nvSpPr>
          <p:spPr>
            <a:xfrm>
              <a:off x="74657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1" y="287"/>
                    <a:pt x="1" y="642"/>
                  </a:cubicBezTo>
                  <a:cubicBezTo>
                    <a:pt x="1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17;p57"/>
            <p:cNvSpPr/>
            <p:nvPr/>
          </p:nvSpPr>
          <p:spPr>
            <a:xfrm>
              <a:off x="70432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0" y="287"/>
                    <a:pt x="0" y="642"/>
                  </a:cubicBezTo>
                  <a:cubicBezTo>
                    <a:pt x="0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18;p57"/>
            <p:cNvSpPr/>
            <p:nvPr/>
          </p:nvSpPr>
          <p:spPr>
            <a:xfrm>
              <a:off x="588933" y="1210040"/>
              <a:ext cx="315321" cy="233264"/>
            </a:xfrm>
            <a:custGeom>
              <a:avLst/>
              <a:gdLst/>
              <a:ahLst/>
              <a:cxnLst/>
              <a:rect l="l" t="t" r="r" b="b"/>
              <a:pathLst>
                <a:path w="9553" h="7067" extrusionOk="0">
                  <a:moveTo>
                    <a:pt x="6125" y="0"/>
                  </a:moveTo>
                  <a:cubicBezTo>
                    <a:pt x="6067" y="0"/>
                    <a:pt x="6008" y="22"/>
                    <a:pt x="5961" y="66"/>
                  </a:cubicBezTo>
                  <a:cubicBezTo>
                    <a:pt x="3864" y="2068"/>
                    <a:pt x="23" y="2159"/>
                    <a:pt x="4" y="2159"/>
                  </a:cubicBezTo>
                  <a:cubicBezTo>
                    <a:pt x="4" y="2228"/>
                    <a:pt x="0" y="2299"/>
                    <a:pt x="0" y="2372"/>
                  </a:cubicBezTo>
                  <a:cubicBezTo>
                    <a:pt x="0" y="4964"/>
                    <a:pt x="2139" y="7066"/>
                    <a:pt x="4777" y="7066"/>
                  </a:cubicBezTo>
                  <a:cubicBezTo>
                    <a:pt x="7413" y="7066"/>
                    <a:pt x="9552" y="4964"/>
                    <a:pt x="9552" y="2372"/>
                  </a:cubicBezTo>
                  <a:cubicBezTo>
                    <a:pt x="9552" y="2299"/>
                    <a:pt x="9552" y="2228"/>
                    <a:pt x="9548" y="2159"/>
                  </a:cubicBezTo>
                  <a:cubicBezTo>
                    <a:pt x="7740" y="2136"/>
                    <a:pt x="6692" y="715"/>
                    <a:pt x="6324" y="112"/>
                  </a:cubicBezTo>
                  <a:cubicBezTo>
                    <a:pt x="6280" y="39"/>
                    <a:pt x="6203" y="0"/>
                    <a:pt x="6125" y="0"/>
                  </a:cubicBez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519;p57"/>
            <p:cNvSpPr/>
            <p:nvPr/>
          </p:nvSpPr>
          <p:spPr>
            <a:xfrm>
              <a:off x="553713" y="1279357"/>
              <a:ext cx="205934" cy="163948"/>
            </a:xfrm>
            <a:custGeom>
              <a:avLst/>
              <a:gdLst/>
              <a:ahLst/>
              <a:cxnLst/>
              <a:rect l="l" t="t" r="r" b="b"/>
              <a:pathLst>
                <a:path w="6239" h="4967" extrusionOk="0">
                  <a:moveTo>
                    <a:pt x="1857" y="0"/>
                  </a:moveTo>
                  <a:cubicBezTo>
                    <a:pt x="1381" y="50"/>
                    <a:pt x="1077" y="59"/>
                    <a:pt x="1071" y="59"/>
                  </a:cubicBezTo>
                  <a:cubicBezTo>
                    <a:pt x="1035" y="55"/>
                    <a:pt x="995" y="50"/>
                    <a:pt x="954" y="50"/>
                  </a:cubicBezTo>
                  <a:cubicBezTo>
                    <a:pt x="428" y="50"/>
                    <a:pt x="0" y="482"/>
                    <a:pt x="0" y="1008"/>
                  </a:cubicBezTo>
                  <a:cubicBezTo>
                    <a:pt x="0" y="1534"/>
                    <a:pt x="428" y="1966"/>
                    <a:pt x="954" y="1966"/>
                  </a:cubicBezTo>
                  <a:cubicBezTo>
                    <a:pt x="1104" y="1966"/>
                    <a:pt x="1235" y="1930"/>
                    <a:pt x="1354" y="1871"/>
                  </a:cubicBezTo>
                  <a:cubicBezTo>
                    <a:pt x="2020" y="3677"/>
                    <a:pt x="3778" y="4966"/>
                    <a:pt x="5844" y="4966"/>
                  </a:cubicBezTo>
                  <a:cubicBezTo>
                    <a:pt x="5974" y="4966"/>
                    <a:pt x="6106" y="4962"/>
                    <a:pt x="6238" y="4949"/>
                  </a:cubicBezTo>
                  <a:cubicBezTo>
                    <a:pt x="3782" y="4754"/>
                    <a:pt x="1857" y="2733"/>
                    <a:pt x="1857" y="27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520;p57"/>
            <p:cNvSpPr/>
            <p:nvPr/>
          </p:nvSpPr>
          <p:spPr>
            <a:xfrm>
              <a:off x="805169" y="1326855"/>
              <a:ext cx="32842" cy="13038"/>
            </a:xfrm>
            <a:custGeom>
              <a:avLst/>
              <a:gdLst/>
              <a:ahLst/>
              <a:cxnLst/>
              <a:rect l="l" t="t" r="r" b="b"/>
              <a:pathLst>
                <a:path w="995" h="395" extrusionOk="0">
                  <a:moveTo>
                    <a:pt x="196" y="0"/>
                  </a:moveTo>
                  <a:cubicBezTo>
                    <a:pt x="87" y="0"/>
                    <a:pt x="1" y="86"/>
                    <a:pt x="1" y="195"/>
                  </a:cubicBezTo>
                  <a:cubicBezTo>
                    <a:pt x="1" y="304"/>
                    <a:pt x="87" y="395"/>
                    <a:pt x="196" y="395"/>
                  </a:cubicBezTo>
                  <a:lnTo>
                    <a:pt x="795" y="395"/>
                  </a:lnTo>
                  <a:cubicBezTo>
                    <a:pt x="904" y="395"/>
                    <a:pt x="994" y="304"/>
                    <a:pt x="994" y="195"/>
                  </a:cubicBezTo>
                  <a:cubicBezTo>
                    <a:pt x="994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521;p57"/>
            <p:cNvSpPr/>
            <p:nvPr/>
          </p:nvSpPr>
          <p:spPr>
            <a:xfrm>
              <a:off x="655312" y="1326855"/>
              <a:ext cx="32875" cy="13038"/>
            </a:xfrm>
            <a:custGeom>
              <a:avLst/>
              <a:gdLst/>
              <a:ahLst/>
              <a:cxnLst/>
              <a:rect l="l" t="t" r="r" b="b"/>
              <a:pathLst>
                <a:path w="996" h="395" extrusionOk="0">
                  <a:moveTo>
                    <a:pt x="195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304"/>
                    <a:pt x="86" y="395"/>
                    <a:pt x="195" y="395"/>
                  </a:cubicBezTo>
                  <a:lnTo>
                    <a:pt x="795" y="395"/>
                  </a:lnTo>
                  <a:cubicBezTo>
                    <a:pt x="904" y="395"/>
                    <a:pt x="995" y="304"/>
                    <a:pt x="995" y="195"/>
                  </a:cubicBezTo>
                  <a:cubicBezTo>
                    <a:pt x="995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22;p57"/>
            <p:cNvSpPr/>
            <p:nvPr/>
          </p:nvSpPr>
          <p:spPr>
            <a:xfrm>
              <a:off x="661749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609" y="1"/>
                  </a:moveTo>
                  <a:lnTo>
                    <a:pt x="59" y="309"/>
                  </a:lnTo>
                  <a:cubicBezTo>
                    <a:pt x="23" y="508"/>
                    <a:pt x="0" y="722"/>
                    <a:pt x="0" y="954"/>
                  </a:cubicBezTo>
                  <a:lnTo>
                    <a:pt x="1159" y="954"/>
                  </a:lnTo>
                  <a:lnTo>
                    <a:pt x="1159" y="3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23;p57"/>
            <p:cNvSpPr/>
            <p:nvPr/>
          </p:nvSpPr>
          <p:spPr>
            <a:xfrm>
              <a:off x="793154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551" y="1"/>
                  </a:moveTo>
                  <a:lnTo>
                    <a:pt x="1" y="309"/>
                  </a:lnTo>
                  <a:lnTo>
                    <a:pt x="1" y="954"/>
                  </a:lnTo>
                  <a:lnTo>
                    <a:pt x="1159" y="954"/>
                  </a:lnTo>
                  <a:cubicBezTo>
                    <a:pt x="1159" y="722"/>
                    <a:pt x="1136" y="508"/>
                    <a:pt x="1100" y="309"/>
                  </a:cubicBezTo>
                  <a:lnTo>
                    <a:pt x="551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24;p57"/>
            <p:cNvSpPr/>
            <p:nvPr/>
          </p:nvSpPr>
          <p:spPr>
            <a:xfrm>
              <a:off x="663696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87" y="0"/>
                  </a:moveTo>
                  <a:cubicBezTo>
                    <a:pt x="109" y="182"/>
                    <a:pt x="46" y="392"/>
                    <a:pt x="0" y="614"/>
                  </a:cubicBezTo>
                  <a:lnTo>
                    <a:pt x="1100" y="614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25;p57"/>
            <p:cNvSpPr/>
            <p:nvPr/>
          </p:nvSpPr>
          <p:spPr>
            <a:xfrm>
              <a:off x="793154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" y="0"/>
                  </a:moveTo>
                  <a:lnTo>
                    <a:pt x="1" y="614"/>
                  </a:lnTo>
                  <a:lnTo>
                    <a:pt x="1100" y="614"/>
                  </a:lnTo>
                  <a:cubicBezTo>
                    <a:pt x="1054" y="392"/>
                    <a:pt x="991" y="182"/>
                    <a:pt x="91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26;p57"/>
            <p:cNvSpPr/>
            <p:nvPr/>
          </p:nvSpPr>
          <p:spPr>
            <a:xfrm>
              <a:off x="815071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27;p57"/>
            <p:cNvSpPr/>
            <p:nvPr/>
          </p:nvSpPr>
          <p:spPr>
            <a:xfrm>
              <a:off x="665214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28;p57"/>
            <p:cNvSpPr/>
            <p:nvPr/>
          </p:nvSpPr>
          <p:spPr>
            <a:xfrm>
              <a:off x="725916" y="1320121"/>
              <a:ext cx="41391" cy="18880"/>
            </a:xfrm>
            <a:custGeom>
              <a:avLst/>
              <a:gdLst/>
              <a:ahLst/>
              <a:cxnLst/>
              <a:rect l="l" t="t" r="r" b="b"/>
              <a:pathLst>
                <a:path w="1254" h="572" extrusionOk="0">
                  <a:moveTo>
                    <a:pt x="221" y="1"/>
                  </a:moveTo>
                  <a:cubicBezTo>
                    <a:pt x="175" y="1"/>
                    <a:pt x="128" y="17"/>
                    <a:pt x="91" y="50"/>
                  </a:cubicBezTo>
                  <a:cubicBezTo>
                    <a:pt x="9" y="118"/>
                    <a:pt x="0" y="245"/>
                    <a:pt x="72" y="326"/>
                  </a:cubicBezTo>
                  <a:cubicBezTo>
                    <a:pt x="208" y="481"/>
                    <a:pt x="413" y="571"/>
                    <a:pt x="627" y="571"/>
                  </a:cubicBezTo>
                  <a:cubicBezTo>
                    <a:pt x="839" y="571"/>
                    <a:pt x="1044" y="481"/>
                    <a:pt x="1180" y="326"/>
                  </a:cubicBezTo>
                  <a:cubicBezTo>
                    <a:pt x="1253" y="245"/>
                    <a:pt x="1243" y="118"/>
                    <a:pt x="1162" y="50"/>
                  </a:cubicBezTo>
                  <a:cubicBezTo>
                    <a:pt x="1124" y="17"/>
                    <a:pt x="1079" y="1"/>
                    <a:pt x="1033" y="1"/>
                  </a:cubicBezTo>
                  <a:cubicBezTo>
                    <a:pt x="979" y="1"/>
                    <a:pt x="925" y="24"/>
                    <a:pt x="885" y="68"/>
                  </a:cubicBezTo>
                  <a:cubicBezTo>
                    <a:pt x="822" y="136"/>
                    <a:pt x="726" y="181"/>
                    <a:pt x="627" y="181"/>
                  </a:cubicBezTo>
                  <a:cubicBezTo>
                    <a:pt x="526" y="181"/>
                    <a:pt x="431" y="136"/>
                    <a:pt x="367" y="68"/>
                  </a:cubicBezTo>
                  <a:cubicBezTo>
                    <a:pt x="331" y="24"/>
                    <a:pt x="27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29;p57"/>
            <p:cNvSpPr/>
            <p:nvPr/>
          </p:nvSpPr>
          <p:spPr>
            <a:xfrm>
              <a:off x="740572" y="1474302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3"/>
                    <a:pt x="183" y="363"/>
                  </a:cubicBezTo>
                  <a:cubicBezTo>
                    <a:pt x="282" y="363"/>
                    <a:pt x="364" y="282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30;p57"/>
            <p:cNvSpPr/>
            <p:nvPr/>
          </p:nvSpPr>
          <p:spPr>
            <a:xfrm>
              <a:off x="740572" y="1495130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1"/>
                    <a:pt x="82" y="363"/>
                    <a:pt x="183" y="363"/>
                  </a:cubicBezTo>
                  <a:cubicBezTo>
                    <a:pt x="282" y="363"/>
                    <a:pt x="364" y="281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31;p57"/>
            <p:cNvSpPr/>
            <p:nvPr/>
          </p:nvSpPr>
          <p:spPr>
            <a:xfrm>
              <a:off x="547145" y="1083190"/>
              <a:ext cx="398896" cy="443126"/>
            </a:xfrm>
            <a:custGeom>
              <a:avLst/>
              <a:gdLst/>
              <a:ahLst/>
              <a:cxnLst/>
              <a:rect l="l" t="t" r="r" b="b"/>
              <a:pathLst>
                <a:path w="12085" h="13425" extrusionOk="0">
                  <a:moveTo>
                    <a:pt x="7141" y="395"/>
                  </a:moveTo>
                  <a:cubicBezTo>
                    <a:pt x="7604" y="395"/>
                    <a:pt x="7904" y="704"/>
                    <a:pt x="7868" y="1172"/>
                  </a:cubicBezTo>
                  <a:cubicBezTo>
                    <a:pt x="7857" y="1291"/>
                    <a:pt x="7959" y="1382"/>
                    <a:pt x="8066" y="1382"/>
                  </a:cubicBezTo>
                  <a:cubicBezTo>
                    <a:pt x="8102" y="1382"/>
                    <a:pt x="8138" y="1371"/>
                    <a:pt x="8172" y="1348"/>
                  </a:cubicBezTo>
                  <a:cubicBezTo>
                    <a:pt x="8294" y="1267"/>
                    <a:pt x="8434" y="1222"/>
                    <a:pt x="8580" y="1222"/>
                  </a:cubicBezTo>
                  <a:cubicBezTo>
                    <a:pt x="8775" y="1222"/>
                    <a:pt x="8934" y="1304"/>
                    <a:pt x="9002" y="1444"/>
                  </a:cubicBezTo>
                  <a:cubicBezTo>
                    <a:pt x="9052" y="1539"/>
                    <a:pt x="9056" y="1658"/>
                    <a:pt x="9025" y="1798"/>
                  </a:cubicBezTo>
                  <a:cubicBezTo>
                    <a:pt x="8984" y="1953"/>
                    <a:pt x="8897" y="2134"/>
                    <a:pt x="8761" y="2325"/>
                  </a:cubicBezTo>
                  <a:cubicBezTo>
                    <a:pt x="8725" y="2379"/>
                    <a:pt x="8689" y="2443"/>
                    <a:pt x="8620" y="2456"/>
                  </a:cubicBezTo>
                  <a:cubicBezTo>
                    <a:pt x="8612" y="2458"/>
                    <a:pt x="8603" y="2459"/>
                    <a:pt x="8594" y="2459"/>
                  </a:cubicBezTo>
                  <a:cubicBezTo>
                    <a:pt x="8509" y="2459"/>
                    <a:pt x="8409" y="2385"/>
                    <a:pt x="8335" y="2348"/>
                  </a:cubicBezTo>
                  <a:cubicBezTo>
                    <a:pt x="8107" y="2239"/>
                    <a:pt x="7868" y="2157"/>
                    <a:pt x="7622" y="2089"/>
                  </a:cubicBezTo>
                  <a:cubicBezTo>
                    <a:pt x="7208" y="1980"/>
                    <a:pt x="6687" y="1893"/>
                    <a:pt x="6043" y="1893"/>
                  </a:cubicBezTo>
                  <a:cubicBezTo>
                    <a:pt x="5438" y="1893"/>
                    <a:pt x="4939" y="1966"/>
                    <a:pt x="4539" y="2071"/>
                  </a:cubicBezTo>
                  <a:cubicBezTo>
                    <a:pt x="4203" y="2157"/>
                    <a:pt x="3872" y="2275"/>
                    <a:pt x="3568" y="2443"/>
                  </a:cubicBezTo>
                  <a:cubicBezTo>
                    <a:pt x="3546" y="2454"/>
                    <a:pt x="3522" y="2460"/>
                    <a:pt x="3497" y="2460"/>
                  </a:cubicBezTo>
                  <a:cubicBezTo>
                    <a:pt x="3452" y="2460"/>
                    <a:pt x="3407" y="2440"/>
                    <a:pt x="3378" y="2402"/>
                  </a:cubicBezTo>
                  <a:cubicBezTo>
                    <a:pt x="3359" y="2379"/>
                    <a:pt x="3323" y="2329"/>
                    <a:pt x="3323" y="2325"/>
                  </a:cubicBezTo>
                  <a:cubicBezTo>
                    <a:pt x="3187" y="2134"/>
                    <a:pt x="3101" y="1953"/>
                    <a:pt x="3064" y="1798"/>
                  </a:cubicBezTo>
                  <a:lnTo>
                    <a:pt x="3059" y="1794"/>
                  </a:lnTo>
                  <a:cubicBezTo>
                    <a:pt x="3028" y="1658"/>
                    <a:pt x="3037" y="1539"/>
                    <a:pt x="3082" y="1444"/>
                  </a:cubicBezTo>
                  <a:cubicBezTo>
                    <a:pt x="3150" y="1304"/>
                    <a:pt x="3309" y="1222"/>
                    <a:pt x="3509" y="1222"/>
                  </a:cubicBezTo>
                  <a:cubicBezTo>
                    <a:pt x="3650" y="1222"/>
                    <a:pt x="3795" y="1267"/>
                    <a:pt x="3913" y="1348"/>
                  </a:cubicBezTo>
                  <a:cubicBezTo>
                    <a:pt x="3946" y="1371"/>
                    <a:pt x="3983" y="1382"/>
                    <a:pt x="4019" y="1382"/>
                  </a:cubicBezTo>
                  <a:cubicBezTo>
                    <a:pt x="4126" y="1382"/>
                    <a:pt x="4227" y="1291"/>
                    <a:pt x="4218" y="1172"/>
                  </a:cubicBezTo>
                  <a:cubicBezTo>
                    <a:pt x="4181" y="704"/>
                    <a:pt x="4480" y="395"/>
                    <a:pt x="4943" y="395"/>
                  </a:cubicBezTo>
                  <a:cubicBezTo>
                    <a:pt x="5343" y="395"/>
                    <a:pt x="5724" y="600"/>
                    <a:pt x="5865" y="895"/>
                  </a:cubicBezTo>
                  <a:cubicBezTo>
                    <a:pt x="5902" y="968"/>
                    <a:pt x="5973" y="1004"/>
                    <a:pt x="6044" y="1004"/>
                  </a:cubicBezTo>
                  <a:cubicBezTo>
                    <a:pt x="6115" y="1004"/>
                    <a:pt x="6185" y="968"/>
                    <a:pt x="6219" y="895"/>
                  </a:cubicBezTo>
                  <a:cubicBezTo>
                    <a:pt x="6364" y="600"/>
                    <a:pt x="6741" y="395"/>
                    <a:pt x="7141" y="395"/>
                  </a:cubicBezTo>
                  <a:close/>
                  <a:moveTo>
                    <a:pt x="1071" y="6197"/>
                  </a:moveTo>
                  <a:lnTo>
                    <a:pt x="1071" y="6215"/>
                  </a:lnTo>
                  <a:cubicBezTo>
                    <a:pt x="1071" y="6425"/>
                    <a:pt x="1085" y="6628"/>
                    <a:pt x="1112" y="6838"/>
                  </a:cubicBezTo>
                  <a:cubicBezTo>
                    <a:pt x="1148" y="7128"/>
                    <a:pt x="1212" y="7418"/>
                    <a:pt x="1303" y="7695"/>
                  </a:cubicBezTo>
                  <a:cubicBezTo>
                    <a:pt x="1298" y="7695"/>
                    <a:pt x="1293" y="7700"/>
                    <a:pt x="1289" y="7700"/>
                  </a:cubicBezTo>
                  <a:cubicBezTo>
                    <a:pt x="1246" y="7708"/>
                    <a:pt x="1203" y="7712"/>
                    <a:pt x="1160" y="7712"/>
                  </a:cubicBezTo>
                  <a:cubicBezTo>
                    <a:pt x="752" y="7712"/>
                    <a:pt x="394" y="7370"/>
                    <a:pt x="394" y="6951"/>
                  </a:cubicBezTo>
                  <a:cubicBezTo>
                    <a:pt x="394" y="6706"/>
                    <a:pt x="522" y="6465"/>
                    <a:pt x="726" y="6324"/>
                  </a:cubicBezTo>
                  <a:cubicBezTo>
                    <a:pt x="826" y="6257"/>
                    <a:pt x="949" y="6211"/>
                    <a:pt x="1071" y="6197"/>
                  </a:cubicBezTo>
                  <a:close/>
                  <a:moveTo>
                    <a:pt x="11013" y="6197"/>
                  </a:moveTo>
                  <a:cubicBezTo>
                    <a:pt x="11394" y="6238"/>
                    <a:pt x="11690" y="6570"/>
                    <a:pt x="11690" y="6951"/>
                  </a:cubicBezTo>
                  <a:cubicBezTo>
                    <a:pt x="11690" y="7363"/>
                    <a:pt x="11340" y="7714"/>
                    <a:pt x="10931" y="7714"/>
                  </a:cubicBezTo>
                  <a:cubicBezTo>
                    <a:pt x="10921" y="7714"/>
                    <a:pt x="10910" y="7714"/>
                    <a:pt x="10900" y="7714"/>
                  </a:cubicBezTo>
                  <a:cubicBezTo>
                    <a:pt x="10891" y="7709"/>
                    <a:pt x="10782" y="7695"/>
                    <a:pt x="10782" y="7695"/>
                  </a:cubicBezTo>
                  <a:cubicBezTo>
                    <a:pt x="10873" y="7418"/>
                    <a:pt x="10936" y="7128"/>
                    <a:pt x="10973" y="6838"/>
                  </a:cubicBezTo>
                  <a:lnTo>
                    <a:pt x="10977" y="6838"/>
                  </a:lnTo>
                  <a:cubicBezTo>
                    <a:pt x="11000" y="6624"/>
                    <a:pt x="11013" y="6410"/>
                    <a:pt x="11013" y="6197"/>
                  </a:cubicBezTo>
                  <a:close/>
                  <a:moveTo>
                    <a:pt x="826" y="8059"/>
                  </a:moveTo>
                  <a:lnTo>
                    <a:pt x="826" y="8059"/>
                  </a:lnTo>
                  <a:cubicBezTo>
                    <a:pt x="931" y="8086"/>
                    <a:pt x="1039" y="8104"/>
                    <a:pt x="1153" y="8104"/>
                  </a:cubicBezTo>
                  <a:cubicBezTo>
                    <a:pt x="1253" y="8104"/>
                    <a:pt x="1348" y="8091"/>
                    <a:pt x="1439" y="8068"/>
                  </a:cubicBezTo>
                  <a:cubicBezTo>
                    <a:pt x="1706" y="8708"/>
                    <a:pt x="2106" y="9280"/>
                    <a:pt x="2611" y="9756"/>
                  </a:cubicBezTo>
                  <a:cubicBezTo>
                    <a:pt x="1966" y="9629"/>
                    <a:pt x="1471" y="9298"/>
                    <a:pt x="1134" y="8763"/>
                  </a:cubicBezTo>
                  <a:cubicBezTo>
                    <a:pt x="976" y="8508"/>
                    <a:pt x="880" y="8254"/>
                    <a:pt x="826" y="8059"/>
                  </a:cubicBezTo>
                  <a:close/>
                  <a:moveTo>
                    <a:pt x="11258" y="8059"/>
                  </a:moveTo>
                  <a:lnTo>
                    <a:pt x="11258" y="8059"/>
                  </a:lnTo>
                  <a:cubicBezTo>
                    <a:pt x="11204" y="8250"/>
                    <a:pt x="11113" y="8499"/>
                    <a:pt x="10959" y="8749"/>
                  </a:cubicBezTo>
                  <a:cubicBezTo>
                    <a:pt x="10623" y="9293"/>
                    <a:pt x="10123" y="9629"/>
                    <a:pt x="9475" y="9756"/>
                  </a:cubicBezTo>
                  <a:cubicBezTo>
                    <a:pt x="9978" y="9280"/>
                    <a:pt x="10378" y="8708"/>
                    <a:pt x="10646" y="8068"/>
                  </a:cubicBezTo>
                  <a:cubicBezTo>
                    <a:pt x="10740" y="8093"/>
                    <a:pt x="10837" y="8106"/>
                    <a:pt x="10934" y="8106"/>
                  </a:cubicBezTo>
                  <a:cubicBezTo>
                    <a:pt x="11043" y="8106"/>
                    <a:pt x="11153" y="8090"/>
                    <a:pt x="11258" y="8059"/>
                  </a:cubicBezTo>
                  <a:close/>
                  <a:moveTo>
                    <a:pt x="4962" y="10991"/>
                  </a:moveTo>
                  <a:lnTo>
                    <a:pt x="4962" y="10991"/>
                  </a:lnTo>
                  <a:cubicBezTo>
                    <a:pt x="5062" y="11009"/>
                    <a:pt x="5161" y="11028"/>
                    <a:pt x="5261" y="11045"/>
                  </a:cubicBezTo>
                  <a:cubicBezTo>
                    <a:pt x="5448" y="11078"/>
                    <a:pt x="5634" y="11091"/>
                    <a:pt x="5819" y="11100"/>
                  </a:cubicBezTo>
                  <a:lnTo>
                    <a:pt x="5838" y="11100"/>
                  </a:lnTo>
                  <a:cubicBezTo>
                    <a:pt x="5802" y="11309"/>
                    <a:pt x="5620" y="11464"/>
                    <a:pt x="5402" y="11464"/>
                  </a:cubicBezTo>
                  <a:cubicBezTo>
                    <a:pt x="5152" y="11464"/>
                    <a:pt x="4943" y="11241"/>
                    <a:pt x="4962" y="10991"/>
                  </a:cubicBezTo>
                  <a:close/>
                  <a:moveTo>
                    <a:pt x="7127" y="10991"/>
                  </a:moveTo>
                  <a:lnTo>
                    <a:pt x="7127" y="11024"/>
                  </a:lnTo>
                  <a:cubicBezTo>
                    <a:pt x="7127" y="11263"/>
                    <a:pt x="6927" y="11464"/>
                    <a:pt x="6682" y="11464"/>
                  </a:cubicBezTo>
                  <a:cubicBezTo>
                    <a:pt x="6464" y="11464"/>
                    <a:pt x="6282" y="11309"/>
                    <a:pt x="6246" y="11100"/>
                  </a:cubicBezTo>
                  <a:lnTo>
                    <a:pt x="6265" y="11100"/>
                  </a:lnTo>
                  <a:cubicBezTo>
                    <a:pt x="6555" y="11087"/>
                    <a:pt x="6841" y="11051"/>
                    <a:pt x="7127" y="10991"/>
                  </a:cubicBezTo>
                  <a:close/>
                  <a:moveTo>
                    <a:pt x="4436" y="12168"/>
                  </a:moveTo>
                  <a:lnTo>
                    <a:pt x="4436" y="12390"/>
                  </a:lnTo>
                  <a:lnTo>
                    <a:pt x="3782" y="12390"/>
                  </a:lnTo>
                  <a:cubicBezTo>
                    <a:pt x="3804" y="12313"/>
                    <a:pt x="3827" y="12240"/>
                    <a:pt x="3854" y="12168"/>
                  </a:cubicBezTo>
                  <a:close/>
                  <a:moveTo>
                    <a:pt x="8230" y="12168"/>
                  </a:moveTo>
                  <a:cubicBezTo>
                    <a:pt x="8258" y="12240"/>
                    <a:pt x="8281" y="12313"/>
                    <a:pt x="8303" y="12390"/>
                  </a:cubicBezTo>
                  <a:lnTo>
                    <a:pt x="7654" y="12390"/>
                  </a:lnTo>
                  <a:lnTo>
                    <a:pt x="7654" y="12168"/>
                  </a:lnTo>
                  <a:close/>
                  <a:moveTo>
                    <a:pt x="4436" y="12784"/>
                  </a:moveTo>
                  <a:lnTo>
                    <a:pt x="4436" y="13034"/>
                  </a:lnTo>
                  <a:lnTo>
                    <a:pt x="3677" y="13034"/>
                  </a:lnTo>
                  <a:cubicBezTo>
                    <a:pt x="3682" y="12948"/>
                    <a:pt x="3690" y="12866"/>
                    <a:pt x="3700" y="12784"/>
                  </a:cubicBezTo>
                  <a:close/>
                  <a:moveTo>
                    <a:pt x="7518" y="11055"/>
                  </a:moveTo>
                  <a:cubicBezTo>
                    <a:pt x="7672" y="11204"/>
                    <a:pt x="7876" y="11445"/>
                    <a:pt x="8053" y="11772"/>
                  </a:cubicBezTo>
                  <a:lnTo>
                    <a:pt x="7454" y="11772"/>
                  </a:lnTo>
                  <a:cubicBezTo>
                    <a:pt x="7350" y="11772"/>
                    <a:pt x="7259" y="11863"/>
                    <a:pt x="7259" y="11971"/>
                  </a:cubicBezTo>
                  <a:lnTo>
                    <a:pt x="7259" y="13034"/>
                  </a:lnTo>
                  <a:lnTo>
                    <a:pt x="4826" y="13034"/>
                  </a:lnTo>
                  <a:lnTo>
                    <a:pt x="4826" y="11971"/>
                  </a:lnTo>
                  <a:cubicBezTo>
                    <a:pt x="4826" y="11863"/>
                    <a:pt x="4735" y="11772"/>
                    <a:pt x="4631" y="11772"/>
                  </a:cubicBezTo>
                  <a:lnTo>
                    <a:pt x="4031" y="11772"/>
                  </a:lnTo>
                  <a:cubicBezTo>
                    <a:pt x="4208" y="11445"/>
                    <a:pt x="4417" y="11204"/>
                    <a:pt x="4566" y="11055"/>
                  </a:cubicBezTo>
                  <a:cubicBezTo>
                    <a:pt x="4585" y="11500"/>
                    <a:pt x="4953" y="11858"/>
                    <a:pt x="5402" y="11858"/>
                  </a:cubicBezTo>
                  <a:cubicBezTo>
                    <a:pt x="5661" y="11858"/>
                    <a:pt x="5888" y="11740"/>
                    <a:pt x="6043" y="11559"/>
                  </a:cubicBezTo>
                  <a:cubicBezTo>
                    <a:pt x="6196" y="11740"/>
                    <a:pt x="6428" y="11858"/>
                    <a:pt x="6682" y="11858"/>
                  </a:cubicBezTo>
                  <a:cubicBezTo>
                    <a:pt x="7132" y="11858"/>
                    <a:pt x="7499" y="11500"/>
                    <a:pt x="7518" y="11055"/>
                  </a:cubicBezTo>
                  <a:close/>
                  <a:moveTo>
                    <a:pt x="8385" y="12784"/>
                  </a:moveTo>
                  <a:cubicBezTo>
                    <a:pt x="8398" y="12866"/>
                    <a:pt x="8407" y="12948"/>
                    <a:pt x="8412" y="13034"/>
                  </a:cubicBezTo>
                  <a:lnTo>
                    <a:pt x="7654" y="13034"/>
                  </a:lnTo>
                  <a:lnTo>
                    <a:pt x="7654" y="12784"/>
                  </a:lnTo>
                  <a:close/>
                  <a:moveTo>
                    <a:pt x="4943" y="1"/>
                  </a:moveTo>
                  <a:cubicBezTo>
                    <a:pt x="4594" y="1"/>
                    <a:pt x="4290" y="123"/>
                    <a:pt x="4086" y="341"/>
                  </a:cubicBezTo>
                  <a:cubicBezTo>
                    <a:pt x="3954" y="487"/>
                    <a:pt x="3868" y="667"/>
                    <a:pt x="3836" y="881"/>
                  </a:cubicBezTo>
                  <a:cubicBezTo>
                    <a:pt x="3732" y="845"/>
                    <a:pt x="3618" y="831"/>
                    <a:pt x="3509" y="831"/>
                  </a:cubicBezTo>
                  <a:cubicBezTo>
                    <a:pt x="3164" y="831"/>
                    <a:pt x="2864" y="1000"/>
                    <a:pt x="2728" y="1267"/>
                  </a:cubicBezTo>
                  <a:cubicBezTo>
                    <a:pt x="2682" y="1367"/>
                    <a:pt x="2638" y="1512"/>
                    <a:pt x="2651" y="1717"/>
                  </a:cubicBezTo>
                  <a:cubicBezTo>
                    <a:pt x="2433" y="1880"/>
                    <a:pt x="2224" y="2057"/>
                    <a:pt x="2029" y="2247"/>
                  </a:cubicBezTo>
                  <a:cubicBezTo>
                    <a:pt x="976" y="3282"/>
                    <a:pt x="386" y="4654"/>
                    <a:pt x="358" y="6115"/>
                  </a:cubicBezTo>
                  <a:cubicBezTo>
                    <a:pt x="141" y="6324"/>
                    <a:pt x="0" y="6624"/>
                    <a:pt x="0" y="6951"/>
                  </a:cubicBezTo>
                  <a:cubicBezTo>
                    <a:pt x="0" y="7282"/>
                    <a:pt x="145" y="7582"/>
                    <a:pt x="367" y="7795"/>
                  </a:cubicBezTo>
                  <a:cubicBezTo>
                    <a:pt x="394" y="7982"/>
                    <a:pt x="490" y="8468"/>
                    <a:pt x="790" y="8958"/>
                  </a:cubicBezTo>
                  <a:cubicBezTo>
                    <a:pt x="1140" y="9516"/>
                    <a:pt x="1834" y="10184"/>
                    <a:pt x="3168" y="10201"/>
                  </a:cubicBezTo>
                  <a:cubicBezTo>
                    <a:pt x="3509" y="10442"/>
                    <a:pt x="3881" y="10637"/>
                    <a:pt x="4276" y="10787"/>
                  </a:cubicBezTo>
                  <a:cubicBezTo>
                    <a:pt x="4059" y="11005"/>
                    <a:pt x="3755" y="11372"/>
                    <a:pt x="3537" y="11895"/>
                  </a:cubicBezTo>
                  <a:cubicBezTo>
                    <a:pt x="3363" y="12317"/>
                    <a:pt x="3277" y="12776"/>
                    <a:pt x="3277" y="13230"/>
                  </a:cubicBezTo>
                  <a:cubicBezTo>
                    <a:pt x="3277" y="13339"/>
                    <a:pt x="3363" y="13425"/>
                    <a:pt x="3472" y="13425"/>
                  </a:cubicBezTo>
                  <a:lnTo>
                    <a:pt x="8612" y="13425"/>
                  </a:lnTo>
                  <a:cubicBezTo>
                    <a:pt x="8721" y="13425"/>
                    <a:pt x="8811" y="13339"/>
                    <a:pt x="8811" y="13230"/>
                  </a:cubicBezTo>
                  <a:lnTo>
                    <a:pt x="8811" y="13216"/>
                  </a:lnTo>
                  <a:cubicBezTo>
                    <a:pt x="8780" y="12780"/>
                    <a:pt x="8744" y="12281"/>
                    <a:pt x="8543" y="11881"/>
                  </a:cubicBezTo>
                  <a:cubicBezTo>
                    <a:pt x="8352" y="11427"/>
                    <a:pt x="8094" y="11095"/>
                    <a:pt x="7908" y="10892"/>
                  </a:cubicBezTo>
                  <a:cubicBezTo>
                    <a:pt x="7876" y="10855"/>
                    <a:pt x="7840" y="10823"/>
                    <a:pt x="7808" y="10787"/>
                  </a:cubicBezTo>
                  <a:cubicBezTo>
                    <a:pt x="8203" y="10637"/>
                    <a:pt x="8576" y="10442"/>
                    <a:pt x="8916" y="10201"/>
                  </a:cubicBezTo>
                  <a:cubicBezTo>
                    <a:pt x="10255" y="10184"/>
                    <a:pt x="10946" y="9516"/>
                    <a:pt x="11294" y="8958"/>
                  </a:cubicBezTo>
                  <a:cubicBezTo>
                    <a:pt x="11594" y="8468"/>
                    <a:pt x="11690" y="7982"/>
                    <a:pt x="11717" y="7795"/>
                  </a:cubicBezTo>
                  <a:cubicBezTo>
                    <a:pt x="11944" y="7582"/>
                    <a:pt x="12084" y="7282"/>
                    <a:pt x="12084" y="6951"/>
                  </a:cubicBezTo>
                  <a:cubicBezTo>
                    <a:pt x="12084" y="6624"/>
                    <a:pt x="11944" y="6324"/>
                    <a:pt x="11726" y="6115"/>
                  </a:cubicBezTo>
                  <a:cubicBezTo>
                    <a:pt x="11708" y="5258"/>
                    <a:pt x="11508" y="4441"/>
                    <a:pt x="11118" y="3687"/>
                  </a:cubicBezTo>
                  <a:cubicBezTo>
                    <a:pt x="11083" y="3617"/>
                    <a:pt x="11015" y="3578"/>
                    <a:pt x="10942" y="3578"/>
                  </a:cubicBezTo>
                  <a:cubicBezTo>
                    <a:pt x="10912" y="3578"/>
                    <a:pt x="10880" y="3585"/>
                    <a:pt x="10850" y="3601"/>
                  </a:cubicBezTo>
                  <a:cubicBezTo>
                    <a:pt x="10755" y="3651"/>
                    <a:pt x="10718" y="3768"/>
                    <a:pt x="10768" y="3864"/>
                  </a:cubicBezTo>
                  <a:cubicBezTo>
                    <a:pt x="11090" y="4491"/>
                    <a:pt x="11277" y="5162"/>
                    <a:pt x="11321" y="5866"/>
                  </a:cubicBezTo>
                  <a:cubicBezTo>
                    <a:pt x="11263" y="5843"/>
                    <a:pt x="11199" y="5825"/>
                    <a:pt x="11136" y="5816"/>
                  </a:cubicBezTo>
                  <a:cubicBezTo>
                    <a:pt x="11072" y="5804"/>
                    <a:pt x="11006" y="5798"/>
                    <a:pt x="10942" y="5798"/>
                  </a:cubicBezTo>
                  <a:cubicBezTo>
                    <a:pt x="10909" y="5798"/>
                    <a:pt x="10877" y="5800"/>
                    <a:pt x="10845" y="5802"/>
                  </a:cubicBezTo>
                  <a:cubicBezTo>
                    <a:pt x="10816" y="5805"/>
                    <a:pt x="10786" y="5806"/>
                    <a:pt x="10756" y="5806"/>
                  </a:cubicBezTo>
                  <a:cubicBezTo>
                    <a:pt x="10596" y="5806"/>
                    <a:pt x="10431" y="5779"/>
                    <a:pt x="10278" y="5752"/>
                  </a:cubicBezTo>
                  <a:cubicBezTo>
                    <a:pt x="9243" y="5557"/>
                    <a:pt x="8390" y="4831"/>
                    <a:pt x="7831" y="3969"/>
                  </a:cubicBezTo>
                  <a:cubicBezTo>
                    <a:pt x="7731" y="3818"/>
                    <a:pt x="7644" y="3674"/>
                    <a:pt x="7449" y="3651"/>
                  </a:cubicBezTo>
                  <a:cubicBezTo>
                    <a:pt x="7431" y="3648"/>
                    <a:pt x="7413" y="3647"/>
                    <a:pt x="7395" y="3647"/>
                  </a:cubicBezTo>
                  <a:cubicBezTo>
                    <a:pt x="7182" y="3647"/>
                    <a:pt x="7046" y="3816"/>
                    <a:pt x="6891" y="3946"/>
                  </a:cubicBezTo>
                  <a:cubicBezTo>
                    <a:pt x="6370" y="4395"/>
                    <a:pt x="5756" y="4731"/>
                    <a:pt x="5117" y="4994"/>
                  </a:cubicBezTo>
                  <a:cubicBezTo>
                    <a:pt x="5012" y="5035"/>
                    <a:pt x="4966" y="5167"/>
                    <a:pt x="5016" y="5266"/>
                  </a:cubicBezTo>
                  <a:cubicBezTo>
                    <a:pt x="5054" y="5331"/>
                    <a:pt x="5125" y="5371"/>
                    <a:pt x="5197" y="5371"/>
                  </a:cubicBezTo>
                  <a:cubicBezTo>
                    <a:pt x="5220" y="5371"/>
                    <a:pt x="5244" y="5367"/>
                    <a:pt x="5266" y="5358"/>
                  </a:cubicBezTo>
                  <a:cubicBezTo>
                    <a:pt x="5942" y="5080"/>
                    <a:pt x="6592" y="4717"/>
                    <a:pt x="7150" y="4241"/>
                  </a:cubicBezTo>
                  <a:cubicBezTo>
                    <a:pt x="7223" y="4177"/>
                    <a:pt x="7296" y="4114"/>
                    <a:pt x="7363" y="4050"/>
                  </a:cubicBezTo>
                  <a:cubicBezTo>
                    <a:pt x="7371" y="4042"/>
                    <a:pt x="7381" y="4039"/>
                    <a:pt x="7391" y="4039"/>
                  </a:cubicBezTo>
                  <a:cubicBezTo>
                    <a:pt x="7403" y="4039"/>
                    <a:pt x="7415" y="4045"/>
                    <a:pt x="7422" y="4055"/>
                  </a:cubicBezTo>
                  <a:cubicBezTo>
                    <a:pt x="7722" y="4550"/>
                    <a:pt x="8103" y="5004"/>
                    <a:pt x="8562" y="5367"/>
                  </a:cubicBezTo>
                  <a:cubicBezTo>
                    <a:pt x="9075" y="5775"/>
                    <a:pt x="9678" y="6061"/>
                    <a:pt x="10337" y="6161"/>
                  </a:cubicBezTo>
                  <a:cubicBezTo>
                    <a:pt x="10355" y="6165"/>
                    <a:pt x="10623" y="6193"/>
                    <a:pt x="10623" y="6193"/>
                  </a:cubicBezTo>
                  <a:cubicBezTo>
                    <a:pt x="10609" y="8250"/>
                    <a:pt x="9184" y="10065"/>
                    <a:pt x="7187" y="10569"/>
                  </a:cubicBezTo>
                  <a:cubicBezTo>
                    <a:pt x="6815" y="10663"/>
                    <a:pt x="6424" y="10712"/>
                    <a:pt x="6033" y="10712"/>
                  </a:cubicBezTo>
                  <a:cubicBezTo>
                    <a:pt x="5650" y="10712"/>
                    <a:pt x="5266" y="10666"/>
                    <a:pt x="4899" y="10569"/>
                  </a:cubicBezTo>
                  <a:cubicBezTo>
                    <a:pt x="3074" y="10106"/>
                    <a:pt x="1684" y="8562"/>
                    <a:pt x="1488" y="6678"/>
                  </a:cubicBezTo>
                  <a:cubicBezTo>
                    <a:pt x="1484" y="6651"/>
                    <a:pt x="1457" y="6188"/>
                    <a:pt x="1467" y="6188"/>
                  </a:cubicBezTo>
                  <a:lnTo>
                    <a:pt x="1511" y="6188"/>
                  </a:lnTo>
                  <a:cubicBezTo>
                    <a:pt x="1865" y="6165"/>
                    <a:pt x="2219" y="6125"/>
                    <a:pt x="2569" y="6075"/>
                  </a:cubicBezTo>
                  <a:cubicBezTo>
                    <a:pt x="3227" y="5975"/>
                    <a:pt x="3885" y="5830"/>
                    <a:pt x="4522" y="5625"/>
                  </a:cubicBezTo>
                  <a:cubicBezTo>
                    <a:pt x="4626" y="5593"/>
                    <a:pt x="4681" y="5484"/>
                    <a:pt x="4648" y="5380"/>
                  </a:cubicBezTo>
                  <a:cubicBezTo>
                    <a:pt x="4622" y="5296"/>
                    <a:pt x="4544" y="5244"/>
                    <a:pt x="4461" y="5244"/>
                  </a:cubicBezTo>
                  <a:cubicBezTo>
                    <a:pt x="4442" y="5244"/>
                    <a:pt x="4422" y="5247"/>
                    <a:pt x="4403" y="5253"/>
                  </a:cubicBezTo>
                  <a:cubicBezTo>
                    <a:pt x="3804" y="5444"/>
                    <a:pt x="3196" y="5580"/>
                    <a:pt x="2578" y="5671"/>
                  </a:cubicBezTo>
                  <a:cubicBezTo>
                    <a:pt x="2192" y="5734"/>
                    <a:pt x="1802" y="5775"/>
                    <a:pt x="1407" y="5798"/>
                  </a:cubicBezTo>
                  <a:cubicBezTo>
                    <a:pt x="1378" y="5801"/>
                    <a:pt x="1347" y="5804"/>
                    <a:pt x="1317" y="5804"/>
                  </a:cubicBezTo>
                  <a:cubicBezTo>
                    <a:pt x="1304" y="5804"/>
                    <a:pt x="1292" y="5804"/>
                    <a:pt x="1280" y="5802"/>
                  </a:cubicBezTo>
                  <a:cubicBezTo>
                    <a:pt x="1242" y="5798"/>
                    <a:pt x="1203" y="5796"/>
                    <a:pt x="1164" y="5796"/>
                  </a:cubicBezTo>
                  <a:cubicBezTo>
                    <a:pt x="1031" y="5796"/>
                    <a:pt x="892" y="5820"/>
                    <a:pt x="763" y="5866"/>
                  </a:cubicBezTo>
                  <a:cubicBezTo>
                    <a:pt x="849" y="4604"/>
                    <a:pt x="1389" y="3428"/>
                    <a:pt x="2306" y="2529"/>
                  </a:cubicBezTo>
                  <a:cubicBezTo>
                    <a:pt x="2447" y="2389"/>
                    <a:pt x="2601" y="2253"/>
                    <a:pt x="2760" y="2130"/>
                  </a:cubicBezTo>
                  <a:cubicBezTo>
                    <a:pt x="2823" y="2284"/>
                    <a:pt x="2919" y="2443"/>
                    <a:pt x="3041" y="2607"/>
                  </a:cubicBezTo>
                  <a:cubicBezTo>
                    <a:pt x="3152" y="2758"/>
                    <a:pt x="3327" y="2853"/>
                    <a:pt x="3508" y="2853"/>
                  </a:cubicBezTo>
                  <a:cubicBezTo>
                    <a:pt x="3592" y="2853"/>
                    <a:pt x="3678" y="2832"/>
                    <a:pt x="3759" y="2788"/>
                  </a:cubicBezTo>
                  <a:cubicBezTo>
                    <a:pt x="4027" y="2638"/>
                    <a:pt x="4321" y="2534"/>
                    <a:pt x="4621" y="2456"/>
                  </a:cubicBezTo>
                  <a:cubicBezTo>
                    <a:pt x="4993" y="2356"/>
                    <a:pt x="5465" y="2284"/>
                    <a:pt x="6043" y="2284"/>
                  </a:cubicBezTo>
                  <a:cubicBezTo>
                    <a:pt x="6615" y="2284"/>
                    <a:pt x="7082" y="2356"/>
                    <a:pt x="7454" y="2452"/>
                  </a:cubicBezTo>
                  <a:cubicBezTo>
                    <a:pt x="7759" y="2529"/>
                    <a:pt x="8053" y="2634"/>
                    <a:pt x="8331" y="2788"/>
                  </a:cubicBezTo>
                  <a:cubicBezTo>
                    <a:pt x="8408" y="2831"/>
                    <a:pt x="8495" y="2852"/>
                    <a:pt x="8581" y="2852"/>
                  </a:cubicBezTo>
                  <a:cubicBezTo>
                    <a:pt x="8748" y="2852"/>
                    <a:pt x="8916" y="2775"/>
                    <a:pt x="9020" y="2638"/>
                  </a:cubicBezTo>
                  <a:cubicBezTo>
                    <a:pt x="9152" y="2461"/>
                    <a:pt x="9257" y="2293"/>
                    <a:pt x="9324" y="2130"/>
                  </a:cubicBezTo>
                  <a:cubicBezTo>
                    <a:pt x="9483" y="2253"/>
                    <a:pt x="9638" y="2389"/>
                    <a:pt x="9779" y="2529"/>
                  </a:cubicBezTo>
                  <a:cubicBezTo>
                    <a:pt x="9992" y="2738"/>
                    <a:pt x="10187" y="2965"/>
                    <a:pt x="10359" y="3201"/>
                  </a:cubicBezTo>
                  <a:cubicBezTo>
                    <a:pt x="10397" y="3256"/>
                    <a:pt x="10457" y="3284"/>
                    <a:pt x="10518" y="3284"/>
                  </a:cubicBezTo>
                  <a:cubicBezTo>
                    <a:pt x="10559" y="3284"/>
                    <a:pt x="10600" y="3272"/>
                    <a:pt x="10636" y="3246"/>
                  </a:cubicBezTo>
                  <a:cubicBezTo>
                    <a:pt x="10722" y="3183"/>
                    <a:pt x="10741" y="3060"/>
                    <a:pt x="10678" y="2970"/>
                  </a:cubicBezTo>
                  <a:cubicBezTo>
                    <a:pt x="10491" y="2716"/>
                    <a:pt x="10282" y="2471"/>
                    <a:pt x="10055" y="2247"/>
                  </a:cubicBezTo>
                  <a:cubicBezTo>
                    <a:pt x="9860" y="2057"/>
                    <a:pt x="9651" y="1880"/>
                    <a:pt x="9433" y="1717"/>
                  </a:cubicBezTo>
                  <a:cubicBezTo>
                    <a:pt x="9452" y="1512"/>
                    <a:pt x="9402" y="1367"/>
                    <a:pt x="9356" y="1267"/>
                  </a:cubicBezTo>
                  <a:cubicBezTo>
                    <a:pt x="9220" y="1000"/>
                    <a:pt x="8924" y="831"/>
                    <a:pt x="8580" y="831"/>
                  </a:cubicBezTo>
                  <a:cubicBezTo>
                    <a:pt x="8467" y="831"/>
                    <a:pt x="8358" y="845"/>
                    <a:pt x="8249" y="881"/>
                  </a:cubicBezTo>
                  <a:cubicBezTo>
                    <a:pt x="8216" y="667"/>
                    <a:pt x="8135" y="487"/>
                    <a:pt x="7998" y="341"/>
                  </a:cubicBezTo>
                  <a:cubicBezTo>
                    <a:pt x="7799" y="123"/>
                    <a:pt x="7491" y="1"/>
                    <a:pt x="7141" y="1"/>
                  </a:cubicBezTo>
                  <a:cubicBezTo>
                    <a:pt x="6709" y="1"/>
                    <a:pt x="6301" y="183"/>
                    <a:pt x="6043" y="464"/>
                  </a:cubicBezTo>
                  <a:cubicBezTo>
                    <a:pt x="5783" y="183"/>
                    <a:pt x="5379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6239;p57"/>
          <p:cNvGrpSpPr/>
          <p:nvPr/>
        </p:nvGrpSpPr>
        <p:grpSpPr>
          <a:xfrm>
            <a:off x="7953984" y="3603968"/>
            <a:ext cx="887464" cy="762380"/>
            <a:chOff x="1437075" y="3145100"/>
            <a:chExt cx="532741" cy="566310"/>
          </a:xfrm>
        </p:grpSpPr>
        <p:sp>
          <p:nvSpPr>
            <p:cNvPr id="192" name="Google Shape;6240;p57"/>
            <p:cNvSpPr/>
            <p:nvPr/>
          </p:nvSpPr>
          <p:spPr>
            <a:xfrm>
              <a:off x="1437075" y="3145100"/>
              <a:ext cx="532741" cy="566310"/>
            </a:xfrm>
            <a:custGeom>
              <a:avLst/>
              <a:gdLst/>
              <a:ahLst/>
              <a:cxnLst/>
              <a:rect l="l" t="t" r="r" b="b"/>
              <a:pathLst>
                <a:path w="16140" h="17157" extrusionOk="0">
                  <a:moveTo>
                    <a:pt x="5889" y="1"/>
                  </a:moveTo>
                  <a:cubicBezTo>
                    <a:pt x="4037" y="1"/>
                    <a:pt x="2538" y="1190"/>
                    <a:pt x="1766" y="3269"/>
                  </a:cubicBezTo>
                  <a:cubicBezTo>
                    <a:pt x="799" y="3587"/>
                    <a:pt x="104" y="4495"/>
                    <a:pt x="104" y="5567"/>
                  </a:cubicBezTo>
                  <a:lnTo>
                    <a:pt x="104" y="5997"/>
                  </a:lnTo>
                  <a:cubicBezTo>
                    <a:pt x="104" y="6320"/>
                    <a:pt x="164" y="6629"/>
                    <a:pt x="282" y="6906"/>
                  </a:cubicBezTo>
                  <a:cubicBezTo>
                    <a:pt x="100" y="7296"/>
                    <a:pt x="1" y="7732"/>
                    <a:pt x="1" y="8182"/>
                  </a:cubicBezTo>
                  <a:cubicBezTo>
                    <a:pt x="1" y="9017"/>
                    <a:pt x="355" y="9825"/>
                    <a:pt x="967" y="10406"/>
                  </a:cubicBezTo>
                  <a:cubicBezTo>
                    <a:pt x="1212" y="10642"/>
                    <a:pt x="1499" y="10828"/>
                    <a:pt x="1799" y="10969"/>
                  </a:cubicBezTo>
                  <a:cubicBezTo>
                    <a:pt x="2216" y="11750"/>
                    <a:pt x="2779" y="12453"/>
                    <a:pt x="3460" y="13035"/>
                  </a:cubicBezTo>
                  <a:cubicBezTo>
                    <a:pt x="3523" y="13085"/>
                    <a:pt x="3582" y="13134"/>
                    <a:pt x="3645" y="13184"/>
                  </a:cubicBezTo>
                  <a:cubicBezTo>
                    <a:pt x="3605" y="13307"/>
                    <a:pt x="3564" y="13429"/>
                    <a:pt x="3528" y="13552"/>
                  </a:cubicBezTo>
                  <a:cubicBezTo>
                    <a:pt x="3383" y="14056"/>
                    <a:pt x="3310" y="14573"/>
                    <a:pt x="3310" y="15095"/>
                  </a:cubicBezTo>
                  <a:cubicBezTo>
                    <a:pt x="3310" y="16230"/>
                    <a:pt x="4232" y="17157"/>
                    <a:pt x="5371" y="17157"/>
                  </a:cubicBezTo>
                  <a:lnTo>
                    <a:pt x="10769" y="17157"/>
                  </a:lnTo>
                  <a:cubicBezTo>
                    <a:pt x="11904" y="17157"/>
                    <a:pt x="12830" y="16230"/>
                    <a:pt x="12830" y="15095"/>
                  </a:cubicBezTo>
                  <a:cubicBezTo>
                    <a:pt x="12830" y="14573"/>
                    <a:pt x="12753" y="14033"/>
                    <a:pt x="12607" y="13534"/>
                  </a:cubicBezTo>
                  <a:cubicBezTo>
                    <a:pt x="12571" y="13416"/>
                    <a:pt x="12531" y="13297"/>
                    <a:pt x="12489" y="13184"/>
                  </a:cubicBezTo>
                  <a:cubicBezTo>
                    <a:pt x="12612" y="13089"/>
                    <a:pt x="12730" y="12989"/>
                    <a:pt x="12848" y="12880"/>
                  </a:cubicBezTo>
                  <a:cubicBezTo>
                    <a:pt x="12988" y="12753"/>
                    <a:pt x="13107" y="12612"/>
                    <a:pt x="13206" y="12458"/>
                  </a:cubicBezTo>
                  <a:cubicBezTo>
                    <a:pt x="13356" y="12349"/>
                    <a:pt x="13493" y="12222"/>
                    <a:pt x="13610" y="12072"/>
                  </a:cubicBezTo>
                  <a:cubicBezTo>
                    <a:pt x="13887" y="11732"/>
                    <a:pt x="14128" y="11363"/>
                    <a:pt x="14333" y="10978"/>
                  </a:cubicBezTo>
                  <a:cubicBezTo>
                    <a:pt x="15395" y="10497"/>
                    <a:pt x="16139" y="9425"/>
                    <a:pt x="16139" y="8182"/>
                  </a:cubicBezTo>
                  <a:cubicBezTo>
                    <a:pt x="16139" y="7732"/>
                    <a:pt x="16039" y="7296"/>
                    <a:pt x="15858" y="6906"/>
                  </a:cubicBezTo>
                  <a:cubicBezTo>
                    <a:pt x="15971" y="6629"/>
                    <a:pt x="16035" y="6320"/>
                    <a:pt x="16035" y="5997"/>
                  </a:cubicBezTo>
                  <a:lnTo>
                    <a:pt x="16035" y="5567"/>
                  </a:lnTo>
                  <a:cubicBezTo>
                    <a:pt x="16035" y="4495"/>
                    <a:pt x="15336" y="3587"/>
                    <a:pt x="14373" y="3269"/>
                  </a:cubicBezTo>
                  <a:cubicBezTo>
                    <a:pt x="13602" y="1190"/>
                    <a:pt x="12103" y="1"/>
                    <a:pt x="10251" y="1"/>
                  </a:cubicBezTo>
                  <a:cubicBezTo>
                    <a:pt x="9180" y="1"/>
                    <a:pt x="8567" y="196"/>
                    <a:pt x="8068" y="392"/>
                  </a:cubicBezTo>
                  <a:cubicBezTo>
                    <a:pt x="7586" y="201"/>
                    <a:pt x="6974" y="1"/>
                    <a:pt x="5889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241;p57"/>
            <p:cNvSpPr/>
            <p:nvPr/>
          </p:nvSpPr>
          <p:spPr>
            <a:xfrm>
              <a:off x="1633671" y="3555984"/>
              <a:ext cx="69250" cy="87404"/>
            </a:xfrm>
            <a:custGeom>
              <a:avLst/>
              <a:gdLst/>
              <a:ahLst/>
              <a:cxnLst/>
              <a:rect l="l" t="t" r="r" b="b"/>
              <a:pathLst>
                <a:path w="2098" h="2648" extrusionOk="0">
                  <a:moveTo>
                    <a:pt x="664" y="1"/>
                  </a:moveTo>
                  <a:cubicBezTo>
                    <a:pt x="591" y="51"/>
                    <a:pt x="518" y="110"/>
                    <a:pt x="450" y="168"/>
                  </a:cubicBezTo>
                  <a:lnTo>
                    <a:pt x="0" y="1681"/>
                  </a:lnTo>
                  <a:lnTo>
                    <a:pt x="450" y="2647"/>
                  </a:lnTo>
                  <a:lnTo>
                    <a:pt x="1318" y="2647"/>
                  </a:lnTo>
                  <a:lnTo>
                    <a:pt x="2098" y="1045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242;p57"/>
            <p:cNvSpPr/>
            <p:nvPr/>
          </p:nvSpPr>
          <p:spPr>
            <a:xfrm>
              <a:off x="1702889" y="3555984"/>
              <a:ext cx="72121" cy="87404"/>
            </a:xfrm>
            <a:custGeom>
              <a:avLst/>
              <a:gdLst/>
              <a:ahLst/>
              <a:cxnLst/>
              <a:rect l="l" t="t" r="r" b="b"/>
              <a:pathLst>
                <a:path w="2185" h="2648" extrusionOk="0">
                  <a:moveTo>
                    <a:pt x="786" y="1"/>
                  </a:moveTo>
                  <a:lnTo>
                    <a:pt x="1" y="1045"/>
                  </a:lnTo>
                  <a:lnTo>
                    <a:pt x="786" y="2647"/>
                  </a:lnTo>
                  <a:lnTo>
                    <a:pt x="1649" y="2647"/>
                  </a:lnTo>
                  <a:lnTo>
                    <a:pt x="2184" y="2162"/>
                  </a:lnTo>
                  <a:lnTo>
                    <a:pt x="1649" y="147"/>
                  </a:lnTo>
                  <a:cubicBezTo>
                    <a:pt x="1590" y="92"/>
                    <a:pt x="1530" y="46"/>
                    <a:pt x="1463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243;p57"/>
            <p:cNvSpPr/>
            <p:nvPr/>
          </p:nvSpPr>
          <p:spPr>
            <a:xfrm>
              <a:off x="1677143" y="3555984"/>
              <a:ext cx="51723" cy="87404"/>
            </a:xfrm>
            <a:custGeom>
              <a:avLst/>
              <a:gdLst/>
              <a:ahLst/>
              <a:cxnLst/>
              <a:rect l="l" t="t" r="r" b="b"/>
              <a:pathLst>
                <a:path w="1567" h="2648" extrusionOk="0">
                  <a:moveTo>
                    <a:pt x="1" y="1"/>
                  </a:moveTo>
                  <a:lnTo>
                    <a:pt x="1" y="2647"/>
                  </a:lnTo>
                  <a:lnTo>
                    <a:pt x="1566" y="2647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244;p57"/>
            <p:cNvSpPr/>
            <p:nvPr/>
          </p:nvSpPr>
          <p:spPr>
            <a:xfrm>
              <a:off x="1505105" y="3382032"/>
              <a:ext cx="66411" cy="66411"/>
            </a:xfrm>
            <a:custGeom>
              <a:avLst/>
              <a:gdLst/>
              <a:ahLst/>
              <a:cxnLst/>
              <a:rect l="l" t="t" r="r" b="b"/>
              <a:pathLst>
                <a:path w="2012" h="2012" extrusionOk="0">
                  <a:moveTo>
                    <a:pt x="1004" y="0"/>
                  </a:moveTo>
                  <a:cubicBezTo>
                    <a:pt x="450" y="0"/>
                    <a:pt x="0" y="449"/>
                    <a:pt x="0" y="1004"/>
                  </a:cubicBezTo>
                  <a:cubicBezTo>
                    <a:pt x="0" y="1562"/>
                    <a:pt x="450" y="2012"/>
                    <a:pt x="1004" y="2012"/>
                  </a:cubicBezTo>
                  <a:cubicBezTo>
                    <a:pt x="1563" y="2012"/>
                    <a:pt x="2011" y="1562"/>
                    <a:pt x="2011" y="1004"/>
                  </a:cubicBezTo>
                  <a:cubicBezTo>
                    <a:pt x="2011" y="449"/>
                    <a:pt x="1563" y="0"/>
                    <a:pt x="1004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245;p57"/>
            <p:cNvSpPr/>
            <p:nvPr/>
          </p:nvSpPr>
          <p:spPr>
            <a:xfrm>
              <a:off x="1835383" y="3382032"/>
              <a:ext cx="66378" cy="66411"/>
            </a:xfrm>
            <a:custGeom>
              <a:avLst/>
              <a:gdLst/>
              <a:ahLst/>
              <a:cxnLst/>
              <a:rect l="l" t="t" r="r" b="b"/>
              <a:pathLst>
                <a:path w="2011" h="2012" extrusionOk="0">
                  <a:moveTo>
                    <a:pt x="1003" y="0"/>
                  </a:moveTo>
                  <a:cubicBezTo>
                    <a:pt x="449" y="0"/>
                    <a:pt x="1" y="449"/>
                    <a:pt x="1" y="1004"/>
                  </a:cubicBezTo>
                  <a:cubicBezTo>
                    <a:pt x="1" y="1562"/>
                    <a:pt x="449" y="2012"/>
                    <a:pt x="1003" y="2012"/>
                  </a:cubicBezTo>
                  <a:cubicBezTo>
                    <a:pt x="1562" y="2012"/>
                    <a:pt x="2011" y="1562"/>
                    <a:pt x="2011" y="1004"/>
                  </a:cubicBezTo>
                  <a:cubicBezTo>
                    <a:pt x="2011" y="449"/>
                    <a:pt x="1562" y="0"/>
                    <a:pt x="1003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246;p57"/>
            <p:cNvSpPr/>
            <p:nvPr/>
          </p:nvSpPr>
          <p:spPr>
            <a:xfrm>
              <a:off x="1537915" y="3237424"/>
              <a:ext cx="331065" cy="325487"/>
            </a:xfrm>
            <a:custGeom>
              <a:avLst/>
              <a:gdLst/>
              <a:ahLst/>
              <a:cxnLst/>
              <a:rect l="l" t="t" r="r" b="b"/>
              <a:pathLst>
                <a:path w="10030" h="9861" extrusionOk="0">
                  <a:moveTo>
                    <a:pt x="5013" y="0"/>
                  </a:moveTo>
                  <a:cubicBezTo>
                    <a:pt x="2511" y="0"/>
                    <a:pt x="437" y="1798"/>
                    <a:pt x="60" y="4159"/>
                  </a:cubicBezTo>
                  <a:cubicBezTo>
                    <a:pt x="18" y="4409"/>
                    <a:pt x="1" y="4667"/>
                    <a:pt x="1" y="4931"/>
                  </a:cubicBezTo>
                  <a:cubicBezTo>
                    <a:pt x="1" y="5189"/>
                    <a:pt x="18" y="5448"/>
                    <a:pt x="60" y="5702"/>
                  </a:cubicBezTo>
                  <a:cubicBezTo>
                    <a:pt x="437" y="8059"/>
                    <a:pt x="2511" y="9861"/>
                    <a:pt x="5013" y="9861"/>
                  </a:cubicBezTo>
                  <a:cubicBezTo>
                    <a:pt x="7519" y="9861"/>
                    <a:pt x="9593" y="8059"/>
                    <a:pt x="9970" y="5702"/>
                  </a:cubicBezTo>
                  <a:cubicBezTo>
                    <a:pt x="10011" y="5448"/>
                    <a:pt x="10029" y="5189"/>
                    <a:pt x="10029" y="4931"/>
                  </a:cubicBezTo>
                  <a:cubicBezTo>
                    <a:pt x="10029" y="4667"/>
                    <a:pt x="10011" y="4409"/>
                    <a:pt x="9970" y="4159"/>
                  </a:cubicBezTo>
                  <a:cubicBezTo>
                    <a:pt x="9593" y="1798"/>
                    <a:pt x="7519" y="0"/>
                    <a:pt x="5013" y="0"/>
                  </a:cubicBezTo>
                  <a:close/>
                </a:path>
              </a:pathLst>
            </a:custGeom>
            <a:solidFill>
              <a:srgbClr val="8C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247;p57"/>
            <p:cNvSpPr/>
            <p:nvPr/>
          </p:nvSpPr>
          <p:spPr>
            <a:xfrm>
              <a:off x="1538971" y="3291062"/>
              <a:ext cx="328953" cy="89780"/>
            </a:xfrm>
            <a:custGeom>
              <a:avLst/>
              <a:gdLst/>
              <a:ahLst/>
              <a:cxnLst/>
              <a:rect l="l" t="t" r="r" b="b"/>
              <a:pathLst>
                <a:path w="9966" h="2720" extrusionOk="0">
                  <a:moveTo>
                    <a:pt x="1258" y="1"/>
                  </a:moveTo>
                  <a:cubicBezTo>
                    <a:pt x="623" y="695"/>
                    <a:pt x="182" y="1567"/>
                    <a:pt x="28" y="2534"/>
                  </a:cubicBezTo>
                  <a:cubicBezTo>
                    <a:pt x="19" y="2593"/>
                    <a:pt x="9" y="2656"/>
                    <a:pt x="1" y="2719"/>
                  </a:cubicBezTo>
                  <a:lnTo>
                    <a:pt x="9965" y="2719"/>
                  </a:lnTo>
                  <a:cubicBezTo>
                    <a:pt x="9956" y="2656"/>
                    <a:pt x="9947" y="2593"/>
                    <a:pt x="9938" y="2534"/>
                  </a:cubicBezTo>
                  <a:cubicBezTo>
                    <a:pt x="9784" y="1567"/>
                    <a:pt x="9343" y="695"/>
                    <a:pt x="8703" y="1"/>
                  </a:cubicBezTo>
                  <a:close/>
                </a:path>
              </a:pathLst>
            </a:custGeom>
            <a:solidFill>
              <a:srgbClr val="7F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248;p57"/>
            <p:cNvSpPr/>
            <p:nvPr/>
          </p:nvSpPr>
          <p:spPr>
            <a:xfrm>
              <a:off x="1559040" y="3213130"/>
              <a:ext cx="288783" cy="84862"/>
            </a:xfrm>
            <a:custGeom>
              <a:avLst/>
              <a:gdLst/>
              <a:ahLst/>
              <a:cxnLst/>
              <a:rect l="l" t="t" r="r" b="b"/>
              <a:pathLst>
                <a:path w="8749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8748" y="1939"/>
                  </a:lnTo>
                  <a:cubicBezTo>
                    <a:pt x="8422" y="1049"/>
                    <a:pt x="7782" y="1"/>
                    <a:pt x="6556" y="1"/>
                  </a:cubicBezTo>
                  <a:cubicBezTo>
                    <a:pt x="5153" y="1"/>
                    <a:pt x="5136" y="423"/>
                    <a:pt x="4373" y="423"/>
                  </a:cubicBezTo>
                  <a:cubicBezTo>
                    <a:pt x="3610" y="423"/>
                    <a:pt x="359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249;p57"/>
            <p:cNvSpPr/>
            <p:nvPr/>
          </p:nvSpPr>
          <p:spPr>
            <a:xfrm>
              <a:off x="1559040" y="3213130"/>
              <a:ext cx="161737" cy="84862"/>
            </a:xfrm>
            <a:custGeom>
              <a:avLst/>
              <a:gdLst/>
              <a:ahLst/>
              <a:cxnLst/>
              <a:rect l="l" t="t" r="r" b="b"/>
              <a:pathLst>
                <a:path w="4900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4899" y="2493"/>
                  </a:lnTo>
                  <a:lnTo>
                    <a:pt x="1050" y="1939"/>
                  </a:lnTo>
                  <a:cubicBezTo>
                    <a:pt x="1335" y="1154"/>
                    <a:pt x="1876" y="237"/>
                    <a:pt x="2847" y="41"/>
                  </a:cubicBezTo>
                  <a:cubicBezTo>
                    <a:pt x="2670" y="14"/>
                    <a:pt x="245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250;p57"/>
            <p:cNvSpPr/>
            <p:nvPr/>
          </p:nvSpPr>
          <p:spPr>
            <a:xfrm>
              <a:off x="1548873" y="3277132"/>
              <a:ext cx="309016" cy="58918"/>
            </a:xfrm>
            <a:custGeom>
              <a:avLst/>
              <a:gdLst/>
              <a:ahLst/>
              <a:cxnLst/>
              <a:rect l="l" t="t" r="r" b="b"/>
              <a:pathLst>
                <a:path w="9362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9362" y="1207"/>
                  </a:lnTo>
                  <a:cubicBezTo>
                    <a:pt x="9362" y="1207"/>
                    <a:pt x="9293" y="650"/>
                    <a:pt x="9056" y="0"/>
                  </a:cubicBezTo>
                  <a:close/>
                </a:path>
              </a:pathLst>
            </a:custGeom>
            <a:solidFill>
              <a:srgbClr val="EA8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251;p57"/>
            <p:cNvSpPr/>
            <p:nvPr/>
          </p:nvSpPr>
          <p:spPr>
            <a:xfrm>
              <a:off x="1548873" y="3277132"/>
              <a:ext cx="172167" cy="58918"/>
            </a:xfrm>
            <a:custGeom>
              <a:avLst/>
              <a:gdLst/>
              <a:ahLst/>
              <a:cxnLst/>
              <a:rect l="l" t="t" r="r" b="b"/>
              <a:pathLst>
                <a:path w="5216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5216" y="1716"/>
                  </a:lnTo>
                  <a:lnTo>
                    <a:pt x="1048" y="1207"/>
                  </a:lnTo>
                  <a:cubicBezTo>
                    <a:pt x="1048" y="1207"/>
                    <a:pt x="1117" y="650"/>
                    <a:pt x="1358" y="0"/>
                  </a:cubicBezTo>
                  <a:close/>
                </a:path>
              </a:pathLst>
            </a:custGeom>
            <a:solidFill>
              <a:srgbClr val="D37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252;p57"/>
            <p:cNvSpPr/>
            <p:nvPr/>
          </p:nvSpPr>
          <p:spPr>
            <a:xfrm>
              <a:off x="1568942" y="3353117"/>
              <a:ext cx="268978" cy="102059"/>
            </a:xfrm>
            <a:custGeom>
              <a:avLst/>
              <a:gdLst/>
              <a:ahLst/>
              <a:cxnLst/>
              <a:rect l="l" t="t" r="r" b="b"/>
              <a:pathLst>
                <a:path w="8149" h="3092" extrusionOk="0">
                  <a:moveTo>
                    <a:pt x="159" y="0"/>
                  </a:moveTo>
                  <a:cubicBezTo>
                    <a:pt x="55" y="359"/>
                    <a:pt x="0" y="726"/>
                    <a:pt x="0" y="1099"/>
                  </a:cubicBezTo>
                  <a:cubicBezTo>
                    <a:pt x="0" y="1267"/>
                    <a:pt x="10" y="1430"/>
                    <a:pt x="32" y="1589"/>
                  </a:cubicBezTo>
                  <a:cubicBezTo>
                    <a:pt x="141" y="2446"/>
                    <a:pt x="872" y="3092"/>
                    <a:pt x="1739" y="3092"/>
                  </a:cubicBezTo>
                  <a:cubicBezTo>
                    <a:pt x="2089" y="3092"/>
                    <a:pt x="2424" y="2987"/>
                    <a:pt x="2715" y="2788"/>
                  </a:cubicBezTo>
                  <a:cubicBezTo>
                    <a:pt x="3024" y="2574"/>
                    <a:pt x="3510" y="2329"/>
                    <a:pt x="4073" y="2329"/>
                  </a:cubicBezTo>
                  <a:cubicBezTo>
                    <a:pt x="4640" y="2329"/>
                    <a:pt x="5121" y="2574"/>
                    <a:pt x="5435" y="2788"/>
                  </a:cubicBezTo>
                  <a:cubicBezTo>
                    <a:pt x="5720" y="2987"/>
                    <a:pt x="6061" y="3092"/>
                    <a:pt x="6411" y="3092"/>
                  </a:cubicBezTo>
                  <a:cubicBezTo>
                    <a:pt x="7277" y="3092"/>
                    <a:pt x="8008" y="2446"/>
                    <a:pt x="8117" y="1589"/>
                  </a:cubicBezTo>
                  <a:cubicBezTo>
                    <a:pt x="8136" y="1430"/>
                    <a:pt x="8149" y="1267"/>
                    <a:pt x="8149" y="1099"/>
                  </a:cubicBezTo>
                  <a:cubicBezTo>
                    <a:pt x="8149" y="726"/>
                    <a:pt x="8094" y="359"/>
                    <a:pt x="7991" y="0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253;p57"/>
            <p:cNvSpPr/>
            <p:nvPr/>
          </p:nvSpPr>
          <p:spPr>
            <a:xfrm>
              <a:off x="1569239" y="3353117"/>
              <a:ext cx="268417" cy="27726"/>
            </a:xfrm>
            <a:custGeom>
              <a:avLst/>
              <a:gdLst/>
              <a:ahLst/>
              <a:cxnLst/>
              <a:rect l="l" t="t" r="r" b="b"/>
              <a:pathLst>
                <a:path w="8132" h="840" extrusionOk="0">
                  <a:moveTo>
                    <a:pt x="150" y="0"/>
                  </a:moveTo>
                  <a:cubicBezTo>
                    <a:pt x="68" y="273"/>
                    <a:pt x="18" y="554"/>
                    <a:pt x="1" y="839"/>
                  </a:cubicBezTo>
                  <a:lnTo>
                    <a:pt x="8131" y="839"/>
                  </a:lnTo>
                  <a:cubicBezTo>
                    <a:pt x="8113" y="554"/>
                    <a:pt x="8064" y="273"/>
                    <a:pt x="7982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254;p57"/>
            <p:cNvSpPr/>
            <p:nvPr/>
          </p:nvSpPr>
          <p:spPr>
            <a:xfrm>
              <a:off x="1508538" y="3316973"/>
              <a:ext cx="389819" cy="37959"/>
            </a:xfrm>
            <a:custGeom>
              <a:avLst/>
              <a:gdLst/>
              <a:ahLst/>
              <a:cxnLst/>
              <a:rect l="l" t="t" r="r" b="b"/>
              <a:pathLst>
                <a:path w="11810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1450" y="1150"/>
                  </a:lnTo>
                  <a:cubicBezTo>
                    <a:pt x="11650" y="1150"/>
                    <a:pt x="11809" y="991"/>
                    <a:pt x="11809" y="790"/>
                  </a:cubicBezTo>
                  <a:lnTo>
                    <a:pt x="11809" y="360"/>
                  </a:lnTo>
                  <a:cubicBezTo>
                    <a:pt x="11809" y="160"/>
                    <a:pt x="11650" y="0"/>
                    <a:pt x="11450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255;p57"/>
            <p:cNvSpPr/>
            <p:nvPr/>
          </p:nvSpPr>
          <p:spPr>
            <a:xfrm>
              <a:off x="1508538" y="3316973"/>
              <a:ext cx="46376" cy="37959"/>
            </a:xfrm>
            <a:custGeom>
              <a:avLst/>
              <a:gdLst/>
              <a:ahLst/>
              <a:cxnLst/>
              <a:rect l="l" t="t" r="r" b="b"/>
              <a:pathLst>
                <a:path w="1405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404" y="1150"/>
                  </a:lnTo>
                  <a:cubicBezTo>
                    <a:pt x="1208" y="1150"/>
                    <a:pt x="1050" y="991"/>
                    <a:pt x="1050" y="790"/>
                  </a:cubicBezTo>
                  <a:lnTo>
                    <a:pt x="1050" y="360"/>
                  </a:lnTo>
                  <a:cubicBezTo>
                    <a:pt x="1050" y="160"/>
                    <a:pt x="1208" y="0"/>
                    <a:pt x="140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256;p57"/>
            <p:cNvSpPr/>
            <p:nvPr/>
          </p:nvSpPr>
          <p:spPr>
            <a:xfrm>
              <a:off x="1618851" y="3561529"/>
              <a:ext cx="29707" cy="65850"/>
            </a:xfrm>
            <a:custGeom>
              <a:avLst/>
              <a:gdLst/>
              <a:ahLst/>
              <a:cxnLst/>
              <a:rect l="l" t="t" r="r" b="b"/>
              <a:pathLst>
                <a:path w="900" h="1995" extrusionOk="0">
                  <a:moveTo>
                    <a:pt x="899" y="0"/>
                  </a:moveTo>
                  <a:cubicBezTo>
                    <a:pt x="468" y="392"/>
                    <a:pt x="159" y="954"/>
                    <a:pt x="0" y="1513"/>
                  </a:cubicBezTo>
                  <a:lnTo>
                    <a:pt x="382" y="1994"/>
                  </a:lnTo>
                  <a:lnTo>
                    <a:pt x="899" y="1513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257;p57"/>
            <p:cNvSpPr/>
            <p:nvPr/>
          </p:nvSpPr>
          <p:spPr>
            <a:xfrm>
              <a:off x="1758211" y="3561529"/>
              <a:ext cx="29839" cy="65850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0" y="0"/>
                  </a:moveTo>
                  <a:lnTo>
                    <a:pt x="0" y="1513"/>
                  </a:lnTo>
                  <a:lnTo>
                    <a:pt x="522" y="1994"/>
                  </a:lnTo>
                  <a:lnTo>
                    <a:pt x="904" y="1513"/>
                  </a:lnTo>
                  <a:cubicBezTo>
                    <a:pt x="740" y="954"/>
                    <a:pt x="432" y="392"/>
                    <a:pt x="0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258;p57"/>
            <p:cNvSpPr/>
            <p:nvPr/>
          </p:nvSpPr>
          <p:spPr>
            <a:xfrm>
              <a:off x="1614361" y="3611437"/>
              <a:ext cx="34196" cy="31951"/>
            </a:xfrm>
            <a:custGeom>
              <a:avLst/>
              <a:gdLst/>
              <a:ahLst/>
              <a:cxnLst/>
              <a:rect l="l" t="t" r="r" b="b"/>
              <a:pathLst>
                <a:path w="1036" h="968" extrusionOk="0">
                  <a:moveTo>
                    <a:pt x="136" y="1"/>
                  </a:moveTo>
                  <a:cubicBezTo>
                    <a:pt x="109" y="95"/>
                    <a:pt x="82" y="191"/>
                    <a:pt x="63" y="292"/>
                  </a:cubicBezTo>
                  <a:cubicBezTo>
                    <a:pt x="23" y="509"/>
                    <a:pt x="0" y="736"/>
                    <a:pt x="0" y="967"/>
                  </a:cubicBezTo>
                  <a:lnTo>
                    <a:pt x="1035" y="967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259;p57"/>
            <p:cNvSpPr/>
            <p:nvPr/>
          </p:nvSpPr>
          <p:spPr>
            <a:xfrm>
              <a:off x="1758211" y="3611437"/>
              <a:ext cx="34328" cy="31951"/>
            </a:xfrm>
            <a:custGeom>
              <a:avLst/>
              <a:gdLst/>
              <a:ahLst/>
              <a:cxnLst/>
              <a:rect l="l" t="t" r="r" b="b"/>
              <a:pathLst>
                <a:path w="1040" h="968" extrusionOk="0">
                  <a:moveTo>
                    <a:pt x="0" y="1"/>
                  </a:moveTo>
                  <a:lnTo>
                    <a:pt x="0" y="967"/>
                  </a:lnTo>
                  <a:lnTo>
                    <a:pt x="1040" y="967"/>
                  </a:lnTo>
                  <a:cubicBezTo>
                    <a:pt x="1040" y="736"/>
                    <a:pt x="1017" y="509"/>
                    <a:pt x="971" y="292"/>
                  </a:cubicBezTo>
                  <a:cubicBezTo>
                    <a:pt x="954" y="191"/>
                    <a:pt x="931" y="95"/>
                    <a:pt x="90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260;p57"/>
            <p:cNvSpPr/>
            <p:nvPr/>
          </p:nvSpPr>
          <p:spPr>
            <a:xfrm>
              <a:off x="1777091" y="3392660"/>
              <a:ext cx="12906" cy="28651"/>
            </a:xfrm>
            <a:custGeom>
              <a:avLst/>
              <a:gdLst/>
              <a:ahLst/>
              <a:cxnLst/>
              <a:rect l="l" t="t" r="r" b="b"/>
              <a:pathLst>
                <a:path w="391" h="868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72"/>
                  </a:lnTo>
                  <a:cubicBezTo>
                    <a:pt x="0" y="781"/>
                    <a:pt x="86" y="867"/>
                    <a:pt x="195" y="867"/>
                  </a:cubicBezTo>
                  <a:cubicBezTo>
                    <a:pt x="304" y="867"/>
                    <a:pt x="390" y="781"/>
                    <a:pt x="390" y="672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261;p57"/>
            <p:cNvSpPr/>
            <p:nvPr/>
          </p:nvSpPr>
          <p:spPr>
            <a:xfrm>
              <a:off x="1615814" y="3392660"/>
              <a:ext cx="13104" cy="28651"/>
            </a:xfrm>
            <a:custGeom>
              <a:avLst/>
              <a:gdLst/>
              <a:ahLst/>
              <a:cxnLst/>
              <a:rect l="l" t="t" r="r" b="b"/>
              <a:pathLst>
                <a:path w="397" h="868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72"/>
                  </a:lnTo>
                  <a:cubicBezTo>
                    <a:pt x="1" y="781"/>
                    <a:pt x="92" y="867"/>
                    <a:pt x="201" y="867"/>
                  </a:cubicBezTo>
                  <a:cubicBezTo>
                    <a:pt x="310" y="867"/>
                    <a:pt x="396" y="781"/>
                    <a:pt x="396" y="672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262;p57"/>
            <p:cNvSpPr/>
            <p:nvPr/>
          </p:nvSpPr>
          <p:spPr>
            <a:xfrm>
              <a:off x="1681302" y="3450688"/>
              <a:ext cx="43339" cy="19342"/>
            </a:xfrm>
            <a:custGeom>
              <a:avLst/>
              <a:gdLst/>
              <a:ahLst/>
              <a:cxnLst/>
              <a:rect l="l" t="t" r="r" b="b"/>
              <a:pathLst>
                <a:path w="1313" h="586" extrusionOk="0">
                  <a:moveTo>
                    <a:pt x="220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22"/>
                    <a:pt x="1" y="244"/>
                    <a:pt x="74" y="326"/>
                  </a:cubicBezTo>
                  <a:cubicBezTo>
                    <a:pt x="214" y="490"/>
                    <a:pt x="428" y="585"/>
                    <a:pt x="655" y="585"/>
                  </a:cubicBezTo>
                  <a:cubicBezTo>
                    <a:pt x="882" y="585"/>
                    <a:pt x="1095" y="490"/>
                    <a:pt x="1241" y="326"/>
                  </a:cubicBezTo>
                  <a:cubicBezTo>
                    <a:pt x="1313" y="244"/>
                    <a:pt x="1304" y="122"/>
                    <a:pt x="1222" y="49"/>
                  </a:cubicBezTo>
                  <a:cubicBezTo>
                    <a:pt x="1185" y="16"/>
                    <a:pt x="1140" y="0"/>
                    <a:pt x="1094" y="0"/>
                  </a:cubicBezTo>
                  <a:cubicBezTo>
                    <a:pt x="1040" y="0"/>
                    <a:pt x="985" y="23"/>
                    <a:pt x="946" y="68"/>
                  </a:cubicBezTo>
                  <a:cubicBezTo>
                    <a:pt x="877" y="150"/>
                    <a:pt x="768" y="194"/>
                    <a:pt x="655" y="194"/>
                  </a:cubicBezTo>
                  <a:cubicBezTo>
                    <a:pt x="541" y="194"/>
                    <a:pt x="437" y="150"/>
                    <a:pt x="369" y="68"/>
                  </a:cubicBezTo>
                  <a:cubicBezTo>
                    <a:pt x="329" y="23"/>
                    <a:pt x="27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263;p57"/>
            <p:cNvSpPr/>
            <p:nvPr/>
          </p:nvSpPr>
          <p:spPr>
            <a:xfrm>
              <a:off x="1498668" y="3206693"/>
              <a:ext cx="409557" cy="443159"/>
            </a:xfrm>
            <a:custGeom>
              <a:avLst/>
              <a:gdLst/>
              <a:ahLst/>
              <a:cxnLst/>
              <a:rect l="l" t="t" r="r" b="b"/>
              <a:pathLst>
                <a:path w="12408" h="13426" extrusionOk="0">
                  <a:moveTo>
                    <a:pt x="8385" y="395"/>
                  </a:moveTo>
                  <a:cubicBezTo>
                    <a:pt x="9379" y="395"/>
                    <a:pt x="9961" y="1181"/>
                    <a:pt x="10288" y="1935"/>
                  </a:cubicBezTo>
                  <a:lnTo>
                    <a:pt x="4136" y="1935"/>
                  </a:lnTo>
                  <a:cubicBezTo>
                    <a:pt x="4027" y="1935"/>
                    <a:pt x="3937" y="2025"/>
                    <a:pt x="3937" y="2134"/>
                  </a:cubicBezTo>
                  <a:cubicBezTo>
                    <a:pt x="3937" y="2243"/>
                    <a:pt x="4027" y="2329"/>
                    <a:pt x="4136" y="2329"/>
                  </a:cubicBezTo>
                  <a:lnTo>
                    <a:pt x="10437" y="2329"/>
                  </a:lnTo>
                  <a:cubicBezTo>
                    <a:pt x="10550" y="2656"/>
                    <a:pt x="10614" y="2956"/>
                    <a:pt x="10650" y="3146"/>
                  </a:cubicBezTo>
                  <a:lnTo>
                    <a:pt x="1752" y="3146"/>
                  </a:lnTo>
                  <a:cubicBezTo>
                    <a:pt x="1789" y="2956"/>
                    <a:pt x="1857" y="2661"/>
                    <a:pt x="1966" y="2329"/>
                  </a:cubicBezTo>
                  <a:lnTo>
                    <a:pt x="3350" y="2329"/>
                  </a:lnTo>
                  <a:cubicBezTo>
                    <a:pt x="3455" y="2329"/>
                    <a:pt x="3546" y="2243"/>
                    <a:pt x="3546" y="2134"/>
                  </a:cubicBezTo>
                  <a:cubicBezTo>
                    <a:pt x="3546" y="2025"/>
                    <a:pt x="3455" y="1935"/>
                    <a:pt x="3350" y="1935"/>
                  </a:cubicBezTo>
                  <a:lnTo>
                    <a:pt x="2116" y="1935"/>
                  </a:lnTo>
                  <a:cubicBezTo>
                    <a:pt x="2447" y="1181"/>
                    <a:pt x="3028" y="395"/>
                    <a:pt x="4023" y="395"/>
                  </a:cubicBezTo>
                  <a:cubicBezTo>
                    <a:pt x="4790" y="395"/>
                    <a:pt x="5112" y="523"/>
                    <a:pt x="5398" y="636"/>
                  </a:cubicBezTo>
                  <a:cubicBezTo>
                    <a:pt x="5672" y="745"/>
                    <a:pt x="5939" y="800"/>
                    <a:pt x="6205" y="800"/>
                  </a:cubicBezTo>
                  <a:cubicBezTo>
                    <a:pt x="6470" y="800"/>
                    <a:pt x="6735" y="745"/>
                    <a:pt x="7005" y="636"/>
                  </a:cubicBezTo>
                  <a:cubicBezTo>
                    <a:pt x="7291" y="523"/>
                    <a:pt x="7618" y="395"/>
                    <a:pt x="8385" y="395"/>
                  </a:cubicBezTo>
                  <a:close/>
                  <a:moveTo>
                    <a:pt x="11749" y="3538"/>
                  </a:moveTo>
                  <a:cubicBezTo>
                    <a:pt x="11840" y="3538"/>
                    <a:pt x="11912" y="3609"/>
                    <a:pt x="11912" y="3701"/>
                  </a:cubicBezTo>
                  <a:lnTo>
                    <a:pt x="11912" y="4131"/>
                  </a:lnTo>
                  <a:cubicBezTo>
                    <a:pt x="11912" y="4223"/>
                    <a:pt x="11840" y="4295"/>
                    <a:pt x="11749" y="4295"/>
                  </a:cubicBezTo>
                  <a:lnTo>
                    <a:pt x="654" y="4295"/>
                  </a:lnTo>
                  <a:cubicBezTo>
                    <a:pt x="568" y="4295"/>
                    <a:pt x="495" y="4223"/>
                    <a:pt x="495" y="4131"/>
                  </a:cubicBezTo>
                  <a:lnTo>
                    <a:pt x="495" y="3701"/>
                  </a:lnTo>
                  <a:cubicBezTo>
                    <a:pt x="495" y="3609"/>
                    <a:pt x="568" y="3538"/>
                    <a:pt x="654" y="3538"/>
                  </a:cubicBezTo>
                  <a:close/>
                  <a:moveTo>
                    <a:pt x="999" y="5535"/>
                  </a:moveTo>
                  <a:lnTo>
                    <a:pt x="999" y="5535"/>
                  </a:lnTo>
                  <a:cubicBezTo>
                    <a:pt x="968" y="6065"/>
                    <a:pt x="1017" y="6601"/>
                    <a:pt x="1149" y="7115"/>
                  </a:cubicBezTo>
                  <a:lnTo>
                    <a:pt x="1149" y="7123"/>
                  </a:lnTo>
                  <a:cubicBezTo>
                    <a:pt x="727" y="7100"/>
                    <a:pt x="390" y="6746"/>
                    <a:pt x="390" y="6316"/>
                  </a:cubicBezTo>
                  <a:cubicBezTo>
                    <a:pt x="390" y="5939"/>
                    <a:pt x="650" y="5621"/>
                    <a:pt x="999" y="5535"/>
                  </a:cubicBezTo>
                  <a:close/>
                  <a:moveTo>
                    <a:pt x="11404" y="5535"/>
                  </a:moveTo>
                  <a:lnTo>
                    <a:pt x="11404" y="5535"/>
                  </a:lnTo>
                  <a:cubicBezTo>
                    <a:pt x="11754" y="5621"/>
                    <a:pt x="12012" y="5939"/>
                    <a:pt x="12012" y="6316"/>
                  </a:cubicBezTo>
                  <a:cubicBezTo>
                    <a:pt x="12012" y="6746"/>
                    <a:pt x="11677" y="7100"/>
                    <a:pt x="11254" y="7123"/>
                  </a:cubicBezTo>
                  <a:cubicBezTo>
                    <a:pt x="11390" y="6606"/>
                    <a:pt x="11436" y="6071"/>
                    <a:pt x="11404" y="5535"/>
                  </a:cubicBezTo>
                  <a:close/>
                  <a:moveTo>
                    <a:pt x="9984" y="4686"/>
                  </a:moveTo>
                  <a:cubicBezTo>
                    <a:pt x="10047" y="4967"/>
                    <a:pt x="10078" y="5248"/>
                    <a:pt x="10078" y="5535"/>
                  </a:cubicBezTo>
                  <a:cubicBezTo>
                    <a:pt x="10078" y="5689"/>
                    <a:pt x="10070" y="5847"/>
                    <a:pt x="10051" y="6002"/>
                  </a:cubicBezTo>
                  <a:cubicBezTo>
                    <a:pt x="9956" y="6760"/>
                    <a:pt x="9307" y="7332"/>
                    <a:pt x="8540" y="7332"/>
                  </a:cubicBezTo>
                  <a:cubicBezTo>
                    <a:pt x="8231" y="7332"/>
                    <a:pt x="7931" y="7237"/>
                    <a:pt x="7673" y="7060"/>
                  </a:cubicBezTo>
                  <a:cubicBezTo>
                    <a:pt x="7346" y="6838"/>
                    <a:pt x="6824" y="6570"/>
                    <a:pt x="6202" y="6570"/>
                  </a:cubicBezTo>
                  <a:cubicBezTo>
                    <a:pt x="5584" y="6570"/>
                    <a:pt x="5062" y="6838"/>
                    <a:pt x="4731" y="7060"/>
                  </a:cubicBezTo>
                  <a:cubicBezTo>
                    <a:pt x="4476" y="7237"/>
                    <a:pt x="4176" y="7332"/>
                    <a:pt x="3868" y="7332"/>
                  </a:cubicBezTo>
                  <a:cubicBezTo>
                    <a:pt x="3101" y="7332"/>
                    <a:pt x="2452" y="6760"/>
                    <a:pt x="2357" y="6002"/>
                  </a:cubicBezTo>
                  <a:cubicBezTo>
                    <a:pt x="2302" y="5562"/>
                    <a:pt x="2324" y="5117"/>
                    <a:pt x="2424" y="4686"/>
                  </a:cubicBezTo>
                  <a:close/>
                  <a:moveTo>
                    <a:pt x="4345" y="11264"/>
                  </a:moveTo>
                  <a:lnTo>
                    <a:pt x="4345" y="12068"/>
                  </a:lnTo>
                  <a:lnTo>
                    <a:pt x="3914" y="12068"/>
                  </a:lnTo>
                  <a:cubicBezTo>
                    <a:pt x="4023" y="11772"/>
                    <a:pt x="4172" y="11500"/>
                    <a:pt x="4345" y="11264"/>
                  </a:cubicBezTo>
                  <a:close/>
                  <a:moveTo>
                    <a:pt x="8063" y="11264"/>
                  </a:moveTo>
                  <a:cubicBezTo>
                    <a:pt x="8235" y="11500"/>
                    <a:pt x="8385" y="11772"/>
                    <a:pt x="8494" y="12068"/>
                  </a:cubicBezTo>
                  <a:lnTo>
                    <a:pt x="8063" y="12068"/>
                  </a:lnTo>
                  <a:lnTo>
                    <a:pt x="8063" y="11264"/>
                  </a:lnTo>
                  <a:close/>
                  <a:moveTo>
                    <a:pt x="4345" y="12458"/>
                  </a:moveTo>
                  <a:lnTo>
                    <a:pt x="4345" y="13030"/>
                  </a:lnTo>
                  <a:lnTo>
                    <a:pt x="3705" y="13030"/>
                  </a:lnTo>
                  <a:cubicBezTo>
                    <a:pt x="3713" y="12885"/>
                    <a:pt x="3732" y="12734"/>
                    <a:pt x="3763" y="12590"/>
                  </a:cubicBezTo>
                  <a:cubicBezTo>
                    <a:pt x="3773" y="12544"/>
                    <a:pt x="3782" y="12503"/>
                    <a:pt x="3791" y="12458"/>
                  </a:cubicBezTo>
                  <a:close/>
                  <a:moveTo>
                    <a:pt x="4794" y="10796"/>
                  </a:moveTo>
                  <a:cubicBezTo>
                    <a:pt x="4930" y="10832"/>
                    <a:pt x="5071" y="10869"/>
                    <a:pt x="5211" y="10892"/>
                  </a:cubicBezTo>
                  <a:lnTo>
                    <a:pt x="5211" y="13030"/>
                  </a:lnTo>
                  <a:lnTo>
                    <a:pt x="4740" y="13030"/>
                  </a:lnTo>
                  <a:lnTo>
                    <a:pt x="4740" y="10842"/>
                  </a:lnTo>
                  <a:cubicBezTo>
                    <a:pt x="4758" y="10828"/>
                    <a:pt x="4776" y="10810"/>
                    <a:pt x="4794" y="10796"/>
                  </a:cubicBezTo>
                  <a:close/>
                  <a:moveTo>
                    <a:pt x="6778" y="10955"/>
                  </a:moveTo>
                  <a:lnTo>
                    <a:pt x="6778" y="13030"/>
                  </a:lnTo>
                  <a:lnTo>
                    <a:pt x="5603" y="13030"/>
                  </a:lnTo>
                  <a:lnTo>
                    <a:pt x="5603" y="10955"/>
                  </a:lnTo>
                  <a:cubicBezTo>
                    <a:pt x="5666" y="10960"/>
                    <a:pt x="5734" y="10964"/>
                    <a:pt x="5798" y="10968"/>
                  </a:cubicBezTo>
                  <a:cubicBezTo>
                    <a:pt x="5937" y="10980"/>
                    <a:pt x="6077" y="10986"/>
                    <a:pt x="6218" y="10986"/>
                  </a:cubicBezTo>
                  <a:cubicBezTo>
                    <a:pt x="6405" y="10986"/>
                    <a:pt x="6592" y="10976"/>
                    <a:pt x="6778" y="10955"/>
                  </a:cubicBezTo>
                  <a:close/>
                  <a:moveTo>
                    <a:pt x="7614" y="10796"/>
                  </a:moveTo>
                  <a:cubicBezTo>
                    <a:pt x="7623" y="10805"/>
                    <a:pt x="7631" y="10810"/>
                    <a:pt x="7641" y="10819"/>
                  </a:cubicBezTo>
                  <a:lnTo>
                    <a:pt x="7641" y="13030"/>
                  </a:lnTo>
                  <a:lnTo>
                    <a:pt x="7168" y="13030"/>
                  </a:lnTo>
                  <a:lnTo>
                    <a:pt x="7168" y="10896"/>
                  </a:lnTo>
                  <a:cubicBezTo>
                    <a:pt x="7319" y="10869"/>
                    <a:pt x="7468" y="10838"/>
                    <a:pt x="7614" y="10796"/>
                  </a:cubicBezTo>
                  <a:close/>
                  <a:moveTo>
                    <a:pt x="8616" y="12458"/>
                  </a:moveTo>
                  <a:cubicBezTo>
                    <a:pt x="8626" y="12503"/>
                    <a:pt x="8635" y="12544"/>
                    <a:pt x="8643" y="12590"/>
                  </a:cubicBezTo>
                  <a:cubicBezTo>
                    <a:pt x="8671" y="12734"/>
                    <a:pt x="8689" y="12885"/>
                    <a:pt x="8698" y="13030"/>
                  </a:cubicBezTo>
                  <a:lnTo>
                    <a:pt x="8063" y="13030"/>
                  </a:lnTo>
                  <a:lnTo>
                    <a:pt x="8063" y="12458"/>
                  </a:lnTo>
                  <a:close/>
                  <a:moveTo>
                    <a:pt x="4023" y="1"/>
                  </a:moveTo>
                  <a:cubicBezTo>
                    <a:pt x="2960" y="1"/>
                    <a:pt x="2139" y="713"/>
                    <a:pt x="1643" y="2067"/>
                  </a:cubicBezTo>
                  <a:cubicBezTo>
                    <a:pt x="1475" y="2516"/>
                    <a:pt x="1394" y="2924"/>
                    <a:pt x="1353" y="3146"/>
                  </a:cubicBezTo>
                  <a:lnTo>
                    <a:pt x="654" y="3146"/>
                  </a:lnTo>
                  <a:cubicBezTo>
                    <a:pt x="350" y="3146"/>
                    <a:pt x="100" y="3396"/>
                    <a:pt x="100" y="3701"/>
                  </a:cubicBezTo>
                  <a:lnTo>
                    <a:pt x="100" y="4131"/>
                  </a:lnTo>
                  <a:cubicBezTo>
                    <a:pt x="100" y="4441"/>
                    <a:pt x="350" y="4686"/>
                    <a:pt x="654" y="4686"/>
                  </a:cubicBezTo>
                  <a:lnTo>
                    <a:pt x="1131" y="4686"/>
                  </a:lnTo>
                  <a:cubicBezTo>
                    <a:pt x="1094" y="4831"/>
                    <a:pt x="1067" y="4981"/>
                    <a:pt x="1044" y="5126"/>
                  </a:cubicBezTo>
                  <a:cubicBezTo>
                    <a:pt x="454" y="5204"/>
                    <a:pt x="0" y="5707"/>
                    <a:pt x="0" y="6316"/>
                  </a:cubicBezTo>
                  <a:cubicBezTo>
                    <a:pt x="0" y="6971"/>
                    <a:pt x="559" y="7520"/>
                    <a:pt x="1210" y="7520"/>
                  </a:cubicBezTo>
                  <a:cubicBezTo>
                    <a:pt x="1231" y="7520"/>
                    <a:pt x="1251" y="7520"/>
                    <a:pt x="1272" y="7519"/>
                  </a:cubicBezTo>
                  <a:cubicBezTo>
                    <a:pt x="1567" y="8372"/>
                    <a:pt x="2093" y="9143"/>
                    <a:pt x="2801" y="9743"/>
                  </a:cubicBezTo>
                  <a:cubicBezTo>
                    <a:pt x="3264" y="10138"/>
                    <a:pt x="3795" y="10446"/>
                    <a:pt x="4358" y="10656"/>
                  </a:cubicBezTo>
                  <a:cubicBezTo>
                    <a:pt x="3950" y="11046"/>
                    <a:pt x="3627" y="11590"/>
                    <a:pt x="3451" y="12208"/>
                  </a:cubicBezTo>
                  <a:cubicBezTo>
                    <a:pt x="3355" y="12539"/>
                    <a:pt x="3305" y="12885"/>
                    <a:pt x="3305" y="13229"/>
                  </a:cubicBezTo>
                  <a:cubicBezTo>
                    <a:pt x="3305" y="13334"/>
                    <a:pt x="3396" y="13425"/>
                    <a:pt x="3505" y="13425"/>
                  </a:cubicBezTo>
                  <a:lnTo>
                    <a:pt x="8903" y="13425"/>
                  </a:lnTo>
                  <a:cubicBezTo>
                    <a:pt x="9012" y="13425"/>
                    <a:pt x="9098" y="13334"/>
                    <a:pt x="9098" y="13229"/>
                  </a:cubicBezTo>
                  <a:cubicBezTo>
                    <a:pt x="9098" y="12889"/>
                    <a:pt x="9048" y="12521"/>
                    <a:pt x="8949" y="12194"/>
                  </a:cubicBezTo>
                  <a:cubicBezTo>
                    <a:pt x="8771" y="11582"/>
                    <a:pt x="8453" y="11041"/>
                    <a:pt x="8050" y="10656"/>
                  </a:cubicBezTo>
                  <a:cubicBezTo>
                    <a:pt x="8662" y="10424"/>
                    <a:pt x="9234" y="10084"/>
                    <a:pt x="9729" y="9634"/>
                  </a:cubicBezTo>
                  <a:cubicBezTo>
                    <a:pt x="9810" y="9562"/>
                    <a:pt x="9820" y="9434"/>
                    <a:pt x="9743" y="9357"/>
                  </a:cubicBezTo>
                  <a:cubicBezTo>
                    <a:pt x="9704" y="9314"/>
                    <a:pt x="9652" y="9292"/>
                    <a:pt x="9599" y="9292"/>
                  </a:cubicBezTo>
                  <a:cubicBezTo>
                    <a:pt x="9552" y="9292"/>
                    <a:pt x="9505" y="9309"/>
                    <a:pt x="9466" y="9344"/>
                  </a:cubicBezTo>
                  <a:cubicBezTo>
                    <a:pt x="8558" y="10166"/>
                    <a:pt x="7379" y="10579"/>
                    <a:pt x="6200" y="10579"/>
                  </a:cubicBezTo>
                  <a:cubicBezTo>
                    <a:pt x="5074" y="10579"/>
                    <a:pt x="3947" y="10202"/>
                    <a:pt x="3055" y="9443"/>
                  </a:cubicBezTo>
                  <a:cubicBezTo>
                    <a:pt x="2357" y="8853"/>
                    <a:pt x="1848" y="8077"/>
                    <a:pt x="1584" y="7219"/>
                  </a:cubicBezTo>
                  <a:cubicBezTo>
                    <a:pt x="1335" y="6402"/>
                    <a:pt x="1316" y="5516"/>
                    <a:pt x="1534" y="4686"/>
                  </a:cubicBezTo>
                  <a:lnTo>
                    <a:pt x="2020" y="4686"/>
                  </a:lnTo>
                  <a:cubicBezTo>
                    <a:pt x="1961" y="4967"/>
                    <a:pt x="1934" y="5248"/>
                    <a:pt x="1934" y="5535"/>
                  </a:cubicBezTo>
                  <a:cubicBezTo>
                    <a:pt x="1934" y="5707"/>
                    <a:pt x="1943" y="5880"/>
                    <a:pt x="1966" y="6048"/>
                  </a:cubicBezTo>
                  <a:cubicBezTo>
                    <a:pt x="2084" y="7006"/>
                    <a:pt x="2902" y="7723"/>
                    <a:pt x="3868" y="7723"/>
                  </a:cubicBezTo>
                  <a:cubicBezTo>
                    <a:pt x="4254" y="7723"/>
                    <a:pt x="4631" y="7609"/>
                    <a:pt x="4953" y="7387"/>
                  </a:cubicBezTo>
                  <a:cubicBezTo>
                    <a:pt x="5239" y="7192"/>
                    <a:pt x="5684" y="6960"/>
                    <a:pt x="6202" y="6960"/>
                  </a:cubicBezTo>
                  <a:cubicBezTo>
                    <a:pt x="6719" y="6960"/>
                    <a:pt x="7168" y="7192"/>
                    <a:pt x="7455" y="7387"/>
                  </a:cubicBezTo>
                  <a:cubicBezTo>
                    <a:pt x="7777" y="7609"/>
                    <a:pt x="8149" y="7723"/>
                    <a:pt x="8540" y="7723"/>
                  </a:cubicBezTo>
                  <a:cubicBezTo>
                    <a:pt x="9502" y="7723"/>
                    <a:pt x="10319" y="7006"/>
                    <a:pt x="10441" y="6048"/>
                  </a:cubicBezTo>
                  <a:cubicBezTo>
                    <a:pt x="10496" y="5598"/>
                    <a:pt x="10478" y="5135"/>
                    <a:pt x="10382" y="4686"/>
                  </a:cubicBezTo>
                  <a:lnTo>
                    <a:pt x="10873" y="4686"/>
                  </a:lnTo>
                  <a:cubicBezTo>
                    <a:pt x="11086" y="5507"/>
                    <a:pt x="11068" y="6379"/>
                    <a:pt x="10828" y="7188"/>
                  </a:cubicBezTo>
                  <a:lnTo>
                    <a:pt x="10828" y="7192"/>
                  </a:lnTo>
                  <a:cubicBezTo>
                    <a:pt x="10655" y="7773"/>
                    <a:pt x="10369" y="8317"/>
                    <a:pt x="9988" y="8795"/>
                  </a:cubicBezTo>
                  <a:cubicBezTo>
                    <a:pt x="9919" y="8876"/>
                    <a:pt x="9934" y="8998"/>
                    <a:pt x="10015" y="9067"/>
                  </a:cubicBezTo>
                  <a:cubicBezTo>
                    <a:pt x="10053" y="9097"/>
                    <a:pt x="10098" y="9112"/>
                    <a:pt x="10143" y="9112"/>
                  </a:cubicBezTo>
                  <a:cubicBezTo>
                    <a:pt x="10199" y="9112"/>
                    <a:pt x="10254" y="9088"/>
                    <a:pt x="10292" y="9040"/>
                  </a:cubicBezTo>
                  <a:cubicBezTo>
                    <a:pt x="10659" y="8581"/>
                    <a:pt x="10946" y="8064"/>
                    <a:pt x="11136" y="7519"/>
                  </a:cubicBezTo>
                  <a:lnTo>
                    <a:pt x="11204" y="7519"/>
                  </a:lnTo>
                  <a:cubicBezTo>
                    <a:pt x="11867" y="7519"/>
                    <a:pt x="12408" y="6978"/>
                    <a:pt x="12408" y="6316"/>
                  </a:cubicBezTo>
                  <a:cubicBezTo>
                    <a:pt x="12408" y="5707"/>
                    <a:pt x="11949" y="5204"/>
                    <a:pt x="11363" y="5126"/>
                  </a:cubicBezTo>
                  <a:cubicBezTo>
                    <a:pt x="11340" y="4981"/>
                    <a:pt x="11313" y="4831"/>
                    <a:pt x="11277" y="4686"/>
                  </a:cubicBezTo>
                  <a:lnTo>
                    <a:pt x="11749" y="4686"/>
                  </a:lnTo>
                  <a:cubicBezTo>
                    <a:pt x="12058" y="4686"/>
                    <a:pt x="12303" y="4441"/>
                    <a:pt x="12303" y="4131"/>
                  </a:cubicBezTo>
                  <a:lnTo>
                    <a:pt x="12303" y="3701"/>
                  </a:lnTo>
                  <a:cubicBezTo>
                    <a:pt x="12303" y="3396"/>
                    <a:pt x="12058" y="3146"/>
                    <a:pt x="11749" y="3146"/>
                  </a:cubicBezTo>
                  <a:lnTo>
                    <a:pt x="11050" y="3146"/>
                  </a:lnTo>
                  <a:cubicBezTo>
                    <a:pt x="11013" y="2924"/>
                    <a:pt x="10927" y="2516"/>
                    <a:pt x="10764" y="2067"/>
                  </a:cubicBezTo>
                  <a:cubicBezTo>
                    <a:pt x="10269" y="713"/>
                    <a:pt x="9443" y="1"/>
                    <a:pt x="8385" y="1"/>
                  </a:cubicBezTo>
                  <a:cubicBezTo>
                    <a:pt x="7541" y="1"/>
                    <a:pt x="7164" y="150"/>
                    <a:pt x="6860" y="273"/>
                  </a:cubicBezTo>
                  <a:cubicBezTo>
                    <a:pt x="6633" y="364"/>
                    <a:pt x="6417" y="409"/>
                    <a:pt x="6201" y="409"/>
                  </a:cubicBezTo>
                  <a:cubicBezTo>
                    <a:pt x="5986" y="409"/>
                    <a:pt x="5770" y="364"/>
                    <a:pt x="5544" y="273"/>
                  </a:cubicBezTo>
                  <a:cubicBezTo>
                    <a:pt x="5244" y="150"/>
                    <a:pt x="4867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6673;p58"/>
          <p:cNvGrpSpPr/>
          <p:nvPr/>
        </p:nvGrpSpPr>
        <p:grpSpPr>
          <a:xfrm>
            <a:off x="7576149" y="3832556"/>
            <a:ext cx="464886" cy="528728"/>
            <a:chOff x="1717361" y="2090910"/>
            <a:chExt cx="443382" cy="504271"/>
          </a:xfrm>
        </p:grpSpPr>
        <p:sp>
          <p:nvSpPr>
            <p:cNvPr id="234" name="Google Shape;6674;p58"/>
            <p:cNvSpPr/>
            <p:nvPr/>
          </p:nvSpPr>
          <p:spPr>
            <a:xfrm>
              <a:off x="1717361" y="2090910"/>
              <a:ext cx="443382" cy="504271"/>
            </a:xfrm>
            <a:custGeom>
              <a:avLst/>
              <a:gdLst/>
              <a:ahLst/>
              <a:cxnLst/>
              <a:rect l="l" t="t" r="r" b="b"/>
              <a:pathLst>
                <a:path w="12532" h="14253" extrusionOk="0">
                  <a:moveTo>
                    <a:pt x="6266" y="1"/>
                  </a:moveTo>
                  <a:cubicBezTo>
                    <a:pt x="5465" y="1"/>
                    <a:pt x="4687" y="174"/>
                    <a:pt x="3962" y="514"/>
                  </a:cubicBezTo>
                  <a:cubicBezTo>
                    <a:pt x="3820" y="580"/>
                    <a:pt x="3691" y="667"/>
                    <a:pt x="3577" y="763"/>
                  </a:cubicBezTo>
                  <a:cubicBezTo>
                    <a:pt x="3432" y="816"/>
                    <a:pt x="3293" y="888"/>
                    <a:pt x="3164" y="979"/>
                  </a:cubicBezTo>
                  <a:cubicBezTo>
                    <a:pt x="2991" y="1101"/>
                    <a:pt x="2821" y="1236"/>
                    <a:pt x="2658" y="1378"/>
                  </a:cubicBezTo>
                  <a:cubicBezTo>
                    <a:pt x="2269" y="1728"/>
                    <a:pt x="1929" y="2131"/>
                    <a:pt x="1656" y="2579"/>
                  </a:cubicBezTo>
                  <a:cubicBezTo>
                    <a:pt x="1589" y="2683"/>
                    <a:pt x="1531" y="2787"/>
                    <a:pt x="1475" y="2894"/>
                  </a:cubicBezTo>
                  <a:cubicBezTo>
                    <a:pt x="636" y="3210"/>
                    <a:pt x="39" y="4022"/>
                    <a:pt x="39" y="4968"/>
                  </a:cubicBezTo>
                  <a:cubicBezTo>
                    <a:pt x="39" y="5378"/>
                    <a:pt x="149" y="5767"/>
                    <a:pt x="347" y="6100"/>
                  </a:cubicBezTo>
                  <a:cubicBezTo>
                    <a:pt x="212" y="6419"/>
                    <a:pt x="139" y="6763"/>
                    <a:pt x="139" y="7112"/>
                  </a:cubicBezTo>
                  <a:cubicBezTo>
                    <a:pt x="139" y="7338"/>
                    <a:pt x="167" y="7564"/>
                    <a:pt x="226" y="7775"/>
                  </a:cubicBezTo>
                  <a:cubicBezTo>
                    <a:pt x="53" y="8171"/>
                    <a:pt x="0" y="8611"/>
                    <a:pt x="87" y="9048"/>
                  </a:cubicBezTo>
                  <a:cubicBezTo>
                    <a:pt x="215" y="9698"/>
                    <a:pt x="621" y="10239"/>
                    <a:pt x="1204" y="10537"/>
                  </a:cubicBezTo>
                  <a:cubicBezTo>
                    <a:pt x="1443" y="10659"/>
                    <a:pt x="1770" y="10801"/>
                    <a:pt x="2193" y="10929"/>
                  </a:cubicBezTo>
                  <a:cubicBezTo>
                    <a:pt x="2183" y="10960"/>
                    <a:pt x="2176" y="10988"/>
                    <a:pt x="2165" y="11019"/>
                  </a:cubicBezTo>
                  <a:cubicBezTo>
                    <a:pt x="2009" y="11505"/>
                    <a:pt x="1933" y="12012"/>
                    <a:pt x="1933" y="12532"/>
                  </a:cubicBezTo>
                  <a:cubicBezTo>
                    <a:pt x="1933" y="13479"/>
                    <a:pt x="2703" y="14252"/>
                    <a:pt x="3654" y="14252"/>
                  </a:cubicBezTo>
                  <a:lnTo>
                    <a:pt x="8879" y="14252"/>
                  </a:lnTo>
                  <a:cubicBezTo>
                    <a:pt x="9829" y="14252"/>
                    <a:pt x="10602" y="13479"/>
                    <a:pt x="10602" y="12532"/>
                  </a:cubicBezTo>
                  <a:cubicBezTo>
                    <a:pt x="10602" y="12012"/>
                    <a:pt x="10523" y="11505"/>
                    <a:pt x="10370" y="11019"/>
                  </a:cubicBezTo>
                  <a:cubicBezTo>
                    <a:pt x="10360" y="10992"/>
                    <a:pt x="10349" y="10960"/>
                    <a:pt x="10339" y="10929"/>
                  </a:cubicBezTo>
                  <a:cubicBezTo>
                    <a:pt x="10762" y="10801"/>
                    <a:pt x="11092" y="10659"/>
                    <a:pt x="11328" y="10537"/>
                  </a:cubicBezTo>
                  <a:cubicBezTo>
                    <a:pt x="11914" y="10239"/>
                    <a:pt x="12320" y="9698"/>
                    <a:pt x="12448" y="9048"/>
                  </a:cubicBezTo>
                  <a:cubicBezTo>
                    <a:pt x="12532" y="8611"/>
                    <a:pt x="12483" y="8171"/>
                    <a:pt x="12306" y="7775"/>
                  </a:cubicBezTo>
                  <a:cubicBezTo>
                    <a:pt x="12365" y="7564"/>
                    <a:pt x="12397" y="7338"/>
                    <a:pt x="12397" y="7112"/>
                  </a:cubicBezTo>
                  <a:cubicBezTo>
                    <a:pt x="12397" y="6763"/>
                    <a:pt x="12323" y="6419"/>
                    <a:pt x="12189" y="6100"/>
                  </a:cubicBezTo>
                  <a:cubicBezTo>
                    <a:pt x="12383" y="5767"/>
                    <a:pt x="12493" y="5378"/>
                    <a:pt x="12493" y="4968"/>
                  </a:cubicBezTo>
                  <a:cubicBezTo>
                    <a:pt x="12493" y="4022"/>
                    <a:pt x="11897" y="3210"/>
                    <a:pt x="11060" y="2894"/>
                  </a:cubicBezTo>
                  <a:cubicBezTo>
                    <a:pt x="11002" y="2787"/>
                    <a:pt x="10943" y="2683"/>
                    <a:pt x="10880" y="2579"/>
                  </a:cubicBezTo>
                  <a:cubicBezTo>
                    <a:pt x="10405" y="1804"/>
                    <a:pt x="9736" y="1159"/>
                    <a:pt x="8948" y="712"/>
                  </a:cubicBezTo>
                  <a:cubicBezTo>
                    <a:pt x="8136" y="247"/>
                    <a:pt x="7206" y="1"/>
                    <a:pt x="6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675;p58"/>
            <p:cNvSpPr/>
            <p:nvPr/>
          </p:nvSpPr>
          <p:spPr>
            <a:xfrm>
              <a:off x="1852020" y="2449459"/>
              <a:ext cx="51195" cy="65347"/>
            </a:xfrm>
            <a:custGeom>
              <a:avLst/>
              <a:gdLst/>
              <a:ahLst/>
              <a:cxnLst/>
              <a:rect l="l" t="t" r="r" b="b"/>
              <a:pathLst>
                <a:path w="1447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1114" y="1406"/>
                  </a:lnTo>
                  <a:lnTo>
                    <a:pt x="1447" y="667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676;p58"/>
            <p:cNvSpPr/>
            <p:nvPr/>
          </p:nvSpPr>
          <p:spPr>
            <a:xfrm>
              <a:off x="1852020" y="2449459"/>
              <a:ext cx="44720" cy="65347"/>
            </a:xfrm>
            <a:custGeom>
              <a:avLst/>
              <a:gdLst/>
              <a:ahLst/>
              <a:cxnLst/>
              <a:rect l="l" t="t" r="r" b="b"/>
              <a:pathLst>
                <a:path w="1264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875" y="1590"/>
                  </a:lnTo>
                  <a:lnTo>
                    <a:pt x="652" y="1406"/>
                  </a:lnTo>
                  <a:cubicBezTo>
                    <a:pt x="812" y="906"/>
                    <a:pt x="1065" y="535"/>
                    <a:pt x="1263" y="29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677;p58"/>
            <p:cNvSpPr/>
            <p:nvPr/>
          </p:nvSpPr>
          <p:spPr>
            <a:xfrm>
              <a:off x="1974898" y="2449459"/>
              <a:ext cx="51301" cy="65347"/>
            </a:xfrm>
            <a:custGeom>
              <a:avLst/>
              <a:gdLst/>
              <a:ahLst/>
              <a:cxnLst/>
              <a:rect l="l" t="t" r="r" b="b"/>
              <a:pathLst>
                <a:path w="1450" h="1847" extrusionOk="0">
                  <a:moveTo>
                    <a:pt x="333" y="1"/>
                  </a:moveTo>
                  <a:lnTo>
                    <a:pt x="0" y="667"/>
                  </a:lnTo>
                  <a:lnTo>
                    <a:pt x="333" y="1406"/>
                  </a:lnTo>
                  <a:lnTo>
                    <a:pt x="913" y="1846"/>
                  </a:lnTo>
                  <a:lnTo>
                    <a:pt x="1450" y="1406"/>
                  </a:lnTo>
                  <a:cubicBezTo>
                    <a:pt x="1158" y="486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678;p58"/>
            <p:cNvSpPr/>
            <p:nvPr/>
          </p:nvSpPr>
          <p:spPr>
            <a:xfrm>
              <a:off x="1846607" y="2499169"/>
              <a:ext cx="52185" cy="35168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1267" y="1"/>
                  </a:moveTo>
                  <a:lnTo>
                    <a:pt x="1267" y="4"/>
                  </a:lnTo>
                  <a:lnTo>
                    <a:pt x="153" y="4"/>
                  </a:lnTo>
                  <a:cubicBezTo>
                    <a:pt x="59" y="289"/>
                    <a:pt x="1" y="622"/>
                    <a:pt x="1" y="993"/>
                  </a:cubicBezTo>
                  <a:lnTo>
                    <a:pt x="1267" y="993"/>
                  </a:lnTo>
                  <a:lnTo>
                    <a:pt x="1475" y="497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679;p58"/>
            <p:cNvSpPr/>
            <p:nvPr/>
          </p:nvSpPr>
          <p:spPr>
            <a:xfrm>
              <a:off x="1846607" y="2499169"/>
              <a:ext cx="28516" cy="35168"/>
            </a:xfrm>
            <a:custGeom>
              <a:avLst/>
              <a:gdLst/>
              <a:ahLst/>
              <a:cxnLst/>
              <a:rect l="l" t="t" r="r" b="b"/>
              <a:pathLst>
                <a:path w="806" h="994" extrusionOk="0">
                  <a:moveTo>
                    <a:pt x="153" y="1"/>
                  </a:moveTo>
                  <a:cubicBezTo>
                    <a:pt x="59" y="289"/>
                    <a:pt x="1" y="622"/>
                    <a:pt x="1" y="993"/>
                  </a:cubicBezTo>
                  <a:lnTo>
                    <a:pt x="653" y="993"/>
                  </a:lnTo>
                  <a:cubicBezTo>
                    <a:pt x="653" y="622"/>
                    <a:pt x="712" y="289"/>
                    <a:pt x="805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680;p58"/>
            <p:cNvSpPr/>
            <p:nvPr/>
          </p:nvSpPr>
          <p:spPr>
            <a:xfrm>
              <a:off x="1979427" y="2499169"/>
              <a:ext cx="52079" cy="35168"/>
            </a:xfrm>
            <a:custGeom>
              <a:avLst/>
              <a:gdLst/>
              <a:ahLst/>
              <a:cxnLst/>
              <a:rect l="l" t="t" r="r" b="b"/>
              <a:pathLst>
                <a:path w="1472" h="994" extrusionOk="0">
                  <a:moveTo>
                    <a:pt x="205" y="1"/>
                  </a:moveTo>
                  <a:lnTo>
                    <a:pt x="0" y="497"/>
                  </a:lnTo>
                  <a:lnTo>
                    <a:pt x="205" y="993"/>
                  </a:lnTo>
                  <a:lnTo>
                    <a:pt x="1472" y="993"/>
                  </a:lnTo>
                  <a:cubicBezTo>
                    <a:pt x="1472" y="622"/>
                    <a:pt x="1413" y="289"/>
                    <a:pt x="1322" y="4"/>
                  </a:cubicBezTo>
                  <a:lnTo>
                    <a:pt x="205" y="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681;p58"/>
            <p:cNvSpPr/>
            <p:nvPr/>
          </p:nvSpPr>
          <p:spPr>
            <a:xfrm>
              <a:off x="1891399" y="2449459"/>
              <a:ext cx="95314" cy="84877"/>
            </a:xfrm>
            <a:custGeom>
              <a:avLst/>
              <a:gdLst/>
              <a:ahLst/>
              <a:cxnLst/>
              <a:rect l="l" t="t" r="r" b="b"/>
              <a:pathLst>
                <a:path w="2694" h="2399" extrusionOk="0">
                  <a:moveTo>
                    <a:pt x="1" y="1"/>
                  </a:moveTo>
                  <a:lnTo>
                    <a:pt x="1" y="2398"/>
                  </a:lnTo>
                  <a:lnTo>
                    <a:pt x="2693" y="2398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682;p58"/>
            <p:cNvSpPr/>
            <p:nvPr/>
          </p:nvSpPr>
          <p:spPr>
            <a:xfrm>
              <a:off x="1911779" y="2434741"/>
              <a:ext cx="54662" cy="54662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1" y="1"/>
                  </a:moveTo>
                  <a:cubicBezTo>
                    <a:pt x="345" y="1"/>
                    <a:pt x="1" y="344"/>
                    <a:pt x="1" y="771"/>
                  </a:cubicBezTo>
                  <a:cubicBezTo>
                    <a:pt x="1" y="1197"/>
                    <a:pt x="345" y="1544"/>
                    <a:pt x="771" y="1544"/>
                  </a:cubicBezTo>
                  <a:cubicBezTo>
                    <a:pt x="1198" y="1544"/>
                    <a:pt x="1544" y="1197"/>
                    <a:pt x="1544" y="771"/>
                  </a:cubicBezTo>
                  <a:cubicBezTo>
                    <a:pt x="1544" y="344"/>
                    <a:pt x="1198" y="1"/>
                    <a:pt x="77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683;p58"/>
            <p:cNvSpPr/>
            <p:nvPr/>
          </p:nvSpPr>
          <p:spPr>
            <a:xfrm>
              <a:off x="1790634" y="2264099"/>
              <a:ext cx="296980" cy="71715"/>
            </a:xfrm>
            <a:custGeom>
              <a:avLst/>
              <a:gdLst/>
              <a:ahLst/>
              <a:cxnLst/>
              <a:rect l="l" t="t" r="r" b="b"/>
              <a:pathLst>
                <a:path w="8394" h="2027" extrusionOk="0">
                  <a:moveTo>
                    <a:pt x="504" y="1"/>
                  </a:moveTo>
                  <a:lnTo>
                    <a:pt x="365" y="316"/>
                  </a:lnTo>
                  <a:cubicBezTo>
                    <a:pt x="122" y="858"/>
                    <a:pt x="1" y="1434"/>
                    <a:pt x="1" y="2027"/>
                  </a:cubicBezTo>
                  <a:lnTo>
                    <a:pt x="8393" y="2027"/>
                  </a:lnTo>
                  <a:cubicBezTo>
                    <a:pt x="8393" y="1434"/>
                    <a:pt x="8272" y="858"/>
                    <a:pt x="8028" y="316"/>
                  </a:cubicBezTo>
                  <a:lnTo>
                    <a:pt x="7890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684;p58"/>
            <p:cNvSpPr/>
            <p:nvPr/>
          </p:nvSpPr>
          <p:spPr>
            <a:xfrm>
              <a:off x="1777119" y="2358000"/>
              <a:ext cx="74935" cy="69133"/>
            </a:xfrm>
            <a:custGeom>
              <a:avLst/>
              <a:gdLst/>
              <a:ahLst/>
              <a:cxnLst/>
              <a:rect l="l" t="t" r="r" b="b"/>
              <a:pathLst>
                <a:path w="2118" h="1954" extrusionOk="0">
                  <a:moveTo>
                    <a:pt x="1344" y="1"/>
                  </a:moveTo>
                  <a:lnTo>
                    <a:pt x="441" y="181"/>
                  </a:lnTo>
                  <a:cubicBezTo>
                    <a:pt x="459" y="424"/>
                    <a:pt x="324" y="653"/>
                    <a:pt x="175" y="827"/>
                  </a:cubicBezTo>
                  <a:cubicBezTo>
                    <a:pt x="1" y="1025"/>
                    <a:pt x="63" y="1337"/>
                    <a:pt x="300" y="1454"/>
                  </a:cubicBezTo>
                  <a:cubicBezTo>
                    <a:pt x="657" y="1638"/>
                    <a:pt x="1243" y="1853"/>
                    <a:pt x="2117" y="1954"/>
                  </a:cubicBezTo>
                  <a:lnTo>
                    <a:pt x="2117" y="692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685;p58"/>
            <p:cNvSpPr/>
            <p:nvPr/>
          </p:nvSpPr>
          <p:spPr>
            <a:xfrm>
              <a:off x="2026165" y="2358000"/>
              <a:ext cx="74829" cy="69133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775" y="1"/>
                  </a:moveTo>
                  <a:lnTo>
                    <a:pt x="1" y="692"/>
                  </a:lnTo>
                  <a:lnTo>
                    <a:pt x="1" y="1954"/>
                  </a:lnTo>
                  <a:cubicBezTo>
                    <a:pt x="875" y="1853"/>
                    <a:pt x="1458" y="1638"/>
                    <a:pt x="1819" y="1454"/>
                  </a:cubicBezTo>
                  <a:cubicBezTo>
                    <a:pt x="2052" y="1337"/>
                    <a:pt x="2114" y="1025"/>
                    <a:pt x="1941" y="827"/>
                  </a:cubicBezTo>
                  <a:cubicBezTo>
                    <a:pt x="1795" y="653"/>
                    <a:pt x="1660" y="424"/>
                    <a:pt x="1674" y="181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686;p58"/>
            <p:cNvSpPr/>
            <p:nvPr/>
          </p:nvSpPr>
          <p:spPr>
            <a:xfrm>
              <a:off x="1827714" y="2151765"/>
              <a:ext cx="222682" cy="79357"/>
            </a:xfrm>
            <a:custGeom>
              <a:avLst/>
              <a:gdLst/>
              <a:ahLst/>
              <a:cxnLst/>
              <a:rect l="l" t="t" r="r" b="b"/>
              <a:pathLst>
                <a:path w="629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6293" y="1760"/>
                  </a:lnTo>
                  <a:cubicBezTo>
                    <a:pt x="5645" y="705"/>
                    <a:pt x="4479" y="1"/>
                    <a:pt x="314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687;p58"/>
            <p:cNvSpPr/>
            <p:nvPr/>
          </p:nvSpPr>
          <p:spPr>
            <a:xfrm>
              <a:off x="1827714" y="2151765"/>
              <a:ext cx="122910" cy="79357"/>
            </a:xfrm>
            <a:custGeom>
              <a:avLst/>
              <a:gdLst/>
              <a:ahLst/>
              <a:cxnLst/>
              <a:rect l="l" t="t" r="r" b="b"/>
              <a:pathLst>
                <a:path w="347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3473" y="2191"/>
                  </a:lnTo>
                  <a:lnTo>
                    <a:pt x="652" y="1760"/>
                  </a:lnTo>
                  <a:cubicBezTo>
                    <a:pt x="840" y="1455"/>
                    <a:pt x="1072" y="1181"/>
                    <a:pt x="1339" y="942"/>
                  </a:cubicBezTo>
                  <a:cubicBezTo>
                    <a:pt x="1915" y="425"/>
                    <a:pt x="2658" y="88"/>
                    <a:pt x="3473" y="18"/>
                  </a:cubicBezTo>
                  <a:cubicBezTo>
                    <a:pt x="3366" y="8"/>
                    <a:pt x="3258" y="1"/>
                    <a:pt x="3147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688;p58"/>
            <p:cNvSpPr/>
            <p:nvPr/>
          </p:nvSpPr>
          <p:spPr>
            <a:xfrm>
              <a:off x="2035647" y="2312854"/>
              <a:ext cx="59332" cy="59438"/>
            </a:xfrm>
            <a:custGeom>
              <a:avLst/>
              <a:gdLst/>
              <a:ahLst/>
              <a:cxnLst/>
              <a:rect l="l" t="t" r="r" b="b"/>
              <a:pathLst>
                <a:path w="1677" h="1680" extrusionOk="0">
                  <a:moveTo>
                    <a:pt x="836" y="0"/>
                  </a:moveTo>
                  <a:cubicBezTo>
                    <a:pt x="375" y="0"/>
                    <a:pt x="0" y="375"/>
                    <a:pt x="0" y="839"/>
                  </a:cubicBezTo>
                  <a:cubicBezTo>
                    <a:pt x="0" y="1302"/>
                    <a:pt x="375" y="1680"/>
                    <a:pt x="836" y="1680"/>
                  </a:cubicBezTo>
                  <a:cubicBezTo>
                    <a:pt x="1302" y="1680"/>
                    <a:pt x="1676" y="1302"/>
                    <a:pt x="1676" y="839"/>
                  </a:cubicBezTo>
                  <a:cubicBezTo>
                    <a:pt x="1676" y="375"/>
                    <a:pt x="1302" y="0"/>
                    <a:pt x="836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689;p58"/>
            <p:cNvSpPr/>
            <p:nvPr/>
          </p:nvSpPr>
          <p:spPr>
            <a:xfrm>
              <a:off x="1783134" y="2312854"/>
              <a:ext cx="59438" cy="59438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41" y="0"/>
                  </a:moveTo>
                  <a:cubicBezTo>
                    <a:pt x="375" y="0"/>
                    <a:pt x="1" y="375"/>
                    <a:pt x="1" y="839"/>
                  </a:cubicBezTo>
                  <a:cubicBezTo>
                    <a:pt x="1" y="1302"/>
                    <a:pt x="375" y="1680"/>
                    <a:pt x="841" y="1680"/>
                  </a:cubicBezTo>
                  <a:cubicBezTo>
                    <a:pt x="1305" y="1680"/>
                    <a:pt x="1680" y="1302"/>
                    <a:pt x="1680" y="839"/>
                  </a:cubicBezTo>
                  <a:cubicBezTo>
                    <a:pt x="1680" y="375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690;p58"/>
            <p:cNvSpPr/>
            <p:nvPr/>
          </p:nvSpPr>
          <p:spPr>
            <a:xfrm>
              <a:off x="1793323" y="2264099"/>
              <a:ext cx="291460" cy="43376"/>
            </a:xfrm>
            <a:custGeom>
              <a:avLst/>
              <a:gdLst/>
              <a:ahLst/>
              <a:cxnLst/>
              <a:rect l="l" t="t" r="r" b="b"/>
              <a:pathLst>
                <a:path w="8238" h="1226" extrusionOk="0">
                  <a:moveTo>
                    <a:pt x="428" y="1"/>
                  </a:moveTo>
                  <a:lnTo>
                    <a:pt x="289" y="316"/>
                  </a:lnTo>
                  <a:cubicBezTo>
                    <a:pt x="157" y="608"/>
                    <a:pt x="60" y="910"/>
                    <a:pt x="1" y="1218"/>
                  </a:cubicBezTo>
                  <a:cubicBezTo>
                    <a:pt x="39" y="1222"/>
                    <a:pt x="74" y="1226"/>
                    <a:pt x="112" y="1226"/>
                  </a:cubicBezTo>
                  <a:lnTo>
                    <a:pt x="8126" y="1226"/>
                  </a:lnTo>
                  <a:cubicBezTo>
                    <a:pt x="8164" y="1226"/>
                    <a:pt x="8202" y="1222"/>
                    <a:pt x="8237" y="1218"/>
                  </a:cubicBezTo>
                  <a:cubicBezTo>
                    <a:pt x="8178" y="910"/>
                    <a:pt x="8085" y="608"/>
                    <a:pt x="7952" y="316"/>
                  </a:cubicBezTo>
                  <a:lnTo>
                    <a:pt x="7814" y="1"/>
                  </a:lnTo>
                  <a:close/>
                </a:path>
              </a:pathLst>
            </a:custGeom>
            <a:solidFill>
              <a:srgbClr val="303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691;p58"/>
            <p:cNvSpPr/>
            <p:nvPr/>
          </p:nvSpPr>
          <p:spPr>
            <a:xfrm>
              <a:off x="1812854" y="2266682"/>
              <a:ext cx="252401" cy="195333"/>
            </a:xfrm>
            <a:custGeom>
              <a:avLst/>
              <a:gdLst/>
              <a:ahLst/>
              <a:cxnLst/>
              <a:rect l="l" t="t" r="r" b="b"/>
              <a:pathLst>
                <a:path w="7134" h="5521" extrusionOk="0">
                  <a:moveTo>
                    <a:pt x="3567" y="0"/>
                  </a:moveTo>
                  <a:lnTo>
                    <a:pt x="310" y="500"/>
                  </a:lnTo>
                  <a:cubicBezTo>
                    <a:pt x="111" y="945"/>
                    <a:pt x="1" y="1437"/>
                    <a:pt x="1" y="1954"/>
                  </a:cubicBezTo>
                  <a:cubicBezTo>
                    <a:pt x="1" y="3925"/>
                    <a:pt x="1596" y="5521"/>
                    <a:pt x="3567" y="5521"/>
                  </a:cubicBezTo>
                  <a:cubicBezTo>
                    <a:pt x="5538" y="5521"/>
                    <a:pt x="7133" y="3925"/>
                    <a:pt x="7133" y="1954"/>
                  </a:cubicBezTo>
                  <a:cubicBezTo>
                    <a:pt x="7133" y="1437"/>
                    <a:pt x="7026" y="945"/>
                    <a:pt x="6825" y="500"/>
                  </a:cubicBezTo>
                  <a:lnTo>
                    <a:pt x="3567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692;p58"/>
            <p:cNvSpPr/>
            <p:nvPr/>
          </p:nvSpPr>
          <p:spPr>
            <a:xfrm>
              <a:off x="1809280" y="2214035"/>
              <a:ext cx="259654" cy="52822"/>
            </a:xfrm>
            <a:custGeom>
              <a:avLst/>
              <a:gdLst/>
              <a:ahLst/>
              <a:cxnLst/>
              <a:rect l="l" t="t" r="r" b="b"/>
              <a:pathLst>
                <a:path w="7339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7338" y="1492"/>
                  </a:lnTo>
                  <a:cubicBezTo>
                    <a:pt x="7272" y="951"/>
                    <a:pt x="7088" y="444"/>
                    <a:pt x="6814" y="0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693;p58"/>
            <p:cNvSpPr/>
            <p:nvPr/>
          </p:nvSpPr>
          <p:spPr>
            <a:xfrm>
              <a:off x="1809280" y="2214035"/>
              <a:ext cx="41536" cy="52822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653" y="1492"/>
                  </a:lnTo>
                  <a:cubicBezTo>
                    <a:pt x="719" y="951"/>
                    <a:pt x="899" y="444"/>
                    <a:pt x="1173" y="0"/>
                  </a:cubicBezTo>
                  <a:close/>
                </a:path>
              </a:pathLst>
            </a:custGeom>
            <a:solidFill>
              <a:srgbClr val="F8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94;p58"/>
            <p:cNvSpPr/>
            <p:nvPr/>
          </p:nvSpPr>
          <p:spPr>
            <a:xfrm>
              <a:off x="1816038" y="2266682"/>
              <a:ext cx="246033" cy="40793"/>
            </a:xfrm>
            <a:custGeom>
              <a:avLst/>
              <a:gdLst/>
              <a:ahLst/>
              <a:cxnLst/>
              <a:rect l="l" t="t" r="r" b="b"/>
              <a:pathLst>
                <a:path w="6954" h="1153" extrusionOk="0">
                  <a:moveTo>
                    <a:pt x="3477" y="0"/>
                  </a:moveTo>
                  <a:lnTo>
                    <a:pt x="220" y="500"/>
                  </a:lnTo>
                  <a:cubicBezTo>
                    <a:pt x="125" y="708"/>
                    <a:pt x="53" y="927"/>
                    <a:pt x="1" y="1153"/>
                  </a:cubicBezTo>
                  <a:lnTo>
                    <a:pt x="6953" y="1153"/>
                  </a:lnTo>
                  <a:cubicBezTo>
                    <a:pt x="6902" y="927"/>
                    <a:pt x="6828" y="708"/>
                    <a:pt x="6735" y="500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95;p58"/>
            <p:cNvSpPr/>
            <p:nvPr/>
          </p:nvSpPr>
          <p:spPr>
            <a:xfrm>
              <a:off x="1779702" y="2249133"/>
              <a:ext cx="318845" cy="35238"/>
            </a:xfrm>
            <a:custGeom>
              <a:avLst/>
              <a:gdLst/>
              <a:ahLst/>
              <a:cxnLst/>
              <a:rect l="l" t="t" r="r" b="b"/>
              <a:pathLst>
                <a:path w="9012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8511" y="996"/>
                  </a:lnTo>
                  <a:cubicBezTo>
                    <a:pt x="8785" y="996"/>
                    <a:pt x="9011" y="771"/>
                    <a:pt x="9011" y="496"/>
                  </a:cubicBezTo>
                  <a:cubicBezTo>
                    <a:pt x="9011" y="222"/>
                    <a:pt x="8785" y="1"/>
                    <a:pt x="851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96;p58"/>
            <p:cNvSpPr/>
            <p:nvPr/>
          </p:nvSpPr>
          <p:spPr>
            <a:xfrm>
              <a:off x="1779702" y="2249133"/>
              <a:ext cx="40687" cy="35238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1149" y="996"/>
                  </a:lnTo>
                  <a:cubicBezTo>
                    <a:pt x="875" y="996"/>
                    <a:pt x="653" y="771"/>
                    <a:pt x="653" y="496"/>
                  </a:cubicBezTo>
                  <a:cubicBezTo>
                    <a:pt x="653" y="222"/>
                    <a:pt x="875" y="1"/>
                    <a:pt x="1149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97;p58"/>
            <p:cNvSpPr/>
            <p:nvPr/>
          </p:nvSpPr>
          <p:spPr>
            <a:xfrm>
              <a:off x="1985442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4" y="1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lnTo>
                    <a:pt x="615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5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98;p58"/>
            <p:cNvSpPr/>
            <p:nvPr/>
          </p:nvSpPr>
          <p:spPr>
            <a:xfrm>
              <a:off x="1865147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3" y="1"/>
                    <a:pt x="1" y="74"/>
                    <a:pt x="1" y="164"/>
                  </a:cubicBezTo>
                  <a:cubicBezTo>
                    <a:pt x="1" y="255"/>
                    <a:pt x="73" y="327"/>
                    <a:pt x="164" y="327"/>
                  </a:cubicBezTo>
                  <a:lnTo>
                    <a:pt x="614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4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99;p58"/>
            <p:cNvSpPr/>
            <p:nvPr/>
          </p:nvSpPr>
          <p:spPr>
            <a:xfrm>
              <a:off x="1993402" y="2319470"/>
              <a:ext cx="11605" cy="23351"/>
            </a:xfrm>
            <a:custGeom>
              <a:avLst/>
              <a:gdLst/>
              <a:ahLst/>
              <a:cxnLst/>
              <a:rect l="l" t="t" r="r" b="b"/>
              <a:pathLst>
                <a:path w="328" h="660" extrusionOk="0">
                  <a:moveTo>
                    <a:pt x="164" y="0"/>
                  </a:moveTo>
                  <a:cubicBezTo>
                    <a:pt x="73" y="0"/>
                    <a:pt x="1" y="74"/>
                    <a:pt x="1" y="164"/>
                  </a:cubicBezTo>
                  <a:lnTo>
                    <a:pt x="1" y="497"/>
                  </a:lnTo>
                  <a:cubicBezTo>
                    <a:pt x="1" y="587"/>
                    <a:pt x="73" y="660"/>
                    <a:pt x="164" y="660"/>
                  </a:cubicBezTo>
                  <a:cubicBezTo>
                    <a:pt x="254" y="660"/>
                    <a:pt x="327" y="587"/>
                    <a:pt x="327" y="497"/>
                  </a:cubicBezTo>
                  <a:lnTo>
                    <a:pt x="327" y="164"/>
                  </a:lnTo>
                  <a:cubicBezTo>
                    <a:pt x="327" y="74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700;p58"/>
            <p:cNvSpPr/>
            <p:nvPr/>
          </p:nvSpPr>
          <p:spPr>
            <a:xfrm>
              <a:off x="1873143" y="2319470"/>
              <a:ext cx="11534" cy="23351"/>
            </a:xfrm>
            <a:custGeom>
              <a:avLst/>
              <a:gdLst/>
              <a:ahLst/>
              <a:cxnLst/>
              <a:rect l="l" t="t" r="r" b="b"/>
              <a:pathLst>
                <a:path w="326" h="660" extrusionOk="0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lnTo>
                    <a:pt x="0" y="497"/>
                  </a:lnTo>
                  <a:cubicBezTo>
                    <a:pt x="0" y="587"/>
                    <a:pt x="73" y="660"/>
                    <a:pt x="163" y="660"/>
                  </a:cubicBezTo>
                  <a:cubicBezTo>
                    <a:pt x="253" y="660"/>
                    <a:pt x="326" y="587"/>
                    <a:pt x="326" y="497"/>
                  </a:cubicBezTo>
                  <a:lnTo>
                    <a:pt x="326" y="164"/>
                  </a:lnTo>
                  <a:cubicBezTo>
                    <a:pt x="326" y="74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701;p58"/>
            <p:cNvSpPr/>
            <p:nvPr/>
          </p:nvSpPr>
          <p:spPr>
            <a:xfrm>
              <a:off x="1921862" y="2342963"/>
              <a:ext cx="34389" cy="16310"/>
            </a:xfrm>
            <a:custGeom>
              <a:avLst/>
              <a:gdLst/>
              <a:ahLst/>
              <a:cxnLst/>
              <a:rect l="l" t="t" r="r" b="b"/>
              <a:pathLst>
                <a:path w="972" h="461" extrusionOk="0">
                  <a:moveTo>
                    <a:pt x="182" y="1"/>
                  </a:moveTo>
                  <a:cubicBezTo>
                    <a:pt x="144" y="1"/>
                    <a:pt x="106" y="14"/>
                    <a:pt x="76" y="41"/>
                  </a:cubicBezTo>
                  <a:cubicBezTo>
                    <a:pt x="7" y="100"/>
                    <a:pt x="0" y="204"/>
                    <a:pt x="60" y="270"/>
                  </a:cubicBezTo>
                  <a:cubicBezTo>
                    <a:pt x="167" y="391"/>
                    <a:pt x="323" y="460"/>
                    <a:pt x="486" y="460"/>
                  </a:cubicBezTo>
                  <a:cubicBezTo>
                    <a:pt x="652" y="460"/>
                    <a:pt x="809" y="391"/>
                    <a:pt x="913" y="270"/>
                  </a:cubicBezTo>
                  <a:cubicBezTo>
                    <a:pt x="971" y="204"/>
                    <a:pt x="965" y="100"/>
                    <a:pt x="899" y="41"/>
                  </a:cubicBezTo>
                  <a:cubicBezTo>
                    <a:pt x="868" y="14"/>
                    <a:pt x="830" y="1"/>
                    <a:pt x="792" y="1"/>
                  </a:cubicBezTo>
                  <a:cubicBezTo>
                    <a:pt x="746" y="1"/>
                    <a:pt x="701" y="20"/>
                    <a:pt x="667" y="58"/>
                  </a:cubicBezTo>
                  <a:cubicBezTo>
                    <a:pt x="625" y="107"/>
                    <a:pt x="559" y="134"/>
                    <a:pt x="486" y="134"/>
                  </a:cubicBezTo>
                  <a:cubicBezTo>
                    <a:pt x="417" y="134"/>
                    <a:pt x="351" y="107"/>
                    <a:pt x="305" y="58"/>
                  </a:cubicBezTo>
                  <a:cubicBezTo>
                    <a:pt x="273" y="20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702;p58"/>
            <p:cNvSpPr/>
            <p:nvPr/>
          </p:nvSpPr>
          <p:spPr>
            <a:xfrm>
              <a:off x="1770503" y="2146033"/>
              <a:ext cx="337101" cy="394062"/>
            </a:xfrm>
            <a:custGeom>
              <a:avLst/>
              <a:gdLst/>
              <a:ahLst/>
              <a:cxnLst/>
              <a:rect l="l" t="t" r="r" b="b"/>
              <a:pathLst>
                <a:path w="9528" h="11138" extrusionOk="0">
                  <a:moveTo>
                    <a:pt x="7821" y="2086"/>
                  </a:moveTo>
                  <a:cubicBezTo>
                    <a:pt x="7942" y="2297"/>
                    <a:pt x="8043" y="2519"/>
                    <a:pt x="8119" y="2752"/>
                  </a:cubicBezTo>
                  <a:lnTo>
                    <a:pt x="7300" y="2752"/>
                  </a:lnTo>
                  <a:cubicBezTo>
                    <a:pt x="7210" y="2752"/>
                    <a:pt x="7137" y="2824"/>
                    <a:pt x="7137" y="2915"/>
                  </a:cubicBezTo>
                  <a:cubicBezTo>
                    <a:pt x="7137" y="3001"/>
                    <a:pt x="7210" y="3077"/>
                    <a:pt x="7300" y="3077"/>
                  </a:cubicBezTo>
                  <a:lnTo>
                    <a:pt x="8771" y="3077"/>
                  </a:lnTo>
                  <a:cubicBezTo>
                    <a:pt x="8955" y="3077"/>
                    <a:pt x="9108" y="3227"/>
                    <a:pt x="9108" y="3410"/>
                  </a:cubicBezTo>
                  <a:cubicBezTo>
                    <a:pt x="9108" y="3594"/>
                    <a:pt x="8955" y="3748"/>
                    <a:pt x="8771" y="3748"/>
                  </a:cubicBezTo>
                  <a:lnTo>
                    <a:pt x="757" y="3748"/>
                  </a:lnTo>
                  <a:cubicBezTo>
                    <a:pt x="573" y="3748"/>
                    <a:pt x="424" y="3594"/>
                    <a:pt x="424" y="3410"/>
                  </a:cubicBezTo>
                  <a:cubicBezTo>
                    <a:pt x="424" y="3227"/>
                    <a:pt x="573" y="3077"/>
                    <a:pt x="757" y="3077"/>
                  </a:cubicBezTo>
                  <a:lnTo>
                    <a:pt x="6648" y="3077"/>
                  </a:lnTo>
                  <a:cubicBezTo>
                    <a:pt x="6738" y="3077"/>
                    <a:pt x="6811" y="3001"/>
                    <a:pt x="6811" y="2915"/>
                  </a:cubicBezTo>
                  <a:cubicBezTo>
                    <a:pt x="6811" y="2824"/>
                    <a:pt x="6738" y="2752"/>
                    <a:pt x="6648" y="2752"/>
                  </a:cubicBezTo>
                  <a:lnTo>
                    <a:pt x="1412" y="2752"/>
                  </a:lnTo>
                  <a:cubicBezTo>
                    <a:pt x="1489" y="2519"/>
                    <a:pt x="1586" y="2297"/>
                    <a:pt x="1711" y="2086"/>
                  </a:cubicBezTo>
                  <a:close/>
                  <a:moveTo>
                    <a:pt x="1263" y="4073"/>
                  </a:moveTo>
                  <a:cubicBezTo>
                    <a:pt x="1263" y="4076"/>
                    <a:pt x="1263" y="4076"/>
                    <a:pt x="1260" y="4081"/>
                  </a:cubicBezTo>
                  <a:cubicBezTo>
                    <a:pt x="1204" y="4236"/>
                    <a:pt x="1159" y="4393"/>
                    <a:pt x="1121" y="4552"/>
                  </a:cubicBezTo>
                  <a:cubicBezTo>
                    <a:pt x="1118" y="4555"/>
                    <a:pt x="1086" y="4559"/>
                    <a:pt x="1073" y="4559"/>
                  </a:cubicBezTo>
                  <a:cubicBezTo>
                    <a:pt x="975" y="4569"/>
                    <a:pt x="882" y="4597"/>
                    <a:pt x="799" y="4635"/>
                  </a:cubicBezTo>
                  <a:cubicBezTo>
                    <a:pt x="833" y="4444"/>
                    <a:pt x="882" y="4257"/>
                    <a:pt x="945" y="4073"/>
                  </a:cubicBezTo>
                  <a:close/>
                  <a:moveTo>
                    <a:pt x="8587" y="4073"/>
                  </a:moveTo>
                  <a:cubicBezTo>
                    <a:pt x="8650" y="4257"/>
                    <a:pt x="8698" y="4444"/>
                    <a:pt x="8733" y="4635"/>
                  </a:cubicBezTo>
                  <a:cubicBezTo>
                    <a:pt x="8647" y="4597"/>
                    <a:pt x="8552" y="4569"/>
                    <a:pt x="8459" y="4559"/>
                  </a:cubicBezTo>
                  <a:lnTo>
                    <a:pt x="8445" y="4559"/>
                  </a:lnTo>
                  <a:cubicBezTo>
                    <a:pt x="8438" y="4555"/>
                    <a:pt x="8428" y="4555"/>
                    <a:pt x="8418" y="4555"/>
                  </a:cubicBezTo>
                  <a:cubicBezTo>
                    <a:pt x="8413" y="4555"/>
                    <a:pt x="8410" y="4555"/>
                    <a:pt x="8407" y="4552"/>
                  </a:cubicBezTo>
                  <a:cubicBezTo>
                    <a:pt x="8372" y="4393"/>
                    <a:pt x="8323" y="4236"/>
                    <a:pt x="8268" y="4081"/>
                  </a:cubicBezTo>
                  <a:cubicBezTo>
                    <a:pt x="8268" y="4076"/>
                    <a:pt x="8264" y="4076"/>
                    <a:pt x="8264" y="4073"/>
                  </a:cubicBezTo>
                  <a:close/>
                  <a:moveTo>
                    <a:pt x="1065" y="4888"/>
                  </a:moveTo>
                  <a:cubicBezTo>
                    <a:pt x="1059" y="4930"/>
                    <a:pt x="1055" y="4968"/>
                    <a:pt x="1052" y="5006"/>
                  </a:cubicBezTo>
                  <a:lnTo>
                    <a:pt x="1052" y="5010"/>
                  </a:lnTo>
                  <a:cubicBezTo>
                    <a:pt x="1031" y="5194"/>
                    <a:pt x="1031" y="5385"/>
                    <a:pt x="1041" y="5572"/>
                  </a:cubicBezTo>
                  <a:cubicBezTo>
                    <a:pt x="1052" y="5791"/>
                    <a:pt x="1083" y="6012"/>
                    <a:pt x="1135" y="6228"/>
                  </a:cubicBezTo>
                  <a:cubicBezTo>
                    <a:pt x="1135" y="6228"/>
                    <a:pt x="1111" y="6225"/>
                    <a:pt x="1100" y="6225"/>
                  </a:cubicBezTo>
                  <a:cubicBezTo>
                    <a:pt x="774" y="6176"/>
                    <a:pt x="521" y="5895"/>
                    <a:pt x="521" y="5554"/>
                  </a:cubicBezTo>
                  <a:cubicBezTo>
                    <a:pt x="521" y="5235"/>
                    <a:pt x="753" y="4951"/>
                    <a:pt x="1065" y="4888"/>
                  </a:cubicBezTo>
                  <a:close/>
                  <a:moveTo>
                    <a:pt x="8466" y="4888"/>
                  </a:moveTo>
                  <a:lnTo>
                    <a:pt x="8466" y="4888"/>
                  </a:lnTo>
                  <a:cubicBezTo>
                    <a:pt x="8591" y="4917"/>
                    <a:pt x="8702" y="4976"/>
                    <a:pt x="8792" y="5059"/>
                  </a:cubicBezTo>
                  <a:cubicBezTo>
                    <a:pt x="8927" y="5187"/>
                    <a:pt x="9007" y="5367"/>
                    <a:pt x="9007" y="5554"/>
                  </a:cubicBezTo>
                  <a:cubicBezTo>
                    <a:pt x="9007" y="5850"/>
                    <a:pt x="8806" y="6121"/>
                    <a:pt x="8522" y="6204"/>
                  </a:cubicBezTo>
                  <a:cubicBezTo>
                    <a:pt x="8483" y="6214"/>
                    <a:pt x="8445" y="6221"/>
                    <a:pt x="8410" y="6225"/>
                  </a:cubicBezTo>
                  <a:cubicBezTo>
                    <a:pt x="8403" y="6225"/>
                    <a:pt x="8400" y="6228"/>
                    <a:pt x="8397" y="6228"/>
                  </a:cubicBezTo>
                  <a:lnTo>
                    <a:pt x="8397" y="6211"/>
                  </a:lnTo>
                  <a:cubicBezTo>
                    <a:pt x="8448" y="6002"/>
                    <a:pt x="8476" y="5788"/>
                    <a:pt x="8490" y="5572"/>
                  </a:cubicBezTo>
                  <a:cubicBezTo>
                    <a:pt x="8501" y="5343"/>
                    <a:pt x="8493" y="5114"/>
                    <a:pt x="8466" y="4888"/>
                  </a:cubicBezTo>
                  <a:close/>
                  <a:moveTo>
                    <a:pt x="757" y="6454"/>
                  </a:moveTo>
                  <a:cubicBezTo>
                    <a:pt x="785" y="6467"/>
                    <a:pt x="809" y="6478"/>
                    <a:pt x="836" y="6488"/>
                  </a:cubicBezTo>
                  <a:cubicBezTo>
                    <a:pt x="946" y="6531"/>
                    <a:pt x="1065" y="6555"/>
                    <a:pt x="1181" y="6555"/>
                  </a:cubicBezTo>
                  <a:cubicBezTo>
                    <a:pt x="1197" y="6555"/>
                    <a:pt x="1213" y="6554"/>
                    <a:pt x="1228" y="6554"/>
                  </a:cubicBezTo>
                  <a:cubicBezTo>
                    <a:pt x="1371" y="6977"/>
                    <a:pt x="1590" y="7373"/>
                    <a:pt x="1870" y="7719"/>
                  </a:cubicBezTo>
                  <a:cubicBezTo>
                    <a:pt x="1249" y="7605"/>
                    <a:pt x="823" y="7435"/>
                    <a:pt x="559" y="7303"/>
                  </a:cubicBezTo>
                  <a:cubicBezTo>
                    <a:pt x="420" y="7231"/>
                    <a:pt x="383" y="7040"/>
                    <a:pt x="487" y="6922"/>
                  </a:cubicBezTo>
                  <a:cubicBezTo>
                    <a:pt x="621" y="6766"/>
                    <a:pt x="711" y="6609"/>
                    <a:pt x="757" y="6454"/>
                  </a:cubicBezTo>
                  <a:close/>
                  <a:moveTo>
                    <a:pt x="8771" y="6454"/>
                  </a:moveTo>
                  <a:cubicBezTo>
                    <a:pt x="8820" y="6609"/>
                    <a:pt x="8910" y="6766"/>
                    <a:pt x="9045" y="6922"/>
                  </a:cubicBezTo>
                  <a:cubicBezTo>
                    <a:pt x="9094" y="6981"/>
                    <a:pt x="9114" y="7053"/>
                    <a:pt x="9097" y="7130"/>
                  </a:cubicBezTo>
                  <a:cubicBezTo>
                    <a:pt x="9084" y="7206"/>
                    <a:pt x="9038" y="7269"/>
                    <a:pt x="8969" y="7303"/>
                  </a:cubicBezTo>
                  <a:cubicBezTo>
                    <a:pt x="8705" y="7435"/>
                    <a:pt x="8282" y="7605"/>
                    <a:pt x="7661" y="7719"/>
                  </a:cubicBezTo>
                  <a:cubicBezTo>
                    <a:pt x="7942" y="7373"/>
                    <a:pt x="8157" y="6977"/>
                    <a:pt x="8299" y="6554"/>
                  </a:cubicBezTo>
                  <a:lnTo>
                    <a:pt x="8309" y="6554"/>
                  </a:lnTo>
                  <a:cubicBezTo>
                    <a:pt x="8318" y="6554"/>
                    <a:pt x="8326" y="6554"/>
                    <a:pt x="8335" y="6554"/>
                  </a:cubicBezTo>
                  <a:cubicBezTo>
                    <a:pt x="8486" y="6554"/>
                    <a:pt x="8637" y="6519"/>
                    <a:pt x="8771" y="6454"/>
                  </a:cubicBezTo>
                  <a:close/>
                  <a:moveTo>
                    <a:pt x="7914" y="4073"/>
                  </a:moveTo>
                  <a:cubicBezTo>
                    <a:pt x="7928" y="4101"/>
                    <a:pt x="7939" y="4132"/>
                    <a:pt x="7949" y="4160"/>
                  </a:cubicBezTo>
                  <a:cubicBezTo>
                    <a:pt x="8022" y="4351"/>
                    <a:pt x="8077" y="4549"/>
                    <a:pt x="8112" y="4747"/>
                  </a:cubicBezTo>
                  <a:cubicBezTo>
                    <a:pt x="8213" y="5291"/>
                    <a:pt x="8178" y="5863"/>
                    <a:pt x="8011" y="6395"/>
                  </a:cubicBezTo>
                  <a:cubicBezTo>
                    <a:pt x="7643" y="7549"/>
                    <a:pt x="6672" y="8441"/>
                    <a:pt x="5472" y="8694"/>
                  </a:cubicBezTo>
                  <a:cubicBezTo>
                    <a:pt x="5239" y="8743"/>
                    <a:pt x="5002" y="8767"/>
                    <a:pt x="4764" y="8767"/>
                  </a:cubicBezTo>
                  <a:cubicBezTo>
                    <a:pt x="4527" y="8767"/>
                    <a:pt x="4290" y="8743"/>
                    <a:pt x="4059" y="8694"/>
                  </a:cubicBezTo>
                  <a:cubicBezTo>
                    <a:pt x="2855" y="8441"/>
                    <a:pt x="1888" y="7549"/>
                    <a:pt x="1520" y="6395"/>
                  </a:cubicBezTo>
                  <a:cubicBezTo>
                    <a:pt x="1353" y="5867"/>
                    <a:pt x="1315" y="5291"/>
                    <a:pt x="1416" y="4747"/>
                  </a:cubicBezTo>
                  <a:cubicBezTo>
                    <a:pt x="1457" y="4514"/>
                    <a:pt x="1527" y="4289"/>
                    <a:pt x="1614" y="4073"/>
                  </a:cubicBezTo>
                  <a:close/>
                  <a:moveTo>
                    <a:pt x="4167" y="9048"/>
                  </a:moveTo>
                  <a:lnTo>
                    <a:pt x="4167" y="9048"/>
                  </a:lnTo>
                  <a:cubicBezTo>
                    <a:pt x="4268" y="9062"/>
                    <a:pt x="4372" y="9076"/>
                    <a:pt x="4476" y="9083"/>
                  </a:cubicBezTo>
                  <a:cubicBezTo>
                    <a:pt x="4572" y="9091"/>
                    <a:pt x="4668" y="9095"/>
                    <a:pt x="4765" y="9095"/>
                  </a:cubicBezTo>
                  <a:cubicBezTo>
                    <a:pt x="4965" y="9095"/>
                    <a:pt x="5165" y="9079"/>
                    <a:pt x="5364" y="9048"/>
                  </a:cubicBezTo>
                  <a:lnTo>
                    <a:pt x="5364" y="9048"/>
                  </a:lnTo>
                  <a:cubicBezTo>
                    <a:pt x="5308" y="9330"/>
                    <a:pt x="5062" y="9541"/>
                    <a:pt x="4764" y="9541"/>
                  </a:cubicBezTo>
                  <a:cubicBezTo>
                    <a:pt x="4469" y="9541"/>
                    <a:pt x="4219" y="9330"/>
                    <a:pt x="4167" y="9048"/>
                  </a:cubicBezTo>
                  <a:close/>
                  <a:moveTo>
                    <a:pt x="3238" y="8771"/>
                  </a:moveTo>
                  <a:cubicBezTo>
                    <a:pt x="3244" y="8771"/>
                    <a:pt x="3251" y="8774"/>
                    <a:pt x="3255" y="8778"/>
                  </a:cubicBezTo>
                  <a:lnTo>
                    <a:pt x="3255" y="9818"/>
                  </a:lnTo>
                  <a:lnTo>
                    <a:pt x="2533" y="9818"/>
                  </a:lnTo>
                  <a:cubicBezTo>
                    <a:pt x="2759" y="9267"/>
                    <a:pt x="3092" y="8910"/>
                    <a:pt x="3238" y="8771"/>
                  </a:cubicBezTo>
                  <a:close/>
                  <a:moveTo>
                    <a:pt x="6290" y="8771"/>
                  </a:moveTo>
                  <a:cubicBezTo>
                    <a:pt x="6436" y="8910"/>
                    <a:pt x="6773" y="9267"/>
                    <a:pt x="6995" y="9822"/>
                  </a:cubicBezTo>
                  <a:lnTo>
                    <a:pt x="6273" y="9822"/>
                  </a:lnTo>
                  <a:lnTo>
                    <a:pt x="6273" y="9818"/>
                  </a:lnTo>
                  <a:lnTo>
                    <a:pt x="6273" y="8778"/>
                  </a:lnTo>
                  <a:cubicBezTo>
                    <a:pt x="6280" y="8774"/>
                    <a:pt x="6283" y="8771"/>
                    <a:pt x="6290" y="8771"/>
                  </a:cubicBezTo>
                  <a:close/>
                  <a:moveTo>
                    <a:pt x="3255" y="10148"/>
                  </a:moveTo>
                  <a:lnTo>
                    <a:pt x="3255" y="10811"/>
                  </a:lnTo>
                  <a:lnTo>
                    <a:pt x="2318" y="10811"/>
                  </a:lnTo>
                  <a:cubicBezTo>
                    <a:pt x="2332" y="10582"/>
                    <a:pt x="2367" y="10360"/>
                    <a:pt x="2426" y="10148"/>
                  </a:cubicBezTo>
                  <a:close/>
                  <a:moveTo>
                    <a:pt x="5947" y="8902"/>
                  </a:moveTo>
                  <a:lnTo>
                    <a:pt x="5947" y="10811"/>
                  </a:lnTo>
                  <a:lnTo>
                    <a:pt x="3581" y="10811"/>
                  </a:lnTo>
                  <a:lnTo>
                    <a:pt x="3581" y="8902"/>
                  </a:lnTo>
                  <a:cubicBezTo>
                    <a:pt x="3664" y="8931"/>
                    <a:pt x="3747" y="8955"/>
                    <a:pt x="3831" y="8976"/>
                  </a:cubicBezTo>
                  <a:cubicBezTo>
                    <a:pt x="3855" y="9472"/>
                    <a:pt x="4264" y="9868"/>
                    <a:pt x="4764" y="9868"/>
                  </a:cubicBezTo>
                  <a:cubicBezTo>
                    <a:pt x="5267" y="9868"/>
                    <a:pt x="5676" y="9472"/>
                    <a:pt x="5701" y="8976"/>
                  </a:cubicBezTo>
                  <a:cubicBezTo>
                    <a:pt x="5784" y="8955"/>
                    <a:pt x="5864" y="8931"/>
                    <a:pt x="5947" y="8902"/>
                  </a:cubicBezTo>
                  <a:close/>
                  <a:moveTo>
                    <a:pt x="7106" y="10148"/>
                  </a:moveTo>
                  <a:cubicBezTo>
                    <a:pt x="7164" y="10360"/>
                    <a:pt x="7199" y="10582"/>
                    <a:pt x="7210" y="10811"/>
                  </a:cubicBezTo>
                  <a:lnTo>
                    <a:pt x="6273" y="10811"/>
                  </a:lnTo>
                  <a:lnTo>
                    <a:pt x="6273" y="10148"/>
                  </a:lnTo>
                  <a:close/>
                  <a:moveTo>
                    <a:pt x="4764" y="1"/>
                  </a:moveTo>
                  <a:cubicBezTo>
                    <a:pt x="4192" y="1"/>
                    <a:pt x="3640" y="125"/>
                    <a:pt x="3126" y="368"/>
                  </a:cubicBezTo>
                  <a:cubicBezTo>
                    <a:pt x="3043" y="406"/>
                    <a:pt x="3009" y="504"/>
                    <a:pt x="3047" y="583"/>
                  </a:cubicBezTo>
                  <a:cubicBezTo>
                    <a:pt x="3074" y="644"/>
                    <a:pt x="3133" y="678"/>
                    <a:pt x="3194" y="678"/>
                  </a:cubicBezTo>
                  <a:cubicBezTo>
                    <a:pt x="3218" y="678"/>
                    <a:pt x="3242" y="673"/>
                    <a:pt x="3265" y="663"/>
                  </a:cubicBezTo>
                  <a:cubicBezTo>
                    <a:pt x="3734" y="441"/>
                    <a:pt x="4240" y="326"/>
                    <a:pt x="4764" y="326"/>
                  </a:cubicBezTo>
                  <a:cubicBezTo>
                    <a:pt x="5378" y="326"/>
                    <a:pt x="5982" y="486"/>
                    <a:pt x="6512" y="792"/>
                  </a:cubicBezTo>
                  <a:cubicBezTo>
                    <a:pt x="6940" y="1034"/>
                    <a:pt x="7314" y="1367"/>
                    <a:pt x="7606" y="1759"/>
                  </a:cubicBezTo>
                  <a:lnTo>
                    <a:pt x="1926" y="1759"/>
                  </a:lnTo>
                  <a:cubicBezTo>
                    <a:pt x="2069" y="1565"/>
                    <a:pt x="2231" y="1388"/>
                    <a:pt x="2412" y="1225"/>
                  </a:cubicBezTo>
                  <a:cubicBezTo>
                    <a:pt x="2516" y="1131"/>
                    <a:pt x="2626" y="1045"/>
                    <a:pt x="2741" y="965"/>
                  </a:cubicBezTo>
                  <a:cubicBezTo>
                    <a:pt x="2818" y="912"/>
                    <a:pt x="2835" y="812"/>
                    <a:pt x="2783" y="736"/>
                  </a:cubicBezTo>
                  <a:cubicBezTo>
                    <a:pt x="2751" y="691"/>
                    <a:pt x="2702" y="668"/>
                    <a:pt x="2650" y="668"/>
                  </a:cubicBezTo>
                  <a:cubicBezTo>
                    <a:pt x="2618" y="668"/>
                    <a:pt x="2584" y="677"/>
                    <a:pt x="2554" y="698"/>
                  </a:cubicBezTo>
                  <a:cubicBezTo>
                    <a:pt x="2429" y="784"/>
                    <a:pt x="2308" y="882"/>
                    <a:pt x="2197" y="982"/>
                  </a:cubicBezTo>
                  <a:cubicBezTo>
                    <a:pt x="1915" y="1232"/>
                    <a:pt x="1676" y="1520"/>
                    <a:pt x="1478" y="1839"/>
                  </a:cubicBezTo>
                  <a:cubicBezTo>
                    <a:pt x="1302" y="2124"/>
                    <a:pt x="1166" y="2429"/>
                    <a:pt x="1069" y="2752"/>
                  </a:cubicBezTo>
                  <a:lnTo>
                    <a:pt x="757" y="2752"/>
                  </a:lnTo>
                  <a:cubicBezTo>
                    <a:pt x="392" y="2752"/>
                    <a:pt x="98" y="3046"/>
                    <a:pt x="98" y="3410"/>
                  </a:cubicBezTo>
                  <a:cubicBezTo>
                    <a:pt x="98" y="3723"/>
                    <a:pt x="313" y="3987"/>
                    <a:pt x="607" y="4056"/>
                  </a:cubicBezTo>
                  <a:cubicBezTo>
                    <a:pt x="517" y="4334"/>
                    <a:pt x="458" y="4622"/>
                    <a:pt x="427" y="4909"/>
                  </a:cubicBezTo>
                  <a:cubicBezTo>
                    <a:pt x="282" y="5086"/>
                    <a:pt x="195" y="5309"/>
                    <a:pt x="195" y="5554"/>
                  </a:cubicBezTo>
                  <a:cubicBezTo>
                    <a:pt x="195" y="5818"/>
                    <a:pt x="299" y="6058"/>
                    <a:pt x="466" y="6238"/>
                  </a:cubicBezTo>
                  <a:cubicBezTo>
                    <a:pt x="455" y="6419"/>
                    <a:pt x="341" y="6592"/>
                    <a:pt x="237" y="6710"/>
                  </a:cubicBezTo>
                  <a:cubicBezTo>
                    <a:pt x="0" y="6987"/>
                    <a:pt x="87" y="7428"/>
                    <a:pt x="413" y="7591"/>
                  </a:cubicBezTo>
                  <a:cubicBezTo>
                    <a:pt x="750" y="7765"/>
                    <a:pt x="1340" y="7994"/>
                    <a:pt x="2235" y="8101"/>
                  </a:cubicBezTo>
                  <a:cubicBezTo>
                    <a:pt x="2447" y="8299"/>
                    <a:pt x="2679" y="8469"/>
                    <a:pt x="2932" y="8611"/>
                  </a:cubicBezTo>
                  <a:cubicBezTo>
                    <a:pt x="2717" y="8833"/>
                    <a:pt x="2356" y="9280"/>
                    <a:pt x="2148" y="9933"/>
                  </a:cubicBezTo>
                  <a:cubicBezTo>
                    <a:pt x="2040" y="10266"/>
                    <a:pt x="1989" y="10617"/>
                    <a:pt x="1989" y="10974"/>
                  </a:cubicBezTo>
                  <a:cubicBezTo>
                    <a:pt x="1989" y="11064"/>
                    <a:pt x="2061" y="11137"/>
                    <a:pt x="2152" y="11137"/>
                  </a:cubicBezTo>
                  <a:lnTo>
                    <a:pt x="7377" y="11137"/>
                  </a:lnTo>
                  <a:cubicBezTo>
                    <a:pt x="7467" y="11137"/>
                    <a:pt x="7539" y="11064"/>
                    <a:pt x="7539" y="10974"/>
                  </a:cubicBezTo>
                  <a:cubicBezTo>
                    <a:pt x="7539" y="10617"/>
                    <a:pt x="7487" y="10266"/>
                    <a:pt x="7383" y="9933"/>
                  </a:cubicBezTo>
                  <a:cubicBezTo>
                    <a:pt x="7175" y="9277"/>
                    <a:pt x="6815" y="8833"/>
                    <a:pt x="6599" y="8611"/>
                  </a:cubicBezTo>
                  <a:cubicBezTo>
                    <a:pt x="6849" y="8469"/>
                    <a:pt x="7085" y="8299"/>
                    <a:pt x="7297" y="8101"/>
                  </a:cubicBezTo>
                  <a:cubicBezTo>
                    <a:pt x="8189" y="7994"/>
                    <a:pt x="8778" y="7765"/>
                    <a:pt x="9118" y="7591"/>
                  </a:cubicBezTo>
                  <a:cubicBezTo>
                    <a:pt x="9441" y="7428"/>
                    <a:pt x="9527" y="6987"/>
                    <a:pt x="9292" y="6710"/>
                  </a:cubicBezTo>
                  <a:cubicBezTo>
                    <a:pt x="9191" y="6592"/>
                    <a:pt x="9073" y="6419"/>
                    <a:pt x="9063" y="6238"/>
                  </a:cubicBezTo>
                  <a:cubicBezTo>
                    <a:pt x="9233" y="6058"/>
                    <a:pt x="9333" y="5818"/>
                    <a:pt x="9333" y="5554"/>
                  </a:cubicBezTo>
                  <a:cubicBezTo>
                    <a:pt x="9333" y="5309"/>
                    <a:pt x="9246" y="5086"/>
                    <a:pt x="9100" y="4909"/>
                  </a:cubicBezTo>
                  <a:cubicBezTo>
                    <a:pt x="9070" y="4622"/>
                    <a:pt x="9010" y="4334"/>
                    <a:pt x="8924" y="4056"/>
                  </a:cubicBezTo>
                  <a:cubicBezTo>
                    <a:pt x="9215" y="3987"/>
                    <a:pt x="9433" y="3723"/>
                    <a:pt x="9433" y="3410"/>
                  </a:cubicBezTo>
                  <a:cubicBezTo>
                    <a:pt x="9433" y="3046"/>
                    <a:pt x="9135" y="2752"/>
                    <a:pt x="8771" y="2752"/>
                  </a:cubicBezTo>
                  <a:lnTo>
                    <a:pt x="8459" y="2752"/>
                  </a:lnTo>
                  <a:cubicBezTo>
                    <a:pt x="8365" y="2429"/>
                    <a:pt x="8226" y="2124"/>
                    <a:pt x="8050" y="1839"/>
                  </a:cubicBezTo>
                  <a:cubicBezTo>
                    <a:pt x="7713" y="1287"/>
                    <a:pt x="7234" y="826"/>
                    <a:pt x="6676" y="507"/>
                  </a:cubicBezTo>
                  <a:cubicBezTo>
                    <a:pt x="6096" y="177"/>
                    <a:pt x="5433" y="1"/>
                    <a:pt x="47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28" y="308343"/>
            <a:ext cx="7123817" cy="4494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30" y="308339"/>
            <a:ext cx="7123815" cy="4494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29" y="308339"/>
            <a:ext cx="7123816" cy="4494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28" y="308339"/>
            <a:ext cx="7123817" cy="4712149"/>
          </a:xfrm>
          <a:prstGeom prst="rect">
            <a:avLst/>
          </a:prstGeom>
        </p:spPr>
      </p:pic>
      <p:pic>
        <p:nvPicPr>
          <p:cNvPr id="1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-30519" y="4100519"/>
            <a:ext cx="1440180" cy="8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interior of family kitchen counter with appliances, furniture.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7" y="341794"/>
            <a:ext cx="6617921" cy="297384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5657">
            <a:off x="4070515" y="3506875"/>
            <a:ext cx="1396365" cy="7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58154" y="3707261"/>
            <a:ext cx="1207477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2661" y="4386858"/>
            <a:ext cx="139918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13" y="730985"/>
            <a:ext cx="7126842" cy="422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13" y="744278"/>
            <a:ext cx="7126842" cy="3974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13" y="744279"/>
            <a:ext cx="7126842" cy="3987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113" y="744279"/>
            <a:ext cx="7126842" cy="398756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409" y="93918"/>
            <a:ext cx="3451061" cy="8002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Checking</a:t>
            </a:r>
            <a:endParaRPr lang="en-US" sz="46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7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767">
            <a:off x="-30519" y="4100519"/>
            <a:ext cx="1440180" cy="8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interior of family kitchen counter with appliances, furniture. Free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27" y="341794"/>
            <a:ext cx="6617921" cy="297384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dex Finger Point Cartoon , Free Transparent Clipart - ClipartKe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5657">
            <a:off x="4070515" y="3506875"/>
            <a:ext cx="1396365" cy="78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87" y="451852"/>
            <a:ext cx="4488756" cy="3939646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5640260" y="3649234"/>
            <a:ext cx="152157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Linh</a:t>
            </a:r>
            <a:r>
              <a:rPr lang="en-US" sz="5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</a:t>
            </a:r>
            <a:endParaRPr lang="en-US" sz="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520965" y="3688923"/>
            <a:ext cx="14734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Mai </a:t>
            </a:r>
            <a:endParaRPr lang="en-US" sz="5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Rectangle 94"/>
          <p:cNvSpPr/>
          <p:nvPr/>
        </p:nvSpPr>
        <p:spPr>
          <a:xfrm>
            <a:off x="1229728" y="93634"/>
            <a:ext cx="665438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1. Look, listen and repeat.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390" y="271967"/>
            <a:ext cx="578318" cy="578318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69" y="1386908"/>
            <a:ext cx="8410930" cy="30865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4932359" y="2066409"/>
            <a:ext cx="699815" cy="93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330311" y="2292357"/>
            <a:ext cx="699815" cy="93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170" y="798896"/>
            <a:ext cx="5428454" cy="388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44" y="2375168"/>
            <a:ext cx="2594409" cy="1707288"/>
          </a:xfrm>
          <a:prstGeom prst="rect">
            <a:avLst/>
          </a:prstGeom>
        </p:spPr>
      </p:pic>
      <p:pic>
        <p:nvPicPr>
          <p:cNvPr id="97" name="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039" y="838734"/>
            <a:ext cx="793409" cy="79340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1862113" y="36335"/>
            <a:ext cx="6293711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r>
              <a:rPr lang="en-US" sz="5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. Listen, point and say.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31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08" y="2061028"/>
            <a:ext cx="2594409" cy="170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970" y="970346"/>
            <a:ext cx="5428454" cy="388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47725" y="0"/>
            <a:ext cx="80418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Ask and answer.</a:t>
            </a:r>
            <a:endParaRPr lang="en-US" sz="48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228</Words>
  <Application>Microsoft Office PowerPoint</Application>
  <PresentationFormat>On-screen Show (16:9)</PresentationFormat>
  <Paragraphs>67</Paragraphs>
  <Slides>23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Script MT Bold</vt:lpstr>
      <vt:lpstr>Times New Roman</vt:lpstr>
      <vt:lpstr>Century Gothic</vt:lpstr>
      <vt:lpstr>Londrina Solid</vt:lpstr>
      <vt:lpstr>Arial Black</vt:lpstr>
      <vt:lpstr>Comic Sans MS</vt:lpstr>
      <vt:lpstr>Fredoka One</vt:lpstr>
      <vt:lpstr>Barlow</vt:lpstr>
      <vt:lpstr>Economics Lesson for Pre-K by Slidesgo</vt:lpstr>
      <vt:lpstr>PowerPoint Presentation</vt:lpstr>
      <vt:lpstr>Let’s 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A. Where</vt:lpstr>
      <vt:lpstr>A. living room</vt:lpstr>
      <vt:lpstr>PowerPoint Presentation</vt:lpstr>
      <vt:lpstr>PowerPoint Presentation</vt:lpstr>
      <vt:lpstr>C. living room</vt:lpstr>
      <vt:lpstr>A. living room</vt:lpstr>
      <vt:lpstr>PowerPoint Presentation</vt:lpstr>
      <vt:lpstr>PowerPoint Presentation</vt:lpstr>
      <vt:lpstr>PowerPoint Presentation</vt:lpstr>
      <vt:lpstr>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DELL</dc:creator>
  <cp:lastModifiedBy>Admin</cp:lastModifiedBy>
  <cp:revision>65</cp:revision>
  <dcterms:created xsi:type="dcterms:W3CDTF">2025-02-09T12:10:00Z</dcterms:created>
  <dcterms:modified xsi:type="dcterms:W3CDTF">2025-02-09T14:26:08Z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84F1EC7485F1459DB37D9DAC8EDE9129_13</vt:lpwstr>
  </property>
  <property fmtid="{D5CDD505-2E9C-101B-9397-08002B2CF9AE}" pid="3" name="KSOProductBuildVer">
    <vt:lpwstr>1033-12.2.0.18911</vt:lpwstr>
  </property>
</Properties>
</file>