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4" Type="http://schemas.openxmlformats.org/officeDocument/2006/relationships/image" Target="../media/image16.svg"/><Relationship Id="rId1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50.png"/><Relationship Id="rId4" Type="http://schemas.openxmlformats.org/officeDocument/2006/relationships/image" Target="../media/image16.sv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5" Type="http://schemas.openxmlformats.org/officeDocument/2006/relationships/image" Target="../media/image18.svg"/><Relationship Id="rId4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4.png"/><Relationship Id="rId24" Type="http://schemas.openxmlformats.org/officeDocument/2006/relationships/image" Target="../media/image400.png"/><Relationship Id="rId5" Type="http://schemas.openxmlformats.org/officeDocument/2006/relationships/image" Target="../media/image42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20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46.sv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3.svg"/><Relationship Id="rId4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12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0.png"/><Relationship Id="rId5" Type="http://schemas.openxmlformats.org/officeDocument/2006/relationships/image" Target="../media/image15.png"/><Relationship Id="rId4" Type="http://schemas.openxmlformats.org/officeDocument/2006/relationships/image" Target="../media/image18.svg"/><Relationship Id="rId1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2.png"/><Relationship Id="rId21" Type="http://schemas.openxmlformats.org/officeDocument/2006/relationships/image" Target="../media/image47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3.svg"/><Relationship Id="rId4" Type="http://schemas.openxmlformats.org/officeDocument/2006/relationships/image" Target="../media/image33.sv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16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46.sv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46.sv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5.sv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microsoft.com/office/2007/relationships/hdphoto" Target="../media/hdphoto5.wdp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57.png"/><Relationship Id="rId4" Type="http://schemas.openxmlformats.org/officeDocument/2006/relationships/image" Target="../media/image16.svg"/><Relationship Id="rId9" Type="http://schemas.openxmlformats.org/officeDocument/2006/relationships/image" Target="../media/image56.png"/><Relationship Id="rId14" Type="http://schemas.openxmlformats.org/officeDocument/2006/relationships/image" Target="../media/image5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60.svg"/><Relationship Id="rId4" Type="http://schemas.openxmlformats.org/officeDocument/2006/relationships/image" Target="../media/image16.sv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17" Type="http://schemas.openxmlformats.org/officeDocument/2006/relationships/image" Target="../media/image63.png"/><Relationship Id="rId2" Type="http://schemas.openxmlformats.org/officeDocument/2006/relationships/image" Target="../media/image14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610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16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" Type="http://schemas.openxmlformats.org/officeDocument/2006/relationships/image" Target="../media/image1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15" Type="http://schemas.openxmlformats.org/officeDocument/2006/relationships/image" Target="../media/image67.png"/><Relationship Id="rId4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2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83.png"/><Relationship Id="rId4" Type="http://schemas.openxmlformats.org/officeDocument/2006/relationships/image" Target="../media/image16.svg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12" Type="http://schemas.openxmlformats.org/officeDocument/2006/relationships/image" Target="../media/image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6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svg"/><Relationship Id="rId3" Type="http://schemas.openxmlformats.org/officeDocument/2006/relationships/image" Target="../media/image16.svg"/><Relationship Id="rId17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4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&lt; NP &lt;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tr61)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47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vuông, góc vuông là góc lớn nhất nên cạnh đối diện với góc vuông (tức cạnh huyền) là cạnh lớn 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3,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9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AB,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lấy lần lượt hai điểm M và N. So sánh 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2611</Words>
  <Application>Microsoft Office PowerPoint</Application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Calibri</vt:lpstr>
      <vt:lpstr>Cambria Math</vt:lpstr>
      <vt:lpstr>Calibri Light</vt:lpstr>
      <vt:lpstr>Arial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2025-02-01T10:51:56Z</dcterms:modified>
  <dc:identifier>DAFKql8qNNg</dc:identifier>
</cp:coreProperties>
</file>