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6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715" r:id="rId4"/>
    <p:sldMasterId id="2147483739" r:id="rId5"/>
    <p:sldMasterId id="2147483755" r:id="rId6"/>
    <p:sldMasterId id="2147483797" r:id="rId7"/>
  </p:sldMasterIdLst>
  <p:sldIdLst>
    <p:sldId id="287" r:id="rId8"/>
    <p:sldId id="289" r:id="rId9"/>
    <p:sldId id="290" r:id="rId10"/>
    <p:sldId id="291" r:id="rId11"/>
    <p:sldId id="292" r:id="rId12"/>
    <p:sldId id="274" r:id="rId13"/>
    <p:sldId id="275" r:id="rId14"/>
    <p:sldId id="278" r:id="rId15"/>
    <p:sldId id="279" r:id="rId16"/>
    <p:sldId id="293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7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74043"/>
      </p:ext>
    </p:extLst>
  </p:cSld>
  <p:clrMapOvr>
    <a:masterClrMapping/>
  </p:clrMapOvr>
  <p:transition spd="slow" advTm="300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4940"/>
      </p:ext>
    </p:extLst>
  </p:cSld>
  <p:clrMapOvr>
    <a:masterClrMapping/>
  </p:clrMapOvr>
  <p:transition spd="slow" advTm="300000">
    <p:cover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4572000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39186" y="232836"/>
            <a:ext cx="3493629" cy="8545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66279" y="2131167"/>
            <a:ext cx="3066536" cy="922344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Font typeface="Wingdings" panose="05000000000000000000" pitchFamily="2" charset="2"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595333" y="1747377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66279" y="1757768"/>
            <a:ext cx="3066536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66279" y="3489864"/>
            <a:ext cx="3066536" cy="922344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Font typeface="Wingdings" panose="05000000000000000000" pitchFamily="2" charset="2"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595333" y="3106074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966279" y="3116464"/>
            <a:ext cx="3066536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66279" y="4845190"/>
            <a:ext cx="3066536" cy="922344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Font typeface="Wingdings" panose="05000000000000000000" pitchFamily="2" charset="2"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595333" y="4461400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966279" y="4471791"/>
            <a:ext cx="3066536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220000" y="6425933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896000" y="5993867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0" y="5561800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0" y="6425933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0429148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5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65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96270"/>
            <a:ext cx="9144000" cy="316173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0" y="4128337"/>
            <a:ext cx="3997969" cy="221966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48000" y="3264203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324000" y="2832137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2400070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3264203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4501737"/>
            <a:ext cx="3986213" cy="693565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Font typeface="Wingdings" panose="05000000000000000000" pitchFamily="2" charset="2"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4128337"/>
            <a:ext cx="3986213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0" y="5654439"/>
            <a:ext cx="3986213" cy="693565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Font typeface="Wingdings" panose="05000000000000000000" pitchFamily="2" charset="2"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4572000" y="5281039"/>
            <a:ext cx="3986213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4460650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5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15603" y="504904"/>
            <a:ext cx="8312794" cy="185766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6477061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39202" y="2852936"/>
            <a:ext cx="8100859" cy="2208245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611216" y="2756926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88798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458569" y="2464538"/>
            <a:ext cx="994797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536294" y="2522837"/>
            <a:ext cx="839345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11613" y="2497201"/>
            <a:ext cx="3713754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354650" y="2967985"/>
            <a:ext cx="6969617" cy="2151884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3040379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458569" y="2086408"/>
            <a:ext cx="994797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536294" y="2144706"/>
            <a:ext cx="839345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11613" y="2119070"/>
            <a:ext cx="3417080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354650" y="2589855"/>
            <a:ext cx="3074043" cy="3151161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4583843" y="2084343"/>
            <a:ext cx="994797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4661569" y="2142641"/>
            <a:ext cx="839345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136888" y="2117006"/>
            <a:ext cx="3417080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479925" y="2587790"/>
            <a:ext cx="3074043" cy="3151161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7547918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1876403"/>
            <a:ext cx="4832907" cy="2208245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srgbClr val="5BB8D1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srgbClr val="5BB8D1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4311093" y="2202047"/>
            <a:ext cx="4832907" cy="2208245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srgbClr val="5BB8D1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srgbClr val="5BB8D1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17481" y="2069094"/>
            <a:ext cx="3700990" cy="18826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3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032951" y="2403572"/>
            <a:ext cx="3700990" cy="18826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3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4074294"/>
            <a:ext cx="4851041" cy="79353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srgbClr val="FD497C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srgbClr val="FD497C">
                    <a:lumMod val="20000"/>
                    <a:lumOff val="80000"/>
                  </a:srgb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4291371" y="2133277"/>
            <a:ext cx="4852629" cy="79353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srgbClr val="5BB8D1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srgbClr val="5BB8D1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14769" y="4232388"/>
            <a:ext cx="3706739" cy="1262479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027626" y="4486492"/>
            <a:ext cx="3706739" cy="1262479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6200629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458569" y="1737932"/>
            <a:ext cx="994797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536294" y="1796230"/>
            <a:ext cx="839345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11613" y="1770594"/>
            <a:ext cx="3713754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354650" y="2241379"/>
            <a:ext cx="6969617" cy="850163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458569" y="3211501"/>
            <a:ext cx="994797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536294" y="3269799"/>
            <a:ext cx="839345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11613" y="3244164"/>
            <a:ext cx="3713754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354650" y="3714948"/>
            <a:ext cx="6969617" cy="850163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458569" y="4685070"/>
            <a:ext cx="994797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536294" y="4743368"/>
            <a:ext cx="839345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11613" y="4717732"/>
            <a:ext cx="3713754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354650" y="5188517"/>
            <a:ext cx="6969617" cy="850163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0970344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458569" y="1737932"/>
            <a:ext cx="994797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536294" y="1796230"/>
            <a:ext cx="839345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11613" y="1770594"/>
            <a:ext cx="3713754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354650" y="2241379"/>
            <a:ext cx="6969617" cy="850163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458569" y="3211501"/>
            <a:ext cx="994797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 dirty="0">
              <a:solidFill>
                <a:srgbClr val="5BB8D1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536294" y="3269799"/>
            <a:ext cx="839345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11613" y="3244164"/>
            <a:ext cx="3713754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354650" y="3714948"/>
            <a:ext cx="6969617" cy="850163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458002" y="4688952"/>
            <a:ext cx="994797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 dirty="0">
              <a:solidFill>
                <a:srgbClr val="5BB8D1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535728" y="4747251"/>
            <a:ext cx="839345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11046" y="4721615"/>
            <a:ext cx="3713754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354084" y="5192399"/>
            <a:ext cx="6969617" cy="850163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2919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458569" y="1737932"/>
            <a:ext cx="994797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536294" y="1796230"/>
            <a:ext cx="839345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11613" y="1770594"/>
            <a:ext cx="3559990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354651" y="2241379"/>
            <a:ext cx="3216953" cy="1481167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458569" y="4014624"/>
            <a:ext cx="994797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536294" y="4072923"/>
            <a:ext cx="839345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11613" y="4047287"/>
            <a:ext cx="3559990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354651" y="4518071"/>
            <a:ext cx="3216953" cy="1481167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4562068" y="1739965"/>
            <a:ext cx="994797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4639794" y="1798263"/>
            <a:ext cx="839345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15112" y="1772628"/>
            <a:ext cx="3559990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5458150" y="2243412"/>
            <a:ext cx="3216953" cy="1481167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4562068" y="4016658"/>
            <a:ext cx="994797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4639794" y="4074956"/>
            <a:ext cx="839345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115112" y="4049320"/>
            <a:ext cx="3559990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58150" y="4520105"/>
            <a:ext cx="3216953" cy="1481167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3468899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19862"/>
      </p:ext>
    </p:extLst>
  </p:cSld>
  <p:clrMapOvr>
    <a:masterClrMapping/>
  </p:clrMapOvr>
  <p:transition spd="slow" advTm="300000">
    <p:cover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604798"/>
            <a:ext cx="9143999" cy="358164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39202" y="5438176"/>
            <a:ext cx="8100859" cy="793291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11216" y="5342166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4431696"/>
            <a:ext cx="9144000" cy="76441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1029472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3491786" y="1604797"/>
            <a:ext cx="5652213" cy="3120347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539202" y="5109186"/>
            <a:ext cx="8100859" cy="1020369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11216" y="5013176"/>
            <a:ext cx="1620321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1604797"/>
            <a:ext cx="3491786" cy="31203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39202" y="1844824"/>
            <a:ext cx="2700534" cy="2688299"/>
          </a:xfrm>
        </p:spPr>
        <p:txBody>
          <a:bodyPr anchor="b">
            <a:normAutofit/>
          </a:bodyPr>
          <a:lstStyle>
            <a:lvl1pPr algn="r">
              <a:defRPr sz="18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0056975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4797"/>
            <a:ext cx="2231537" cy="312034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2231537" y="1604797"/>
            <a:ext cx="4284847" cy="31203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6516384" y="1604797"/>
            <a:ext cx="2627615" cy="312034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39202" y="5109186"/>
            <a:ext cx="8100859" cy="1020369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11216" y="5013176"/>
            <a:ext cx="1620321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1" y="4725144"/>
            <a:ext cx="2231955" cy="9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231955" y="4725144"/>
            <a:ext cx="4284375" cy="96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6" name="正方形/長方形 15"/>
          <p:cNvSpPr/>
          <p:nvPr userDrawn="1"/>
        </p:nvSpPr>
        <p:spPr>
          <a:xfrm>
            <a:off x="6516384" y="4725144"/>
            <a:ext cx="2627615" cy="960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16860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3038428" y="2022707"/>
            <a:ext cx="1183637" cy="157804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4" name="円/楕円 53"/>
          <p:cNvSpPr/>
          <p:nvPr userDrawn="1"/>
        </p:nvSpPr>
        <p:spPr>
          <a:xfrm>
            <a:off x="5003383" y="2022706"/>
            <a:ext cx="1183637" cy="15780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5" name="円/楕円 54"/>
          <p:cNvSpPr/>
          <p:nvPr userDrawn="1"/>
        </p:nvSpPr>
        <p:spPr>
          <a:xfrm>
            <a:off x="6968338" y="2022706"/>
            <a:ext cx="1183637" cy="157804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6" name="円/楕円 55"/>
          <p:cNvSpPr/>
          <p:nvPr userDrawn="1"/>
        </p:nvSpPr>
        <p:spPr>
          <a:xfrm>
            <a:off x="1072051" y="2022705"/>
            <a:ext cx="1183637" cy="15780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9" name="円/楕円 48"/>
          <p:cNvSpPr/>
          <p:nvPr userDrawn="1"/>
        </p:nvSpPr>
        <p:spPr>
          <a:xfrm>
            <a:off x="2962221" y="1954974"/>
            <a:ext cx="1183637" cy="157804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0" name="円/楕円 49"/>
          <p:cNvSpPr/>
          <p:nvPr userDrawn="1"/>
        </p:nvSpPr>
        <p:spPr>
          <a:xfrm>
            <a:off x="4927176" y="1954973"/>
            <a:ext cx="1183637" cy="15780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1" name="円/楕円 50"/>
          <p:cNvSpPr/>
          <p:nvPr userDrawn="1"/>
        </p:nvSpPr>
        <p:spPr>
          <a:xfrm>
            <a:off x="6892131" y="1954972"/>
            <a:ext cx="1183637" cy="15780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2" name="円/楕円 51"/>
          <p:cNvSpPr/>
          <p:nvPr userDrawn="1"/>
        </p:nvSpPr>
        <p:spPr>
          <a:xfrm>
            <a:off x="995844" y="1954972"/>
            <a:ext cx="1183637" cy="15780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2997704" y="1988842"/>
            <a:ext cx="1183637" cy="15780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4962660" y="1988842"/>
            <a:ext cx="1183637" cy="15780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6927614" y="1988841"/>
            <a:ext cx="1183637" cy="15780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031327" y="1988840"/>
            <a:ext cx="1183637" cy="157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kumimoji="1" lang="en-US" altLang="ja-JP" sz="12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3377489" y="2495179"/>
            <a:ext cx="424066" cy="565372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5342445" y="2495178"/>
            <a:ext cx="424066" cy="565372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307399" y="2495177"/>
            <a:ext cx="424066" cy="565372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1411112" y="2495177"/>
            <a:ext cx="424066" cy="565372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2313" y="3667685"/>
            <a:ext cx="1841665" cy="480053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4145" y="4253920"/>
            <a:ext cx="1858000" cy="1428687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812985" y="4195744"/>
            <a:ext cx="1620321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654129" y="3666122"/>
            <a:ext cx="1858000" cy="480053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659574" y="4252357"/>
            <a:ext cx="1858000" cy="1428687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778414" y="4194181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622281" y="3667685"/>
            <a:ext cx="1858000" cy="480053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625003" y="4253920"/>
            <a:ext cx="1858000" cy="1428687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4743843" y="4195744"/>
            <a:ext cx="1620321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590432" y="3667685"/>
            <a:ext cx="1858000" cy="480053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590432" y="4253920"/>
            <a:ext cx="1858000" cy="1428687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6709272" y="4195744"/>
            <a:ext cx="1620321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17865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3873350" y="1887240"/>
            <a:ext cx="1475428" cy="19670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4" name="円/楕円 53"/>
          <p:cNvSpPr/>
          <p:nvPr userDrawn="1"/>
        </p:nvSpPr>
        <p:spPr>
          <a:xfrm>
            <a:off x="6453793" y="1887240"/>
            <a:ext cx="1475428" cy="19670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6" name="円/楕円 55"/>
          <p:cNvSpPr/>
          <p:nvPr userDrawn="1"/>
        </p:nvSpPr>
        <p:spPr>
          <a:xfrm>
            <a:off x="1292907" y="1887238"/>
            <a:ext cx="1475428" cy="19670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9" name="円/楕円 48"/>
          <p:cNvSpPr/>
          <p:nvPr userDrawn="1"/>
        </p:nvSpPr>
        <p:spPr>
          <a:xfrm>
            <a:off x="3797144" y="1819507"/>
            <a:ext cx="1475428" cy="19670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0" name="円/楕円 49"/>
          <p:cNvSpPr/>
          <p:nvPr userDrawn="1"/>
        </p:nvSpPr>
        <p:spPr>
          <a:xfrm>
            <a:off x="6377586" y="1819506"/>
            <a:ext cx="1475428" cy="19670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2" name="円/楕円 51"/>
          <p:cNvSpPr/>
          <p:nvPr userDrawn="1"/>
        </p:nvSpPr>
        <p:spPr>
          <a:xfrm>
            <a:off x="1216700" y="1819505"/>
            <a:ext cx="1475428" cy="19670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3832627" y="1853376"/>
            <a:ext cx="1475428" cy="19670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6413070" y="1853375"/>
            <a:ext cx="1475428" cy="19670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252183" y="1853374"/>
            <a:ext cx="1475428" cy="19670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kumimoji="1" lang="en-US" altLang="ja-JP" sz="12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22078" y="3904247"/>
            <a:ext cx="2318090" cy="480053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05613" y="4490482"/>
            <a:ext cx="2351518" cy="1428687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183131" y="4432306"/>
            <a:ext cx="1620321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401096" y="3902684"/>
            <a:ext cx="2338650" cy="480053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402468" y="4488919"/>
            <a:ext cx="2351518" cy="1428687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3779986" y="4430743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981458" y="3904247"/>
            <a:ext cx="2338650" cy="480053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980108" y="4490482"/>
            <a:ext cx="2351518" cy="1428687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6357627" y="4432306"/>
            <a:ext cx="1620321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285649" y="2563011"/>
            <a:ext cx="1399221" cy="480053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868411" y="2563011"/>
            <a:ext cx="1399221" cy="480053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451173" y="2563011"/>
            <a:ext cx="1399221" cy="480053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0374033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287152" y="1652803"/>
            <a:ext cx="591818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kumimoji="1" lang="en-US" altLang="ja-JP" sz="12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4965" y="1863201"/>
            <a:ext cx="276194" cy="36822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3656" y="1816242"/>
            <a:ext cx="2135554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16898" y="2402477"/>
            <a:ext cx="2154496" cy="1314555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88912" y="2344300"/>
            <a:ext cx="1620321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3160208" y="1652803"/>
            <a:ext cx="591818" cy="7890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3318020" y="1863201"/>
            <a:ext cx="276194" cy="36822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776711" y="1816242"/>
            <a:ext cx="2135554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789954" y="2402477"/>
            <a:ext cx="2154496" cy="1314555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3861968" y="2344300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6030667" y="1652803"/>
            <a:ext cx="591818" cy="789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6188480" y="1863201"/>
            <a:ext cx="276194" cy="36822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647170" y="1816242"/>
            <a:ext cx="2135554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660413" y="2402477"/>
            <a:ext cx="2154496" cy="1314555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6732427" y="2344300"/>
            <a:ext cx="1620321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0" name="円/楕円 49"/>
          <p:cNvSpPr/>
          <p:nvPr userDrawn="1"/>
        </p:nvSpPr>
        <p:spPr>
          <a:xfrm>
            <a:off x="293084" y="3818632"/>
            <a:ext cx="591818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450896" y="4029031"/>
            <a:ext cx="276194" cy="36822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09587" y="3982071"/>
            <a:ext cx="2135554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2830" y="4568307"/>
            <a:ext cx="2154496" cy="1314555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994844" y="4510130"/>
            <a:ext cx="1620321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5" name="円/楕円 54"/>
          <p:cNvSpPr/>
          <p:nvPr userDrawn="1"/>
        </p:nvSpPr>
        <p:spPr>
          <a:xfrm>
            <a:off x="3166139" y="3818632"/>
            <a:ext cx="591818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3323952" y="4029031"/>
            <a:ext cx="276194" cy="36822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782643" y="3982071"/>
            <a:ext cx="2135554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3795885" y="4568307"/>
            <a:ext cx="2154496" cy="1314555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3867899" y="4510130"/>
            <a:ext cx="1620321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60" name="円/楕円 59"/>
          <p:cNvSpPr/>
          <p:nvPr userDrawn="1"/>
        </p:nvSpPr>
        <p:spPr>
          <a:xfrm>
            <a:off x="6036599" y="3818632"/>
            <a:ext cx="591818" cy="7890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6194411" y="4029031"/>
            <a:ext cx="276194" cy="36822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6653102" y="3982071"/>
            <a:ext cx="2135554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6666344" y="4568307"/>
            <a:ext cx="2154496" cy="1314555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6738359" y="4510130"/>
            <a:ext cx="1620321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22786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287152" y="1652803"/>
            <a:ext cx="591818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r>
              <a:rPr kumimoji="1" lang="en-US" altLang="ja-JP" sz="1800" dirty="0">
                <a:solidFill>
                  <a:prstClr val="white"/>
                </a:solidFill>
              </a:rPr>
              <a:t>1</a:t>
            </a:r>
            <a:endParaRPr kumimoji="1" lang="ja-JP" altLang="en-US" sz="1800" dirty="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kumimoji="1" lang="en-US" altLang="ja-JP" sz="12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3656" y="1816242"/>
            <a:ext cx="2135554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16898" y="2402477"/>
            <a:ext cx="2154496" cy="1314555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88912" y="2344300"/>
            <a:ext cx="1620321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3160208" y="1652803"/>
            <a:ext cx="591818" cy="7890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r>
              <a:rPr kumimoji="1" lang="en-US" altLang="ja-JP" sz="1800" dirty="0">
                <a:solidFill>
                  <a:prstClr val="white"/>
                </a:solidFill>
              </a:rPr>
              <a:t>2</a:t>
            </a:r>
            <a:endParaRPr kumimoji="1" lang="ja-JP" altLang="en-US" sz="1800" dirty="0">
              <a:solidFill>
                <a:prstClr val="white"/>
              </a:solidFill>
            </a:endParaRPr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776711" y="1816242"/>
            <a:ext cx="2135554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789954" y="2402477"/>
            <a:ext cx="2154496" cy="1314555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3861968" y="2344300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6030667" y="1652803"/>
            <a:ext cx="591818" cy="789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r>
              <a:rPr kumimoji="1" lang="en-US" altLang="ja-JP" sz="1800" dirty="0">
                <a:solidFill>
                  <a:prstClr val="white"/>
                </a:solidFill>
              </a:rPr>
              <a:t>3</a:t>
            </a:r>
            <a:endParaRPr kumimoji="1" lang="ja-JP" altLang="en-US" sz="1800" dirty="0">
              <a:solidFill>
                <a:prstClr val="white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647170" y="1816242"/>
            <a:ext cx="2135554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660413" y="2402477"/>
            <a:ext cx="2154496" cy="1314555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6732427" y="2344300"/>
            <a:ext cx="1620321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0" name="円/楕円 49"/>
          <p:cNvSpPr/>
          <p:nvPr userDrawn="1"/>
        </p:nvSpPr>
        <p:spPr>
          <a:xfrm>
            <a:off x="293084" y="3818632"/>
            <a:ext cx="591818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r>
              <a:rPr kumimoji="1" lang="en-US" altLang="ja-JP" sz="1800" dirty="0">
                <a:solidFill>
                  <a:prstClr val="white"/>
                </a:solidFill>
              </a:rPr>
              <a:t>4</a:t>
            </a:r>
            <a:endParaRPr kumimoji="1" lang="ja-JP" altLang="en-US" sz="1800" dirty="0">
              <a:solidFill>
                <a:prstClr val="white"/>
              </a:solidFill>
            </a:endParaRPr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09587" y="3982071"/>
            <a:ext cx="2135554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2830" y="4568307"/>
            <a:ext cx="2154496" cy="1314555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994844" y="4510130"/>
            <a:ext cx="1620321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5" name="円/楕円 54"/>
          <p:cNvSpPr/>
          <p:nvPr userDrawn="1"/>
        </p:nvSpPr>
        <p:spPr>
          <a:xfrm>
            <a:off x="3166139" y="3818632"/>
            <a:ext cx="591818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r>
              <a:rPr kumimoji="1" lang="en-US" altLang="ja-JP" sz="1800" dirty="0">
                <a:solidFill>
                  <a:prstClr val="white"/>
                </a:solidFill>
              </a:rPr>
              <a:t>5</a:t>
            </a:r>
            <a:endParaRPr kumimoji="1" lang="ja-JP" altLang="en-US" sz="1800" dirty="0">
              <a:solidFill>
                <a:prstClr val="white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782643" y="3982071"/>
            <a:ext cx="2135554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3795885" y="4568307"/>
            <a:ext cx="2154496" cy="1314555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3867899" y="4510130"/>
            <a:ext cx="1620321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60" name="円/楕円 59"/>
          <p:cNvSpPr/>
          <p:nvPr userDrawn="1"/>
        </p:nvSpPr>
        <p:spPr>
          <a:xfrm>
            <a:off x="6036599" y="3818632"/>
            <a:ext cx="591818" cy="7890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r>
              <a:rPr kumimoji="1" lang="en-US" altLang="ja-JP" sz="1800" dirty="0">
                <a:solidFill>
                  <a:prstClr val="white"/>
                </a:solidFill>
              </a:rPr>
              <a:t>6</a:t>
            </a:r>
            <a:endParaRPr kumimoji="1" lang="ja-JP" altLang="en-US" sz="1800" dirty="0">
              <a:solidFill>
                <a:prstClr val="white"/>
              </a:solidFill>
            </a:endParaRPr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6653102" y="3982071"/>
            <a:ext cx="2135554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6666344" y="4568307"/>
            <a:ext cx="2154496" cy="1314555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6738359" y="4510130"/>
            <a:ext cx="1620321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53626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9" name="円/楕円 38"/>
          <p:cNvSpPr/>
          <p:nvPr userDrawn="1"/>
        </p:nvSpPr>
        <p:spPr>
          <a:xfrm>
            <a:off x="3149028" y="4487658"/>
            <a:ext cx="406014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FD497C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1034052" y="2148031"/>
            <a:ext cx="2530434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732958" y="2543300"/>
            <a:ext cx="684135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2" name="円/楕円 41"/>
          <p:cNvSpPr/>
          <p:nvPr userDrawn="1"/>
        </p:nvSpPr>
        <p:spPr>
          <a:xfrm>
            <a:off x="952102" y="2065267"/>
            <a:ext cx="2530434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034051" y="2148031"/>
            <a:ext cx="2458420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385923" y="2052020"/>
            <a:ext cx="432085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075026" y="2083891"/>
            <a:ext cx="216043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3650409" y="4231558"/>
            <a:ext cx="243519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FD497C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005879" y="2853952"/>
            <a:ext cx="4366826" cy="2578013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4077892" y="2731690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005878" y="2086482"/>
            <a:ext cx="4366826" cy="624069"/>
          </a:xfrm>
        </p:spPr>
        <p:txBody>
          <a:bodyPr anchor="b">
            <a:normAutofit/>
          </a:bodyPr>
          <a:lstStyle>
            <a:lvl1pPr algn="l">
              <a:defRPr sz="18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6532978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2229366" y="2275085"/>
            <a:ext cx="2011217" cy="268139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1222967" y="4043348"/>
            <a:ext cx="1458717" cy="19447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934902" y="1861776"/>
            <a:ext cx="1540108" cy="20532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3588086" y="4840556"/>
            <a:ext cx="406014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FD497C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787178" y="4110206"/>
            <a:ext cx="684135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884098" y="1790262"/>
            <a:ext cx="153166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190100" y="2218873"/>
            <a:ext cx="1988281" cy="26508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205006" y="4012103"/>
            <a:ext cx="1421661" cy="189538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452012" y="3544278"/>
            <a:ext cx="432085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3" name="円/楕円 32"/>
          <p:cNvSpPr/>
          <p:nvPr userDrawn="1"/>
        </p:nvSpPr>
        <p:spPr>
          <a:xfrm>
            <a:off x="1032326" y="3771059"/>
            <a:ext cx="216043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4" name="円/楕円 33"/>
          <p:cNvSpPr/>
          <p:nvPr userDrawn="1"/>
        </p:nvSpPr>
        <p:spPr>
          <a:xfrm>
            <a:off x="3184241" y="5237278"/>
            <a:ext cx="243519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FD497C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4457710" y="1737932"/>
            <a:ext cx="994797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4535435" y="1796230"/>
            <a:ext cx="839345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10754" y="1770594"/>
            <a:ext cx="3559990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353792" y="2241379"/>
            <a:ext cx="3216953" cy="1481167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4457710" y="4014624"/>
            <a:ext cx="994797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4535435" y="4072923"/>
            <a:ext cx="839345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5010754" y="4047287"/>
            <a:ext cx="3559990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353792" y="4518071"/>
            <a:ext cx="3216953" cy="1481167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200571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4832855" y="1624809"/>
            <a:ext cx="878190" cy="117081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522561" y="3947886"/>
            <a:ext cx="878190" cy="11708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760305" y="2417828"/>
            <a:ext cx="4383695" cy="250251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0482" y="4342259"/>
            <a:ext cx="3417080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354651" y="4847771"/>
            <a:ext cx="3043560" cy="1412725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324377" y="1797976"/>
            <a:ext cx="3417080" cy="526901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754918" y="4978398"/>
            <a:ext cx="3881832" cy="1088574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55009"/>
            <a:ext cx="4383695" cy="250251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270353" y="4782456"/>
            <a:ext cx="504416" cy="6724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5583213" y="1245020"/>
            <a:ext cx="439095" cy="5854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4257525"/>
            <a:ext cx="4383695" cy="628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4760305" y="2354618"/>
            <a:ext cx="4383695" cy="628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FD497C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01260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37995" y="2433937"/>
            <a:ext cx="8668011" cy="85349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085652" y="3383372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4409688" y="3383372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734312" y="3383372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00200" y="3565017"/>
            <a:ext cx="59436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600200" y="5521118"/>
            <a:ext cx="59436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4096096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691128" y="1828574"/>
            <a:ext cx="1576536" cy="21018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609178" y="1745809"/>
            <a:ext cx="1576536" cy="21018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677059" y="1800438"/>
            <a:ext cx="153166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2769810" y="1828574"/>
            <a:ext cx="1576536" cy="21018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2687860" y="1745809"/>
            <a:ext cx="1576536" cy="21018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755741" y="1800438"/>
            <a:ext cx="153166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4848492" y="1828574"/>
            <a:ext cx="1576536" cy="21018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4766542" y="1745809"/>
            <a:ext cx="1576536" cy="21018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4834422" y="1800438"/>
            <a:ext cx="153166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6927174" y="1828574"/>
            <a:ext cx="1576536" cy="21018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6845224" y="1745809"/>
            <a:ext cx="1576536" cy="21018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6913105" y="1800438"/>
            <a:ext cx="153166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41440" y="3992092"/>
            <a:ext cx="1988988" cy="480053"/>
          </a:xfrm>
        </p:spPr>
        <p:txBody>
          <a:bodyPr anchor="t">
            <a:noAutofit/>
          </a:bodyPr>
          <a:lstStyle>
            <a:lvl1pPr algn="ctr">
              <a:defRPr sz="14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17688" y="4812794"/>
            <a:ext cx="1858000" cy="109564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636527" y="4745238"/>
            <a:ext cx="1620321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510377" y="3990529"/>
            <a:ext cx="2006630" cy="480053"/>
          </a:xfrm>
        </p:spPr>
        <p:txBody>
          <a:bodyPr anchor="t">
            <a:noAutofit/>
          </a:bodyPr>
          <a:lstStyle>
            <a:lvl1pPr algn="ctr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600360" y="4811231"/>
            <a:ext cx="1858000" cy="109564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2719199" y="4743676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595649" y="3992092"/>
            <a:ext cx="2006630" cy="480053"/>
          </a:xfrm>
        </p:spPr>
        <p:txBody>
          <a:bodyPr anchor="t">
            <a:noAutofit/>
          </a:bodyPr>
          <a:lstStyle>
            <a:lvl1pPr algn="ctr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683032" y="4812794"/>
            <a:ext cx="1858000" cy="109564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4801872" y="4745238"/>
            <a:ext cx="1620321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680922" y="3992092"/>
            <a:ext cx="2006630" cy="480053"/>
          </a:xfrm>
        </p:spPr>
        <p:txBody>
          <a:bodyPr anchor="t">
            <a:noAutofit/>
          </a:bodyPr>
          <a:lstStyle>
            <a:lvl1pPr algn="ctr">
              <a:defRPr sz="14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765705" y="4812794"/>
            <a:ext cx="1858000" cy="109564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6884544" y="4745238"/>
            <a:ext cx="1620321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16513" y="4323538"/>
            <a:ext cx="1858000" cy="382623"/>
          </a:xfrm>
        </p:spPr>
        <p:txBody>
          <a:bodyPr anchor="t">
            <a:noAutofit/>
          </a:bodyPr>
          <a:lstStyle>
            <a:lvl1pPr algn="ctr">
              <a:defRPr sz="9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599186" y="4321975"/>
            <a:ext cx="1858000" cy="382623"/>
          </a:xfrm>
        </p:spPr>
        <p:txBody>
          <a:bodyPr anchor="t">
            <a:noAutofit/>
          </a:bodyPr>
          <a:lstStyle>
            <a:lvl1pPr algn="ctr">
              <a:defRPr sz="9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4681858" y="4323538"/>
            <a:ext cx="1858000" cy="382623"/>
          </a:xfrm>
        </p:spPr>
        <p:txBody>
          <a:bodyPr anchor="t">
            <a:noAutofit/>
          </a:bodyPr>
          <a:lstStyle>
            <a:lvl1pPr algn="ctr">
              <a:defRPr sz="9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6764531" y="4323538"/>
            <a:ext cx="1858000" cy="382623"/>
          </a:xfrm>
        </p:spPr>
        <p:txBody>
          <a:bodyPr anchor="t">
            <a:noAutofit/>
          </a:bodyPr>
          <a:lstStyle>
            <a:lvl1pPr algn="ctr">
              <a:defRPr sz="9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576329" y="6288526"/>
            <a:ext cx="540107" cy="365125"/>
          </a:xfrm>
        </p:spPr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62042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691128" y="1828574"/>
            <a:ext cx="1576536" cy="21018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609178" y="1745809"/>
            <a:ext cx="1576536" cy="21018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677059" y="1800438"/>
            <a:ext cx="153166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2769810" y="1828574"/>
            <a:ext cx="1576536" cy="21018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2687860" y="1745809"/>
            <a:ext cx="1576536" cy="21018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755741" y="1800438"/>
            <a:ext cx="153166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4848492" y="1828574"/>
            <a:ext cx="1576536" cy="21018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4766542" y="1745809"/>
            <a:ext cx="1576536" cy="21018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4834422" y="1800438"/>
            <a:ext cx="153166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6927174" y="1828574"/>
            <a:ext cx="1576536" cy="21018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6845224" y="1745809"/>
            <a:ext cx="1576536" cy="21018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6913105" y="1800438"/>
            <a:ext cx="153166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41440" y="3992092"/>
            <a:ext cx="1988988" cy="480053"/>
          </a:xfrm>
        </p:spPr>
        <p:txBody>
          <a:bodyPr anchor="t">
            <a:noAutofit/>
          </a:bodyPr>
          <a:lstStyle>
            <a:lvl1pPr algn="ctr">
              <a:defRPr sz="14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17688" y="4521246"/>
            <a:ext cx="1858000" cy="1265537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636527" y="4453690"/>
            <a:ext cx="1620321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510377" y="3990529"/>
            <a:ext cx="2006630" cy="480053"/>
          </a:xfrm>
        </p:spPr>
        <p:txBody>
          <a:bodyPr anchor="t">
            <a:noAutofit/>
          </a:bodyPr>
          <a:lstStyle>
            <a:lvl1pPr algn="ctr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600360" y="4519683"/>
            <a:ext cx="1858000" cy="1265537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2719199" y="4452128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595649" y="3992092"/>
            <a:ext cx="2006630" cy="480053"/>
          </a:xfrm>
        </p:spPr>
        <p:txBody>
          <a:bodyPr anchor="t">
            <a:noAutofit/>
          </a:bodyPr>
          <a:lstStyle>
            <a:lvl1pPr algn="ctr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683032" y="4521246"/>
            <a:ext cx="1858000" cy="1265537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4801872" y="4453690"/>
            <a:ext cx="1620321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680922" y="3992092"/>
            <a:ext cx="2006630" cy="480053"/>
          </a:xfrm>
        </p:spPr>
        <p:txBody>
          <a:bodyPr anchor="t">
            <a:noAutofit/>
          </a:bodyPr>
          <a:lstStyle>
            <a:lvl1pPr algn="ctr">
              <a:defRPr sz="14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765705" y="4521246"/>
            <a:ext cx="1858000" cy="1265537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6884544" y="4453690"/>
            <a:ext cx="1620321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576329" y="6288526"/>
            <a:ext cx="540107" cy="365125"/>
          </a:xfrm>
        </p:spPr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73394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2342532" y="3707015"/>
            <a:ext cx="516293" cy="688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2853494" y="4343357"/>
            <a:ext cx="203008" cy="2706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FD497C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678765" y="1877068"/>
            <a:ext cx="2081708" cy="27753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498461" y="1932630"/>
            <a:ext cx="684135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596815" y="1794303"/>
            <a:ext cx="2081708" cy="27753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664695" y="1877067"/>
            <a:ext cx="2022464" cy="269638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313948" y="1480280"/>
            <a:ext cx="282868" cy="3771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70946" y="4785754"/>
            <a:ext cx="2831930" cy="480053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99931" y="5201608"/>
            <a:ext cx="2573960" cy="382623"/>
          </a:xfrm>
        </p:spPr>
        <p:txBody>
          <a:bodyPr anchor="t">
            <a:noAutofit/>
          </a:bodyPr>
          <a:lstStyle>
            <a:lvl1pPr algn="ctr">
              <a:defRPr sz="10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093141" y="1671101"/>
            <a:ext cx="2814233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106384" y="2257337"/>
            <a:ext cx="2793544" cy="1449678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3178398" y="2199160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3178398" y="3842550"/>
            <a:ext cx="414633" cy="5527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3242354" y="3927817"/>
            <a:ext cx="286722" cy="38226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3178397" y="4554531"/>
            <a:ext cx="414633" cy="5527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3242353" y="4639799"/>
            <a:ext cx="286722" cy="38226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3178398" y="5266513"/>
            <a:ext cx="414633" cy="5527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3242354" y="5351781"/>
            <a:ext cx="286722" cy="38226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593031" y="3878922"/>
            <a:ext cx="2314799" cy="480053"/>
          </a:xfrm>
        </p:spPr>
        <p:txBody>
          <a:bodyPr anchor="ctr">
            <a:noAutofit/>
          </a:bodyPr>
          <a:lstStyle>
            <a:lvl1pPr algn="l">
              <a:defRPr sz="9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93031" y="4590903"/>
            <a:ext cx="2314799" cy="480053"/>
          </a:xfrm>
        </p:spPr>
        <p:txBody>
          <a:bodyPr anchor="ctr">
            <a:noAutofit/>
          </a:bodyPr>
          <a:lstStyle>
            <a:lvl1pPr algn="l">
              <a:defRPr sz="9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3593031" y="5302885"/>
            <a:ext cx="2314799" cy="480053"/>
          </a:xfrm>
        </p:spPr>
        <p:txBody>
          <a:bodyPr anchor="ctr">
            <a:noAutofit/>
          </a:bodyPr>
          <a:lstStyle>
            <a:lvl1pPr algn="l">
              <a:defRPr sz="9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5989672" y="1668842"/>
            <a:ext cx="2530958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6074928" y="2196900"/>
            <a:ext cx="1620321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5984792" y="2404053"/>
            <a:ext cx="2573960" cy="382623"/>
          </a:xfrm>
        </p:spPr>
        <p:txBody>
          <a:bodyPr anchor="t">
            <a:noAutofit/>
          </a:bodyPr>
          <a:lstStyle>
            <a:lvl1pPr algn="l">
              <a:defRPr sz="1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6050110" y="2804650"/>
            <a:ext cx="2569273" cy="287203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5984792" y="3275051"/>
            <a:ext cx="2573960" cy="382623"/>
          </a:xfrm>
        </p:spPr>
        <p:txBody>
          <a:bodyPr anchor="t">
            <a:noAutofit/>
          </a:bodyPr>
          <a:lstStyle>
            <a:lvl1pPr algn="l">
              <a:defRPr sz="1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6050110" y="3675649"/>
            <a:ext cx="2569273" cy="287203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984792" y="4146050"/>
            <a:ext cx="2573960" cy="382623"/>
          </a:xfrm>
        </p:spPr>
        <p:txBody>
          <a:bodyPr anchor="t">
            <a:noAutofit/>
          </a:bodyPr>
          <a:lstStyle>
            <a:lvl1pPr algn="l">
              <a:defRPr sz="1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6050110" y="4546647"/>
            <a:ext cx="2569273" cy="287203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984792" y="5017049"/>
            <a:ext cx="2573960" cy="382623"/>
          </a:xfrm>
        </p:spPr>
        <p:txBody>
          <a:bodyPr anchor="t">
            <a:noAutofit/>
          </a:bodyPr>
          <a:lstStyle>
            <a:lvl1pPr algn="l">
              <a:defRPr sz="1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6050110" y="5417646"/>
            <a:ext cx="2569273" cy="287203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723934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3689249"/>
            <a:ext cx="9144000" cy="907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254" y="3689249"/>
            <a:ext cx="1436092" cy="90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720136" y="3689247"/>
            <a:ext cx="1423865" cy="90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5645987" y="3689247"/>
            <a:ext cx="2080665" cy="907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524238" y="3689247"/>
            <a:ext cx="2080665" cy="907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443573" y="3689248"/>
            <a:ext cx="2080665" cy="907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1286932" y="3531405"/>
            <a:ext cx="304826" cy="406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3371825" y="3531405"/>
            <a:ext cx="304826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5464706" y="3531405"/>
            <a:ext cx="304826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7554945" y="3531405"/>
            <a:ext cx="304826" cy="406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59" y="3023163"/>
            <a:ext cx="1222372" cy="480053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02178" y="2568384"/>
            <a:ext cx="2274334" cy="480053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02178" y="1619312"/>
            <a:ext cx="2274334" cy="823041"/>
          </a:xfrm>
        </p:spPr>
        <p:txBody>
          <a:bodyPr anchor="b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629185" y="2525922"/>
            <a:ext cx="1620321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913052" y="3974632"/>
            <a:ext cx="1222372" cy="480053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7071" y="4419738"/>
            <a:ext cx="2274334" cy="480053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2714077" y="4919142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387071" y="5054232"/>
            <a:ext cx="2274334" cy="82304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005933" y="3008648"/>
            <a:ext cx="1222372" cy="480053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4479952" y="2553869"/>
            <a:ext cx="2274334" cy="480053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4479952" y="1604798"/>
            <a:ext cx="2274334" cy="823041"/>
          </a:xfrm>
        </p:spPr>
        <p:txBody>
          <a:bodyPr anchor="b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4806959" y="2511408"/>
            <a:ext cx="1620321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108494" y="3974632"/>
            <a:ext cx="1222372" cy="480053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582513" y="4419738"/>
            <a:ext cx="2274334" cy="480053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909520" y="4919142"/>
            <a:ext cx="1620321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582513" y="5054232"/>
            <a:ext cx="2274334" cy="82304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1446427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206056" y="3696060"/>
            <a:ext cx="707119" cy="539818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1C1C1C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3948192"/>
            <a:ext cx="313707" cy="304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-64601" y="2986418"/>
            <a:ext cx="1271293" cy="22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7" name="円/楕円 36"/>
          <p:cNvSpPr/>
          <p:nvPr userDrawn="1"/>
        </p:nvSpPr>
        <p:spPr>
          <a:xfrm>
            <a:off x="507540" y="2277536"/>
            <a:ext cx="127011" cy="1693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454327" y="3823734"/>
            <a:ext cx="209567" cy="2793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663893" y="3948192"/>
            <a:ext cx="1273025" cy="30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1830209" y="3687444"/>
            <a:ext cx="707119" cy="539818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1C1C1C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1559552" y="4914044"/>
            <a:ext cx="1271293" cy="228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2131692" y="5476454"/>
            <a:ext cx="127011" cy="1693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8" name="円/楕円 47"/>
          <p:cNvSpPr/>
          <p:nvPr userDrawn="1"/>
        </p:nvSpPr>
        <p:spPr>
          <a:xfrm>
            <a:off x="2080888" y="3823072"/>
            <a:ext cx="209567" cy="2793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9" name="正方形/長方形 48"/>
          <p:cNvSpPr/>
          <p:nvPr userDrawn="1"/>
        </p:nvSpPr>
        <p:spPr>
          <a:xfrm>
            <a:off x="2290455" y="3947533"/>
            <a:ext cx="1273025" cy="30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3456770" y="3698941"/>
            <a:ext cx="707119" cy="539818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1C1C1C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3186114" y="2989300"/>
            <a:ext cx="1271293" cy="22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2" name="円/楕円 51"/>
          <p:cNvSpPr/>
          <p:nvPr userDrawn="1"/>
        </p:nvSpPr>
        <p:spPr>
          <a:xfrm>
            <a:off x="3758254" y="2280417"/>
            <a:ext cx="127011" cy="1693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3710613" y="3823734"/>
            <a:ext cx="209567" cy="2793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3920179" y="3948192"/>
            <a:ext cx="1273025" cy="30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5086495" y="3687444"/>
            <a:ext cx="707119" cy="539818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1C1C1C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4815838" y="4914044"/>
            <a:ext cx="1271293" cy="228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5387979" y="5476454"/>
            <a:ext cx="127011" cy="1693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60" name="円/楕円 59"/>
          <p:cNvSpPr/>
          <p:nvPr userDrawn="1"/>
        </p:nvSpPr>
        <p:spPr>
          <a:xfrm>
            <a:off x="5337174" y="3823072"/>
            <a:ext cx="209567" cy="2793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61" name="正方形/長方形 60"/>
          <p:cNvSpPr/>
          <p:nvPr userDrawn="1"/>
        </p:nvSpPr>
        <p:spPr>
          <a:xfrm>
            <a:off x="5546741" y="3947533"/>
            <a:ext cx="1273025" cy="30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6713056" y="3698941"/>
            <a:ext cx="707119" cy="539818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1C1C1C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6442400" y="2989300"/>
            <a:ext cx="1271293" cy="228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64" name="円/楕円 63"/>
          <p:cNvSpPr/>
          <p:nvPr userDrawn="1"/>
        </p:nvSpPr>
        <p:spPr>
          <a:xfrm>
            <a:off x="7014540" y="2280417"/>
            <a:ext cx="127011" cy="1693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6964630" y="3823734"/>
            <a:ext cx="209567" cy="2793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63893" y="2180232"/>
            <a:ext cx="1839319" cy="480053"/>
          </a:xfrm>
        </p:spPr>
        <p:txBody>
          <a:bodyPr anchor="b">
            <a:noAutofit/>
          </a:bodyPr>
          <a:lstStyle>
            <a:lvl1pPr algn="l">
              <a:defRPr sz="14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7259" y="2683994"/>
            <a:ext cx="1839319" cy="823041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738866" y="2619056"/>
            <a:ext cx="1620321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45836" y="1792545"/>
            <a:ext cx="873280" cy="480053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907478" y="2180232"/>
            <a:ext cx="1839319" cy="480053"/>
          </a:xfrm>
        </p:spPr>
        <p:txBody>
          <a:bodyPr anchor="b">
            <a:noAutofit/>
          </a:bodyPr>
          <a:lstStyle>
            <a:lvl1pPr algn="l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910844" y="2683994"/>
            <a:ext cx="1839319" cy="823041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3982451" y="2619056"/>
            <a:ext cx="1620321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389421" y="1792545"/>
            <a:ext cx="873280" cy="480053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163041" y="2180232"/>
            <a:ext cx="1839319" cy="480053"/>
          </a:xfrm>
        </p:spPr>
        <p:txBody>
          <a:bodyPr anchor="b">
            <a:noAutofit/>
          </a:bodyPr>
          <a:lstStyle>
            <a:lvl1pPr algn="l">
              <a:defRPr sz="14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7166407" y="2683994"/>
            <a:ext cx="1839319" cy="823041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7238014" y="2619056"/>
            <a:ext cx="1620321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644984" y="1792545"/>
            <a:ext cx="873280" cy="480053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2290455" y="4421711"/>
            <a:ext cx="1839319" cy="480053"/>
          </a:xfrm>
        </p:spPr>
        <p:txBody>
          <a:bodyPr anchor="b">
            <a:noAutofit/>
          </a:bodyPr>
          <a:lstStyle>
            <a:lvl1pPr algn="l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293820" y="4925474"/>
            <a:ext cx="1839319" cy="823041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2365428" y="4860535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759697" y="5641924"/>
            <a:ext cx="873280" cy="480053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548602" y="4421711"/>
            <a:ext cx="1839319" cy="480053"/>
          </a:xfrm>
        </p:spPr>
        <p:txBody>
          <a:bodyPr anchor="b">
            <a:noAutofit/>
          </a:bodyPr>
          <a:lstStyle>
            <a:lvl1pPr algn="l">
              <a:defRPr sz="14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5551968" y="4925474"/>
            <a:ext cx="1839319" cy="823041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5623575" y="4860535"/>
            <a:ext cx="1620321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5017844" y="5641924"/>
            <a:ext cx="873280" cy="480053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7174196" y="3948191"/>
            <a:ext cx="1969804" cy="30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52006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2517304"/>
            <a:ext cx="9143999" cy="129857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2" name="二等辺三角形 7"/>
          <p:cNvSpPr/>
          <p:nvPr userDrawn="1"/>
        </p:nvSpPr>
        <p:spPr>
          <a:xfrm>
            <a:off x="4022169" y="2205301"/>
            <a:ext cx="472588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1752045" y="3815257"/>
            <a:ext cx="475853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5" name="二等辺三角形 7"/>
          <p:cNvSpPr/>
          <p:nvPr userDrawn="1"/>
        </p:nvSpPr>
        <p:spPr>
          <a:xfrm>
            <a:off x="5427247" y="2205301"/>
            <a:ext cx="472588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3157123" y="3815257"/>
            <a:ext cx="475853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8" name="二等辺三角形 7"/>
          <p:cNvSpPr/>
          <p:nvPr userDrawn="1"/>
        </p:nvSpPr>
        <p:spPr>
          <a:xfrm>
            <a:off x="6832325" y="2205301"/>
            <a:ext cx="472588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4562201" y="3815257"/>
            <a:ext cx="475853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1" name="二等辺三角形 7"/>
          <p:cNvSpPr/>
          <p:nvPr userDrawn="1"/>
        </p:nvSpPr>
        <p:spPr>
          <a:xfrm>
            <a:off x="8237403" y="2205301"/>
            <a:ext cx="472588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5967278" y="3815257"/>
            <a:ext cx="475853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4" name="二等辺三角形 7"/>
          <p:cNvSpPr/>
          <p:nvPr userDrawn="1"/>
        </p:nvSpPr>
        <p:spPr>
          <a:xfrm>
            <a:off x="2617091" y="2205301"/>
            <a:ext cx="472588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346967" y="3815257"/>
            <a:ext cx="475853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539202" y="4780193"/>
            <a:ext cx="8100859" cy="1170662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611216" y="4684183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1809146" y="2775910"/>
            <a:ext cx="2624516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3214224" y="2775910"/>
            <a:ext cx="2624516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4619302" y="2775910"/>
            <a:ext cx="2624516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6024380" y="2775910"/>
            <a:ext cx="2624516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404068" y="2775910"/>
            <a:ext cx="2624516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837279" y="2852220"/>
            <a:ext cx="1786635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2245288" y="2852220"/>
            <a:ext cx="1786635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3653297" y="2852220"/>
            <a:ext cx="1786635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5061305" y="2852220"/>
            <a:ext cx="1786635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6469313" y="2852220"/>
            <a:ext cx="1786635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2751100860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29852" y="1579249"/>
            <a:ext cx="1728292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915535" y="1579249"/>
            <a:ext cx="1728292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3701228" y="1579249"/>
            <a:ext cx="1728292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5486901" y="1579249"/>
            <a:ext cx="1728292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7272584" y="1579249"/>
            <a:ext cx="1728292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130186" y="4363360"/>
            <a:ext cx="1728144" cy="502708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1915786" y="4363360"/>
            <a:ext cx="1728144" cy="502708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7272584" y="4363360"/>
            <a:ext cx="1728144" cy="502708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5486985" y="4363360"/>
            <a:ext cx="1728144" cy="502708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3701301" y="4363360"/>
            <a:ext cx="1728144" cy="502708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39202" y="5109186"/>
            <a:ext cx="8100859" cy="1020369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11216" y="5013176"/>
            <a:ext cx="1620321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07553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1844824"/>
            <a:ext cx="3564993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2" name="平行四辺形 11"/>
          <p:cNvSpPr/>
          <p:nvPr userDrawn="1"/>
        </p:nvSpPr>
        <p:spPr>
          <a:xfrm>
            <a:off x="900078" y="2564904"/>
            <a:ext cx="2664915" cy="36804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11732" y="1964837"/>
            <a:ext cx="3264317" cy="480053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1800156" y="3653025"/>
            <a:ext cx="2664915" cy="36804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3" name="平行四辺形 22"/>
          <p:cNvSpPr/>
          <p:nvPr userDrawn="1"/>
        </p:nvSpPr>
        <p:spPr>
          <a:xfrm>
            <a:off x="2699341" y="4741146"/>
            <a:ext cx="2664915" cy="36804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900078" y="2932945"/>
            <a:ext cx="3564993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1800156" y="4021065"/>
            <a:ext cx="3564993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9" name="正方形/長方形 18"/>
          <p:cNvSpPr/>
          <p:nvPr userDrawn="1"/>
        </p:nvSpPr>
        <p:spPr>
          <a:xfrm>
            <a:off x="2699341" y="5109187"/>
            <a:ext cx="3564993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111105" y="3052958"/>
            <a:ext cx="3264317" cy="480053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2011283" y="4141079"/>
            <a:ext cx="3264317" cy="480053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912266" y="5229200"/>
            <a:ext cx="3264317" cy="480053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599807" y="1778951"/>
            <a:ext cx="2772549" cy="856096"/>
          </a:xfrm>
        </p:spPr>
        <p:txBody>
          <a:bodyPr anchor="ctr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300342" y="5047088"/>
            <a:ext cx="2772549" cy="856096"/>
          </a:xfrm>
        </p:spPr>
        <p:txBody>
          <a:bodyPr anchor="ctr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499985" y="2866576"/>
            <a:ext cx="2772549" cy="856096"/>
          </a:xfrm>
        </p:spPr>
        <p:txBody>
          <a:bodyPr anchor="ctr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423469" y="3955193"/>
            <a:ext cx="2772549" cy="856096"/>
          </a:xfrm>
        </p:spPr>
        <p:txBody>
          <a:bodyPr anchor="ctr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8273153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14862" y="5651836"/>
            <a:ext cx="3338805" cy="4802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2963695" y="4430292"/>
            <a:ext cx="360248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2963694" y="4430291"/>
            <a:ext cx="2300268" cy="480289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4903714" y="3208747"/>
            <a:ext cx="360248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4903713" y="3208746"/>
            <a:ext cx="2300268" cy="480289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6843733" y="1987203"/>
            <a:ext cx="360248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6843733" y="1987202"/>
            <a:ext cx="2300267" cy="480289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3443531" y="4910580"/>
            <a:ext cx="7777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377"/>
            <a:r>
              <a:rPr kumimoji="1" lang="en-US" altLang="ja-JP" sz="6000" dirty="0">
                <a:solidFill>
                  <a:srgbClr val="00ACE2">
                    <a:lumMod val="60000"/>
                    <a:lumOff val="4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rgbClr val="00ACE2">
                  <a:lumMod val="60000"/>
                  <a:lumOff val="40000"/>
                </a:srgb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5383868" y="3689036"/>
            <a:ext cx="7777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377"/>
            <a:r>
              <a:rPr kumimoji="1" lang="en-US" altLang="ja-JP" sz="6000" dirty="0">
                <a:solidFill>
                  <a:srgbClr val="87C32F">
                    <a:lumMod val="60000"/>
                    <a:lumOff val="4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rgbClr val="87C32F">
                  <a:lumMod val="60000"/>
                  <a:lumOff val="40000"/>
                </a:srgb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7324205" y="2467492"/>
            <a:ext cx="7777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377"/>
            <a:r>
              <a:rPr kumimoji="1" lang="en-US" altLang="ja-JP" sz="6000" dirty="0">
                <a:solidFill>
                  <a:srgbClr val="FD497C">
                    <a:lumMod val="60000"/>
                    <a:lumOff val="4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rgbClr val="FD497C">
                  <a:lumMod val="60000"/>
                  <a:lumOff val="40000"/>
                </a:srgb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4560908" y="4430291"/>
            <a:ext cx="702525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0" name="直角三角形 26"/>
          <p:cNvSpPr/>
          <p:nvPr userDrawn="1"/>
        </p:nvSpPr>
        <p:spPr>
          <a:xfrm>
            <a:off x="2612432" y="5651836"/>
            <a:ext cx="702525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1" name="直角三角形 26"/>
          <p:cNvSpPr/>
          <p:nvPr userDrawn="1"/>
        </p:nvSpPr>
        <p:spPr>
          <a:xfrm>
            <a:off x="6501362" y="3205702"/>
            <a:ext cx="702525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86895" y="4329480"/>
            <a:ext cx="2425833" cy="480053"/>
          </a:xfrm>
        </p:spPr>
        <p:txBody>
          <a:bodyPr anchor="b">
            <a:noAutofit/>
          </a:bodyPr>
          <a:lstStyle>
            <a:lvl1pPr algn="r">
              <a:defRPr sz="14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79861" y="4833243"/>
            <a:ext cx="2436233" cy="815548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125761" y="4768304"/>
            <a:ext cx="1620321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341302" y="3112336"/>
            <a:ext cx="2425833" cy="480053"/>
          </a:xfrm>
        </p:spPr>
        <p:txBody>
          <a:bodyPr anchor="b">
            <a:noAutofit/>
          </a:bodyPr>
          <a:lstStyle>
            <a:lvl1pPr algn="r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34267" y="3616098"/>
            <a:ext cx="2436233" cy="815548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3080168" y="3551160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282811" y="1886392"/>
            <a:ext cx="2425833" cy="480053"/>
          </a:xfrm>
        </p:spPr>
        <p:txBody>
          <a:bodyPr anchor="b">
            <a:noAutofit/>
          </a:bodyPr>
          <a:lstStyle>
            <a:lvl1pPr algn="r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275776" y="2390154"/>
            <a:ext cx="2436233" cy="815548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5021677" y="2325216"/>
            <a:ext cx="1620321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8978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3018124" y="2092719"/>
            <a:ext cx="3001973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1694090" y="3387727"/>
            <a:ext cx="3001973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980427" y="3465088"/>
            <a:ext cx="2194750" cy="480053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89192" y="3552220"/>
            <a:ext cx="2479977" cy="1130516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381934" y="4682737"/>
            <a:ext cx="3001973" cy="605404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20140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1244577" y="8225871"/>
            <a:ext cx="997539" cy="1267640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1587225" y="1643371"/>
            <a:ext cx="4936878" cy="48746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3054275" y="4848671"/>
            <a:ext cx="205172" cy="273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01" name="円/楕円 100"/>
          <p:cNvSpPr/>
          <p:nvPr userDrawn="1"/>
        </p:nvSpPr>
        <p:spPr>
          <a:xfrm>
            <a:off x="5691024" y="2258651"/>
            <a:ext cx="205172" cy="273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68270" y="4760098"/>
            <a:ext cx="2194750" cy="480053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477036" y="4847230"/>
            <a:ext cx="2479977" cy="1130516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4372649" y="3553661"/>
            <a:ext cx="205172" cy="273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304460" y="2170079"/>
            <a:ext cx="2194750" cy="480053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113226" y="2257211"/>
            <a:ext cx="2479977" cy="1130516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6483869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17" name="正方形/長方形 3"/>
          <p:cNvSpPr/>
          <p:nvPr userDrawn="1"/>
        </p:nvSpPr>
        <p:spPr>
          <a:xfrm rot="10800000">
            <a:off x="7255328" y="-9678"/>
            <a:ext cx="3055257" cy="686767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 dirty="0">
              <a:solidFill>
                <a:prstClr val="white"/>
              </a:solidFill>
            </a:endParaRPr>
          </a:p>
        </p:txBody>
      </p:sp>
      <p:sp>
        <p:nvSpPr>
          <p:cNvPr id="16" name="正方形/長方形 3"/>
          <p:cNvSpPr/>
          <p:nvPr userDrawn="1"/>
        </p:nvSpPr>
        <p:spPr>
          <a:xfrm>
            <a:off x="-994228" y="0"/>
            <a:ext cx="4880428" cy="68773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1059543 w 6560457"/>
              <a:gd name="connsiteY0" fmla="*/ 0 h 10314442"/>
              <a:gd name="connsiteX1" fmla="*/ 4746171 w 6560457"/>
              <a:gd name="connsiteY1" fmla="*/ 0 h 10314442"/>
              <a:gd name="connsiteX2" fmla="*/ 6560457 w 6560457"/>
              <a:gd name="connsiteY2" fmla="*/ 10314442 h 10314442"/>
              <a:gd name="connsiteX3" fmla="*/ 0 w 6560457"/>
              <a:gd name="connsiteY3" fmla="*/ 10299927 h 10314442"/>
              <a:gd name="connsiteX4" fmla="*/ 1059543 w 6560457"/>
              <a:gd name="connsiteY4" fmla="*/ 0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0457" h="10314442">
                <a:moveTo>
                  <a:pt x="1059543" y="0"/>
                </a:moveTo>
                <a:lnTo>
                  <a:pt x="4746171" y="0"/>
                </a:lnTo>
                <a:lnTo>
                  <a:pt x="6560457" y="10314442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/>
          <p:nvPr userDrawn="1"/>
        </p:nvSpPr>
        <p:spPr>
          <a:xfrm>
            <a:off x="4386035" y="0"/>
            <a:ext cx="4905829" cy="68773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9811657"/>
              <a:gd name="connsiteY0" fmla="*/ 14515 h 10314442"/>
              <a:gd name="connsiteX1" fmla="*/ 9811657 w 9811657"/>
              <a:gd name="connsiteY1" fmla="*/ 0 h 10314442"/>
              <a:gd name="connsiteX2" fmla="*/ 6110514 w 9811657"/>
              <a:gd name="connsiteY2" fmla="*/ 10314442 h 10314442"/>
              <a:gd name="connsiteX3" fmla="*/ 0 w 9811657"/>
              <a:gd name="connsiteY3" fmla="*/ 10314442 h 10314442"/>
              <a:gd name="connsiteX4" fmla="*/ 1059543 w 9811657"/>
              <a:gd name="connsiteY4" fmla="*/ 14515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1657" h="10314442">
                <a:moveTo>
                  <a:pt x="1059543" y="14515"/>
                </a:moveTo>
                <a:lnTo>
                  <a:pt x="9811657" y="0"/>
                </a:lnTo>
                <a:lnTo>
                  <a:pt x="6110514" y="10314442"/>
                </a:lnTo>
                <a:lnTo>
                  <a:pt x="0" y="10314442"/>
                </a:lnTo>
                <a:lnTo>
                  <a:pt x="1059543" y="145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正方形/長方形 3"/>
          <p:cNvSpPr/>
          <p:nvPr userDrawn="1"/>
        </p:nvSpPr>
        <p:spPr>
          <a:xfrm rot="10800000">
            <a:off x="2374900" y="1"/>
            <a:ext cx="3055257" cy="686767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 dirty="0">
              <a:solidFill>
                <a:prstClr val="white"/>
              </a:solidFill>
            </a:endParaRPr>
          </a:p>
        </p:txBody>
      </p:sp>
      <p:sp>
        <p:nvSpPr>
          <p:cNvPr id="14" name="正方形/長方形 3"/>
          <p:cNvSpPr/>
          <p:nvPr userDrawn="1"/>
        </p:nvSpPr>
        <p:spPr>
          <a:xfrm rot="10800000">
            <a:off x="4465863" y="-29033"/>
            <a:ext cx="4753429" cy="6887033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0 w 9506857"/>
              <a:gd name="connsiteY0" fmla="*/ 0 h 10328956"/>
              <a:gd name="connsiteX1" fmla="*/ 3686628 w 9506857"/>
              <a:gd name="connsiteY1" fmla="*/ 0 h 10328956"/>
              <a:gd name="connsiteX2" fmla="*/ 9506857 w 9506857"/>
              <a:gd name="connsiteY2" fmla="*/ 10328956 h 10328956"/>
              <a:gd name="connsiteX3" fmla="*/ 4601028 w 9506857"/>
              <a:gd name="connsiteY3" fmla="*/ 10314441 h 10328956"/>
              <a:gd name="connsiteX4" fmla="*/ 0 w 9506857"/>
              <a:gd name="connsiteY4" fmla="*/ 0 h 103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6857" h="10328956">
                <a:moveTo>
                  <a:pt x="0" y="0"/>
                </a:moveTo>
                <a:lnTo>
                  <a:pt x="3686628" y="0"/>
                </a:lnTo>
                <a:lnTo>
                  <a:pt x="9506857" y="10328956"/>
                </a:lnTo>
                <a:lnTo>
                  <a:pt x="4601028" y="10314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 dirty="0">
              <a:solidFill>
                <a:prstClr val="white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1110110" y="-1161216"/>
            <a:ext cx="6943741" cy="921929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1128484" y="-1133323"/>
            <a:ext cx="6887034" cy="914400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26" name="直角三角形 25"/>
          <p:cNvSpPr/>
          <p:nvPr userDrawn="1"/>
        </p:nvSpPr>
        <p:spPr>
          <a:xfrm rot="5400000">
            <a:off x="1118079" y="-1166099"/>
            <a:ext cx="6928710" cy="9199333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27" name="直角三角形 26"/>
          <p:cNvSpPr/>
          <p:nvPr userDrawn="1"/>
        </p:nvSpPr>
        <p:spPr>
          <a:xfrm rot="16200000">
            <a:off x="1128483" y="-1143000"/>
            <a:ext cx="6887034" cy="914400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28" name="直角三角形 27"/>
          <p:cNvSpPr/>
          <p:nvPr userDrawn="1"/>
        </p:nvSpPr>
        <p:spPr>
          <a:xfrm rot="5400000">
            <a:off x="1074034" y="-1150017"/>
            <a:ext cx="6954674" cy="9233806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16200000">
            <a:off x="1128483" y="-1143000"/>
            <a:ext cx="6887034" cy="91440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タイトル 1"/>
          <p:cNvSpPr>
            <a:spLocks noGrp="1"/>
          </p:cNvSpPr>
          <p:nvPr>
            <p:ph type="title" hasCustomPrompt="1"/>
          </p:nvPr>
        </p:nvSpPr>
        <p:spPr>
          <a:xfrm>
            <a:off x="237995" y="2433937"/>
            <a:ext cx="8668011" cy="85349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4085652" y="3383372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4409688" y="3383372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34" name="正方形/長方形 33"/>
          <p:cNvSpPr/>
          <p:nvPr userDrawn="1"/>
        </p:nvSpPr>
        <p:spPr>
          <a:xfrm>
            <a:off x="4734312" y="3383372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00200" y="3565017"/>
            <a:ext cx="59436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5521118"/>
            <a:ext cx="59436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9380469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2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accel="10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accel="10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xit" presetSubtype="9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6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5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1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1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6" grpId="0" animBg="1"/>
      <p:bldP spid="16" grpId="1" animBg="1"/>
      <p:bldP spid="16" grpId="2" animBg="1"/>
      <p:bldP spid="4" grpId="0" animBg="1"/>
      <p:bldP spid="4" grpId="1" animBg="1"/>
      <p:bldP spid="4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5" grpId="0" animBg="1"/>
      <p:bldP spid="19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4140476" y="2273935"/>
            <a:ext cx="324064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r>
              <a:rPr kumimoji="1" lang="en-US" altLang="ja-JP" sz="1600" dirty="0">
                <a:solidFill>
                  <a:prstClr val="white"/>
                </a:solidFill>
              </a:rPr>
              <a:t>1</a:t>
            </a:r>
            <a:endParaRPr kumimoji="1"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4140476" y="3181195"/>
            <a:ext cx="324064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r>
              <a:rPr kumimoji="1" lang="en-US" altLang="ja-JP" sz="1600" dirty="0">
                <a:solidFill>
                  <a:prstClr val="white"/>
                </a:solidFill>
              </a:rPr>
              <a:t>2</a:t>
            </a:r>
            <a:endParaRPr kumimoji="1"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4140476" y="4088455"/>
            <a:ext cx="324064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r>
              <a:rPr kumimoji="1" lang="en-US" altLang="ja-JP" sz="1600" dirty="0">
                <a:solidFill>
                  <a:prstClr val="white"/>
                </a:solidFill>
              </a:rPr>
              <a:t>3</a:t>
            </a:r>
            <a:endParaRPr kumimoji="1"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4140476" y="4995715"/>
            <a:ext cx="324064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r>
              <a:rPr kumimoji="1" lang="en-US" altLang="ja-JP" sz="1600" dirty="0">
                <a:solidFill>
                  <a:prstClr val="white"/>
                </a:solidFill>
              </a:rPr>
              <a:t>4</a:t>
            </a:r>
            <a:endParaRPr kumimoji="1"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00829" y="2133836"/>
            <a:ext cx="4252045" cy="718922"/>
          </a:xfrm>
        </p:spPr>
        <p:txBody>
          <a:bodyPr anchor="ctr">
            <a:norm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500829" y="3042255"/>
            <a:ext cx="4252045" cy="718922"/>
          </a:xfrm>
        </p:spPr>
        <p:txBody>
          <a:bodyPr anchor="ctr">
            <a:norm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500829" y="3950674"/>
            <a:ext cx="4252045" cy="718922"/>
          </a:xfrm>
        </p:spPr>
        <p:txBody>
          <a:bodyPr anchor="ctr">
            <a:norm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500829" y="4859092"/>
            <a:ext cx="4252045" cy="718922"/>
          </a:xfrm>
        </p:spPr>
        <p:txBody>
          <a:bodyPr anchor="ctr">
            <a:norm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91920" y="2199155"/>
            <a:ext cx="3447442" cy="3316275"/>
          </a:xfrm>
        </p:spPr>
        <p:txBody>
          <a:bodyPr anchor="ctr">
            <a:noAutofit/>
          </a:bodyPr>
          <a:lstStyle>
            <a:lvl1pPr algn="ctr">
              <a:defRPr sz="2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8923630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4140476" y="1768178"/>
            <a:ext cx="324064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r>
              <a:rPr kumimoji="1" lang="en-US" altLang="ja-JP" sz="1600" dirty="0">
                <a:solidFill>
                  <a:prstClr val="white"/>
                </a:solidFill>
              </a:rPr>
              <a:t>1</a:t>
            </a:r>
            <a:endParaRPr kumimoji="1"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4140476" y="2675438"/>
            <a:ext cx="324064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r>
              <a:rPr kumimoji="1" lang="en-US" altLang="ja-JP" sz="1600" dirty="0">
                <a:solidFill>
                  <a:prstClr val="white"/>
                </a:solidFill>
              </a:rPr>
              <a:t>2</a:t>
            </a:r>
            <a:endParaRPr kumimoji="1"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4140476" y="3582698"/>
            <a:ext cx="324064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r>
              <a:rPr kumimoji="1" lang="en-US" altLang="ja-JP" sz="1600" dirty="0">
                <a:solidFill>
                  <a:prstClr val="white"/>
                </a:solidFill>
              </a:rPr>
              <a:t>3</a:t>
            </a:r>
            <a:endParaRPr kumimoji="1"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4140476" y="4489958"/>
            <a:ext cx="324064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r>
              <a:rPr kumimoji="1" lang="en-US" altLang="ja-JP" sz="1600" dirty="0">
                <a:solidFill>
                  <a:prstClr val="white"/>
                </a:solidFill>
              </a:rPr>
              <a:t>4</a:t>
            </a:r>
            <a:endParaRPr kumimoji="1"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140476" y="5397218"/>
            <a:ext cx="324064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r>
              <a:rPr kumimoji="1" lang="en-US" altLang="ja-JP" sz="1600" dirty="0">
                <a:solidFill>
                  <a:prstClr val="white"/>
                </a:solidFill>
              </a:rPr>
              <a:t>5</a:t>
            </a:r>
            <a:endParaRPr kumimoji="1"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00828" y="1628080"/>
            <a:ext cx="4295592" cy="718922"/>
          </a:xfrm>
        </p:spPr>
        <p:txBody>
          <a:bodyPr anchor="ctr">
            <a:norm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500828" y="2536498"/>
            <a:ext cx="4295592" cy="718922"/>
          </a:xfrm>
        </p:spPr>
        <p:txBody>
          <a:bodyPr anchor="ctr">
            <a:norm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500828" y="3444917"/>
            <a:ext cx="4295592" cy="718922"/>
          </a:xfrm>
        </p:spPr>
        <p:txBody>
          <a:bodyPr anchor="ctr">
            <a:norm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500828" y="4353336"/>
            <a:ext cx="4295592" cy="718922"/>
          </a:xfrm>
        </p:spPr>
        <p:txBody>
          <a:bodyPr anchor="ctr">
            <a:norm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500828" y="5261754"/>
            <a:ext cx="4295592" cy="718922"/>
          </a:xfrm>
        </p:spPr>
        <p:txBody>
          <a:bodyPr anchor="ctr">
            <a:norm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91920" y="2150775"/>
            <a:ext cx="3447442" cy="3316275"/>
          </a:xfrm>
        </p:spPr>
        <p:txBody>
          <a:bodyPr anchor="ctr">
            <a:noAutofit/>
          </a:bodyPr>
          <a:lstStyle>
            <a:lvl1pPr algn="ctr">
              <a:defRPr sz="2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073705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623382" y="5275016"/>
            <a:ext cx="7897907" cy="726909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200" dirty="0">
              <a:solidFill>
                <a:prstClr val="white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623382" y="4364761"/>
            <a:ext cx="7897907" cy="726909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200" dirty="0">
              <a:solidFill>
                <a:prstClr val="white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623382" y="1633997"/>
            <a:ext cx="7897907" cy="726909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200" dirty="0">
              <a:solidFill>
                <a:prstClr val="white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623382" y="2544252"/>
            <a:ext cx="7897907" cy="726909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200" dirty="0">
              <a:solidFill>
                <a:prstClr val="white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623382" y="3454506"/>
            <a:ext cx="7897907" cy="726909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200" dirty="0">
              <a:solidFill>
                <a:prstClr val="white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8029410" y="1721621"/>
            <a:ext cx="414036" cy="55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8029410" y="2631537"/>
            <a:ext cx="414036" cy="55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8029410" y="3541791"/>
            <a:ext cx="414036" cy="55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8029410" y="4452385"/>
            <a:ext cx="414036" cy="55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B143DD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8029410" y="5362641"/>
            <a:ext cx="414036" cy="552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3461652" y="1637991"/>
            <a:ext cx="4498475" cy="718922"/>
          </a:xfrm>
        </p:spPr>
        <p:txBody>
          <a:bodyPr anchor="ctr">
            <a:norm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3461652" y="2548246"/>
            <a:ext cx="4498475" cy="718922"/>
          </a:xfrm>
        </p:spPr>
        <p:txBody>
          <a:bodyPr anchor="ctr">
            <a:norm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461652" y="3458500"/>
            <a:ext cx="4498475" cy="718922"/>
          </a:xfrm>
        </p:spPr>
        <p:txBody>
          <a:bodyPr anchor="ctr">
            <a:norm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461652" y="4368755"/>
            <a:ext cx="4498475" cy="718922"/>
          </a:xfrm>
        </p:spPr>
        <p:txBody>
          <a:bodyPr anchor="ctr">
            <a:norm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461652" y="5279010"/>
            <a:ext cx="4498475" cy="718922"/>
          </a:xfrm>
        </p:spPr>
        <p:txBody>
          <a:bodyPr anchor="ctr">
            <a:norm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692660" y="1721283"/>
            <a:ext cx="2556255" cy="55233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200" dirty="0">
              <a:solidFill>
                <a:prstClr val="white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692660" y="2631537"/>
            <a:ext cx="2556255" cy="55233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200" dirty="0">
              <a:solidFill>
                <a:prstClr val="white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692660" y="5362302"/>
            <a:ext cx="2556255" cy="55233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200" dirty="0">
              <a:solidFill>
                <a:prstClr val="white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692660" y="3541792"/>
            <a:ext cx="2556255" cy="55233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200" dirty="0">
              <a:solidFill>
                <a:prstClr val="white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692660" y="4452047"/>
            <a:ext cx="2556255" cy="55233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200" dirty="0">
              <a:solidFill>
                <a:prstClr val="white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40399" y="1815608"/>
            <a:ext cx="2260776" cy="363689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40399" y="5456627"/>
            <a:ext cx="2260776" cy="363689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40399" y="2725862"/>
            <a:ext cx="2260776" cy="363689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40399" y="3636116"/>
            <a:ext cx="2260776" cy="363689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40399" y="4546371"/>
            <a:ext cx="2260776" cy="363689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4277617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2909455"/>
            <a:ext cx="9144794" cy="1736436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1246510" y="4424382"/>
            <a:ext cx="355656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2479606" y="3373548"/>
            <a:ext cx="355656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3712701" y="4074104"/>
            <a:ext cx="355656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4945797" y="3023270"/>
            <a:ext cx="355656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6178892" y="3723826"/>
            <a:ext cx="355656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7411988" y="2672992"/>
            <a:ext cx="355656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4887622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310028" y="4509065"/>
            <a:ext cx="22862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2543124" y="3458231"/>
            <a:ext cx="228620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3776219" y="4158787"/>
            <a:ext cx="22862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5009315" y="3107953"/>
            <a:ext cx="228620" cy="30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6242410" y="3808509"/>
            <a:ext cx="228620" cy="3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7475506" y="2757675"/>
            <a:ext cx="22862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14529" y="4999454"/>
            <a:ext cx="2019618" cy="480053"/>
          </a:xfrm>
        </p:spPr>
        <p:txBody>
          <a:bodyPr anchor="b">
            <a:noAutofit/>
          </a:bodyPr>
          <a:lstStyle>
            <a:lvl1pPr algn="ctr">
              <a:defRPr sz="14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10200" y="5503217"/>
            <a:ext cx="2028277" cy="815548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614178" y="5438278"/>
            <a:ext cx="1620321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634800" y="2777971"/>
            <a:ext cx="2019618" cy="480053"/>
          </a:xfrm>
        </p:spPr>
        <p:txBody>
          <a:bodyPr anchor="b">
            <a:noAutofit/>
          </a:bodyPr>
          <a:lstStyle>
            <a:lvl1pPr algn="ctr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630471" y="1905181"/>
            <a:ext cx="2028277" cy="815548"/>
          </a:xfrm>
        </p:spPr>
        <p:txBody>
          <a:bodyPr anchor="b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834449" y="2757676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890686" y="4658522"/>
            <a:ext cx="2019618" cy="480053"/>
          </a:xfrm>
        </p:spPr>
        <p:txBody>
          <a:bodyPr anchor="b">
            <a:noAutofit/>
          </a:bodyPr>
          <a:lstStyle>
            <a:lvl1pPr algn="ctr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2886357" y="5162285"/>
            <a:ext cx="2028277" cy="815548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3090335" y="5097346"/>
            <a:ext cx="1620321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4106887" y="2473411"/>
            <a:ext cx="2019618" cy="480053"/>
          </a:xfrm>
        </p:spPr>
        <p:txBody>
          <a:bodyPr anchor="b">
            <a:noAutofit/>
          </a:bodyPr>
          <a:lstStyle>
            <a:lvl1pPr algn="ctr">
              <a:defRPr sz="14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4102558" y="1600621"/>
            <a:ext cx="2028277" cy="815548"/>
          </a:xfrm>
        </p:spPr>
        <p:txBody>
          <a:bodyPr anchor="b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4306536" y="2453116"/>
            <a:ext cx="1620321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349949" y="4299008"/>
            <a:ext cx="2019618" cy="480053"/>
          </a:xfrm>
        </p:spPr>
        <p:txBody>
          <a:bodyPr anchor="b">
            <a:noAutofit/>
          </a:bodyPr>
          <a:lstStyle>
            <a:lvl1pPr algn="ctr">
              <a:defRPr sz="14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345620" y="4802770"/>
            <a:ext cx="2028277" cy="815548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5549598" y="4737832"/>
            <a:ext cx="1620321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573078" y="2112953"/>
            <a:ext cx="2019618" cy="480053"/>
          </a:xfrm>
        </p:spPr>
        <p:txBody>
          <a:bodyPr anchor="b">
            <a:noAutofit/>
          </a:bodyPr>
          <a:lstStyle>
            <a:lvl1pPr algn="ctr">
              <a:defRPr sz="14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6568749" y="1240163"/>
            <a:ext cx="2028277" cy="815548"/>
          </a:xfrm>
        </p:spPr>
        <p:txBody>
          <a:bodyPr anchor="b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6772727" y="2092658"/>
            <a:ext cx="1620321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02935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0" name="直角三角形 9"/>
          <p:cNvSpPr/>
          <p:nvPr userDrawn="1"/>
        </p:nvSpPr>
        <p:spPr>
          <a:xfrm>
            <a:off x="4456273" y="2849639"/>
            <a:ext cx="874561" cy="116598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4456272" y="2849639"/>
            <a:ext cx="874561" cy="11659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>
            <a:off x="4456273" y="1683659"/>
            <a:ext cx="874561" cy="11659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00ACE2">
                  <a:lumMod val="75000"/>
                </a:srgb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4310564" y="4161329"/>
            <a:ext cx="1165980" cy="87456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4310564" y="4161328"/>
            <a:ext cx="1165980" cy="87456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5185125" y="4161329"/>
            <a:ext cx="1165980" cy="874561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3581711" y="4015620"/>
            <a:ext cx="874561" cy="116598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7" name="直角三角形 16"/>
          <p:cNvSpPr/>
          <p:nvPr userDrawn="1"/>
        </p:nvSpPr>
        <p:spPr>
          <a:xfrm>
            <a:off x="3581712" y="4015621"/>
            <a:ext cx="874561" cy="11659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3581711" y="5181601"/>
            <a:ext cx="874561" cy="116598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3436000" y="2995350"/>
            <a:ext cx="1165980" cy="874561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3436000" y="2995351"/>
            <a:ext cx="1165980" cy="874561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2561439" y="2995350"/>
            <a:ext cx="1165980" cy="874561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4596324" y="3584067"/>
            <a:ext cx="240027" cy="2022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1C1C1C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4626320" y="4247059"/>
            <a:ext cx="180036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1C1C1C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4040539" y="4280753"/>
            <a:ext cx="240027" cy="2022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1C1C1C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4059437" y="3565169"/>
            <a:ext cx="180036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1C1C1C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4949384" y="2943639"/>
            <a:ext cx="312623" cy="4167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4949384" y="4675680"/>
            <a:ext cx="312623" cy="4167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3642983" y="4675680"/>
            <a:ext cx="312623" cy="4167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3642983" y="2943639"/>
            <a:ext cx="312623" cy="4167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356236" y="2873826"/>
            <a:ext cx="2914414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356236" y="3265715"/>
            <a:ext cx="3281232" cy="633787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491843" y="5225143"/>
            <a:ext cx="2914414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491843" y="5617033"/>
            <a:ext cx="3281232" cy="633787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41890" y="4108913"/>
            <a:ext cx="2914414" cy="480053"/>
          </a:xfrm>
        </p:spPr>
        <p:txBody>
          <a:bodyPr anchor="t">
            <a:noAutofit/>
          </a:bodyPr>
          <a:lstStyle>
            <a:lvl1pPr algn="r">
              <a:defRPr sz="16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84662" y="4500803"/>
            <a:ext cx="3167168" cy="633787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505566" y="1733189"/>
            <a:ext cx="2914414" cy="480053"/>
          </a:xfrm>
        </p:spPr>
        <p:txBody>
          <a:bodyPr anchor="t">
            <a:noAutofit/>
          </a:bodyPr>
          <a:lstStyle>
            <a:lvl1pPr algn="r">
              <a:defRPr sz="16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248339" y="2125079"/>
            <a:ext cx="3167168" cy="633787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9606843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362967" y="1988581"/>
            <a:ext cx="8781033" cy="1650504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srgbClr val="5BB8D1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srgbClr val="5BB8D1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srgbClr val="5BB8D1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243959" y="2909557"/>
            <a:ext cx="8900041" cy="888193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srgbClr val="5BB8D1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srgbClr val="5BB8D1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srgbClr val="5BB8D1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62967" y="3989855"/>
            <a:ext cx="8781033" cy="1650504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srgbClr val="5BB8D1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srgbClr val="5BB8D1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srgbClr val="5BB8D1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243959" y="3831191"/>
            <a:ext cx="8900041" cy="888193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srgbClr val="5BB8D1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srgbClr val="5BB8D1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srgbClr val="5BB8D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5399811" y="2220269"/>
            <a:ext cx="314808" cy="419708"/>
          </a:xfrm>
        </p:spPr>
        <p:txBody>
          <a:bodyPr>
            <a:normAutofit/>
          </a:bodyPr>
          <a:lstStyle>
            <a:lvl1pPr>
              <a:defRPr sz="5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5399811" y="3138210"/>
            <a:ext cx="314808" cy="419708"/>
          </a:xfrm>
        </p:spPr>
        <p:txBody>
          <a:bodyPr>
            <a:normAutofit/>
          </a:bodyPr>
          <a:lstStyle>
            <a:lvl1pPr>
              <a:defRPr sz="5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5399811" y="4047801"/>
            <a:ext cx="314808" cy="419708"/>
          </a:xfrm>
        </p:spPr>
        <p:txBody>
          <a:bodyPr>
            <a:normAutofit/>
          </a:bodyPr>
          <a:lstStyle>
            <a:lvl1pPr>
              <a:defRPr sz="5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399811" y="4957392"/>
            <a:ext cx="314808" cy="419708"/>
          </a:xfrm>
        </p:spPr>
        <p:txBody>
          <a:bodyPr>
            <a:normAutofit/>
          </a:bodyPr>
          <a:lstStyle>
            <a:lvl1pPr>
              <a:defRPr sz="5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786515" y="2032666"/>
            <a:ext cx="2986745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786515" y="2962109"/>
            <a:ext cx="2986745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786515" y="3879073"/>
            <a:ext cx="2986745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5786515" y="4796373"/>
            <a:ext cx="2986745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21198" y="2014562"/>
            <a:ext cx="3420677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21198" y="4211308"/>
            <a:ext cx="3420677" cy="17032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59783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4462697" y="2692400"/>
            <a:ext cx="68949" cy="4165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4612353" y="2190480"/>
            <a:ext cx="68949" cy="466752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4762008" y="3326113"/>
            <a:ext cx="68950" cy="35318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313041" y="4895273"/>
            <a:ext cx="68950" cy="19627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163387" y="3790920"/>
            <a:ext cx="68119" cy="30670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4911664" y="4461746"/>
            <a:ext cx="68949" cy="23962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2909676" y="1496032"/>
            <a:ext cx="91201" cy="37513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560599" y="2983785"/>
            <a:ext cx="581941" cy="7758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847635" y="1848153"/>
            <a:ext cx="581941" cy="7758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328445" y="4119419"/>
            <a:ext cx="581941" cy="7758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7923957" y="3448592"/>
            <a:ext cx="581941" cy="7758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6718020" y="2350072"/>
            <a:ext cx="581941" cy="7758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7008991" y="4547113"/>
            <a:ext cx="581941" cy="7758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3368524" y="2940856"/>
            <a:ext cx="91201" cy="31329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3467827" y="1068205"/>
            <a:ext cx="91200" cy="2335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5576943" y="1578155"/>
            <a:ext cx="91200" cy="2319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6052817" y="1901489"/>
            <a:ext cx="91200" cy="3870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5664054" y="3538427"/>
            <a:ext cx="91200" cy="27932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4601499" y="2201876"/>
            <a:ext cx="91200" cy="68406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4751156" y="3337512"/>
            <a:ext cx="91200" cy="68406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4900811" y="4473142"/>
            <a:ext cx="91200" cy="68406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4151703" y="3802317"/>
            <a:ext cx="91200" cy="68406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4451300" y="2703796"/>
            <a:ext cx="91200" cy="68406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4302254" y="4900836"/>
            <a:ext cx="91200" cy="68406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000034" y="2051335"/>
            <a:ext cx="277142" cy="369491"/>
          </a:xfrm>
        </p:spPr>
        <p:txBody>
          <a:bodyPr>
            <a:normAutofit/>
          </a:bodyPr>
          <a:lstStyle>
            <a:lvl1pPr>
              <a:defRPr sz="5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6870420" y="2553254"/>
            <a:ext cx="277142" cy="369491"/>
          </a:xfrm>
        </p:spPr>
        <p:txBody>
          <a:bodyPr>
            <a:normAutofit/>
          </a:bodyPr>
          <a:lstStyle>
            <a:lvl1pPr>
              <a:defRPr sz="5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12998" y="3186967"/>
            <a:ext cx="277142" cy="369491"/>
          </a:xfrm>
        </p:spPr>
        <p:txBody>
          <a:bodyPr>
            <a:normAutofit/>
          </a:bodyPr>
          <a:lstStyle>
            <a:lvl1pPr>
              <a:defRPr sz="5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480845" y="4322601"/>
            <a:ext cx="277142" cy="369491"/>
          </a:xfrm>
        </p:spPr>
        <p:txBody>
          <a:bodyPr>
            <a:normAutofit/>
          </a:bodyPr>
          <a:lstStyle>
            <a:lvl1pPr>
              <a:defRPr sz="5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8076357" y="3651774"/>
            <a:ext cx="277142" cy="369491"/>
          </a:xfrm>
        </p:spPr>
        <p:txBody>
          <a:bodyPr>
            <a:normAutofit/>
          </a:bodyPr>
          <a:lstStyle>
            <a:lvl1pPr>
              <a:defRPr sz="5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7161390" y="4750294"/>
            <a:ext cx="277142" cy="369491"/>
          </a:xfrm>
        </p:spPr>
        <p:txBody>
          <a:bodyPr>
            <a:normAutofit/>
          </a:bodyPr>
          <a:lstStyle>
            <a:lvl1pPr>
              <a:defRPr sz="5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429576" y="1764679"/>
            <a:ext cx="2101527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2428423" y="2307114"/>
            <a:ext cx="1885229" cy="676671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47269" y="2901480"/>
            <a:ext cx="2801620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146115" y="3443914"/>
            <a:ext cx="2809701" cy="610849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911540" y="4037112"/>
            <a:ext cx="2101527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910386" y="4579547"/>
            <a:ext cx="2086997" cy="676671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916860" y="2271802"/>
            <a:ext cx="1801160" cy="480053"/>
          </a:xfrm>
        </p:spPr>
        <p:txBody>
          <a:bodyPr anchor="t">
            <a:noAutofit/>
          </a:bodyPr>
          <a:lstStyle>
            <a:lvl1pPr algn="r">
              <a:defRPr sz="16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4911664" y="2783600"/>
            <a:ext cx="1806356" cy="610849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126627" y="3339098"/>
            <a:ext cx="2778146" cy="480053"/>
          </a:xfrm>
        </p:spPr>
        <p:txBody>
          <a:bodyPr anchor="t">
            <a:noAutofit/>
          </a:bodyPr>
          <a:lstStyle>
            <a:lvl1pPr algn="r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118613" y="3850897"/>
            <a:ext cx="2786160" cy="610849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25092" y="4468842"/>
            <a:ext cx="1869777" cy="480053"/>
          </a:xfrm>
        </p:spPr>
        <p:txBody>
          <a:bodyPr anchor="t">
            <a:noAutofit/>
          </a:bodyPr>
          <a:lstStyle>
            <a:lvl1pPr algn="r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5119699" y="4980640"/>
            <a:ext cx="1875170" cy="610849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3431117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3125656" y="4019490"/>
            <a:ext cx="834961" cy="1113185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5183383" y="2464344"/>
            <a:ext cx="834961" cy="1113185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5183383" y="4019490"/>
            <a:ext cx="834961" cy="1113185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3125656" y="2464344"/>
            <a:ext cx="834961" cy="1113185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4154520" y="4850284"/>
            <a:ext cx="834961" cy="1113185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4154520" y="1652302"/>
            <a:ext cx="834961" cy="1113185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3695426" y="2639371"/>
            <a:ext cx="1753149" cy="2337329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553796" y="1713494"/>
            <a:ext cx="2391422" cy="480053"/>
          </a:xfrm>
        </p:spPr>
        <p:txBody>
          <a:bodyPr anchor="b">
            <a:noAutofit/>
          </a:bodyPr>
          <a:lstStyle>
            <a:lvl1pPr algn="l">
              <a:defRPr sz="14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6553796" y="2217257"/>
            <a:ext cx="2401674" cy="815548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6626372" y="2152318"/>
            <a:ext cx="1620321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553796" y="3230204"/>
            <a:ext cx="2391422" cy="480053"/>
          </a:xfrm>
        </p:spPr>
        <p:txBody>
          <a:bodyPr anchor="b">
            <a:noAutofit/>
          </a:bodyPr>
          <a:lstStyle>
            <a:lvl1pPr algn="l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553796" y="3733967"/>
            <a:ext cx="2401674" cy="815548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6626372" y="3669028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553796" y="4746915"/>
            <a:ext cx="2391422" cy="480053"/>
          </a:xfrm>
        </p:spPr>
        <p:txBody>
          <a:bodyPr anchor="b">
            <a:noAutofit/>
          </a:bodyPr>
          <a:lstStyle>
            <a:lvl1pPr algn="l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553796" y="5250677"/>
            <a:ext cx="2401674" cy="815548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6626372" y="5185739"/>
            <a:ext cx="1620321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368956" y="1715620"/>
            <a:ext cx="2391422" cy="480053"/>
          </a:xfrm>
        </p:spPr>
        <p:txBody>
          <a:bodyPr anchor="b">
            <a:noAutofit/>
          </a:bodyPr>
          <a:lstStyle>
            <a:lvl1pPr algn="r">
              <a:defRPr sz="14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58704" y="2219382"/>
            <a:ext cx="2401674" cy="815548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074739" y="2154444"/>
            <a:ext cx="1620321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68956" y="3232329"/>
            <a:ext cx="2391422" cy="480053"/>
          </a:xfrm>
        </p:spPr>
        <p:txBody>
          <a:bodyPr anchor="b">
            <a:noAutofit/>
          </a:bodyPr>
          <a:lstStyle>
            <a:lvl1pPr algn="r">
              <a:defRPr sz="14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358704" y="3736092"/>
            <a:ext cx="2401674" cy="815548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074739" y="3671154"/>
            <a:ext cx="1620321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368956" y="4749040"/>
            <a:ext cx="2391422" cy="480053"/>
          </a:xfrm>
        </p:spPr>
        <p:txBody>
          <a:bodyPr anchor="b">
            <a:noAutofit/>
          </a:bodyPr>
          <a:lstStyle>
            <a:lvl1pPr algn="r">
              <a:defRPr sz="14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358704" y="5252803"/>
            <a:ext cx="2401674" cy="815548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074739" y="5187864"/>
            <a:ext cx="1620321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5058667" y="1726795"/>
            <a:ext cx="1416127" cy="392291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6159246" y="3365455"/>
            <a:ext cx="319249" cy="389796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2823274" y="5215467"/>
            <a:ext cx="1335430" cy="603973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2772469" y="3686629"/>
            <a:ext cx="551591" cy="290285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2790614" y="2140858"/>
            <a:ext cx="580622" cy="280609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5995782" y="5176762"/>
            <a:ext cx="479013" cy="127294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4412068" y="1974349"/>
            <a:ext cx="333553" cy="444699"/>
          </a:xfrm>
        </p:spPr>
        <p:txBody>
          <a:bodyPr>
            <a:normAutofit/>
          </a:bodyPr>
          <a:lstStyle>
            <a:lvl1pPr>
              <a:defRPr sz="5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5448575" y="2798587"/>
            <a:ext cx="333553" cy="444699"/>
          </a:xfrm>
        </p:spPr>
        <p:txBody>
          <a:bodyPr>
            <a:normAutofit/>
          </a:bodyPr>
          <a:lstStyle>
            <a:lvl1pPr>
              <a:defRPr sz="5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5448575" y="4353732"/>
            <a:ext cx="333553" cy="444699"/>
          </a:xfrm>
        </p:spPr>
        <p:txBody>
          <a:bodyPr>
            <a:normAutofit/>
          </a:bodyPr>
          <a:lstStyle>
            <a:lvl1pPr>
              <a:defRPr sz="5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4412068" y="5191693"/>
            <a:ext cx="333553" cy="444699"/>
          </a:xfrm>
        </p:spPr>
        <p:txBody>
          <a:bodyPr>
            <a:normAutofit/>
          </a:bodyPr>
          <a:lstStyle>
            <a:lvl1pPr>
              <a:defRPr sz="5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3386499" y="4353732"/>
            <a:ext cx="333553" cy="444699"/>
          </a:xfrm>
        </p:spPr>
        <p:txBody>
          <a:bodyPr>
            <a:normAutofit/>
          </a:bodyPr>
          <a:lstStyle>
            <a:lvl1pPr>
              <a:defRPr sz="5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3386499" y="2798587"/>
            <a:ext cx="333553" cy="444699"/>
          </a:xfrm>
        </p:spPr>
        <p:txBody>
          <a:bodyPr>
            <a:normAutofit/>
          </a:bodyPr>
          <a:lstStyle>
            <a:lvl1pPr>
              <a:defRPr sz="5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3857831" y="3106058"/>
            <a:ext cx="1425828" cy="1441751"/>
          </a:xfrm>
        </p:spPr>
        <p:txBody>
          <a:bodyPr anchor="ctr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5096005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3440524"/>
            <a:ext cx="3887148" cy="1826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1614416"/>
            <a:ext cx="3887148" cy="1826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256852" y="3440522"/>
            <a:ext cx="3887148" cy="1826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4695709" y="3869313"/>
            <a:ext cx="1291256" cy="968526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 dirty="0">
              <a:solidFill>
                <a:srgbClr val="5BB8D1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5256852" y="1614412"/>
            <a:ext cx="3887148" cy="1826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4695709" y="2043201"/>
            <a:ext cx="1291256" cy="968526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 dirty="0">
              <a:solidFill>
                <a:srgbClr val="5BB8D1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3157971" y="3869313"/>
            <a:ext cx="1291256" cy="968526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 dirty="0">
              <a:solidFill>
                <a:srgbClr val="5BB8D1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3157971" y="2043201"/>
            <a:ext cx="1291256" cy="968526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 dirty="0">
              <a:solidFill>
                <a:srgbClr val="5BB8D1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3241520" y="2043206"/>
            <a:ext cx="1291256" cy="968526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 dirty="0">
              <a:solidFill>
                <a:srgbClr val="5BB8D1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3241520" y="2043206"/>
            <a:ext cx="1291256" cy="968526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4611224" y="2043205"/>
            <a:ext cx="1291256" cy="968526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4611224" y="2043205"/>
            <a:ext cx="1291256" cy="968526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3241520" y="3869319"/>
            <a:ext cx="1291256" cy="968526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3241520" y="3869319"/>
            <a:ext cx="1291256" cy="968526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4611223" y="3869318"/>
            <a:ext cx="1291256" cy="968526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4611223" y="3869318"/>
            <a:ext cx="1291256" cy="968526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3617249" y="1987718"/>
            <a:ext cx="539797" cy="1079500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4986953" y="1987718"/>
            <a:ext cx="539797" cy="1079500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3617250" y="3813831"/>
            <a:ext cx="539797" cy="1079500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4986953" y="3813831"/>
            <a:ext cx="539797" cy="1079500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313177" y="1692446"/>
            <a:ext cx="2680803" cy="1670050"/>
          </a:xfrm>
        </p:spPr>
        <p:txBody>
          <a:bodyPr anchor="ctr">
            <a:normAutofit/>
          </a:bodyPr>
          <a:lstStyle>
            <a:lvl1pPr marL="171450" indent="-171450">
              <a:buClr>
                <a:schemeClr val="accent5"/>
              </a:buClr>
              <a:buFont typeface="Wingdings" panose="05000000000000000000" pitchFamily="2" charset="2"/>
              <a:buChar char="l"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313010" y="3518554"/>
            <a:ext cx="2680803" cy="1670050"/>
          </a:xfrm>
        </p:spPr>
        <p:txBody>
          <a:bodyPr anchor="ctr">
            <a:normAutofit/>
          </a:bodyPr>
          <a:lstStyle>
            <a:lvl1pPr marL="171450" indent="-171450">
              <a:buClr>
                <a:schemeClr val="accent3"/>
              </a:buClr>
              <a:buFont typeface="Wingdings" panose="05000000000000000000" pitchFamily="2" charset="2"/>
              <a:buChar char="l"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6057673" y="1692446"/>
            <a:ext cx="2717738" cy="1670050"/>
          </a:xfrm>
        </p:spPr>
        <p:txBody>
          <a:bodyPr anchor="ctr">
            <a:normAutofit/>
          </a:bodyPr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l"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6057506" y="3518553"/>
            <a:ext cx="2717738" cy="1670050"/>
          </a:xfrm>
        </p:spPr>
        <p:txBody>
          <a:bodyPr anchor="ctr">
            <a:normAutofit/>
          </a:bodyPr>
          <a:lstStyle>
            <a:lvl1pPr marL="171450" indent="-171450">
              <a:buClr>
                <a:schemeClr val="accent2"/>
              </a:buClr>
              <a:buFont typeface="Wingdings" panose="05000000000000000000" pitchFamily="2" charset="2"/>
              <a:buChar char="l"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1614416"/>
            <a:ext cx="263069" cy="1826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0" y="3440528"/>
            <a:ext cx="263069" cy="1826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8880932" y="1614408"/>
            <a:ext cx="263069" cy="1826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8880931" y="3440520"/>
            <a:ext cx="263069" cy="1826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39202" y="5528338"/>
            <a:ext cx="8100859" cy="669262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611216" y="5432328"/>
            <a:ext cx="1620321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74784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9" name="ドーナツ 8"/>
          <p:cNvSpPr/>
          <p:nvPr userDrawn="1"/>
        </p:nvSpPr>
        <p:spPr>
          <a:xfrm>
            <a:off x="3131715" y="1825776"/>
            <a:ext cx="2880571" cy="3846189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1C1C1C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4589787" y="1825775"/>
            <a:ext cx="1422498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1C1C1C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4274218" y="3933897"/>
            <a:ext cx="1896500" cy="1579633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1C1C1C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3127394" y="3565968"/>
            <a:ext cx="1422498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1C1C1C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2968960" y="1983680"/>
            <a:ext cx="1896500" cy="1579633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1C1C1C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079798" y="2468358"/>
            <a:ext cx="2745543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079798" y="1851330"/>
            <a:ext cx="2745543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6079798" y="4658601"/>
            <a:ext cx="2745543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079798" y="4041574"/>
            <a:ext cx="2745543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318658" y="2477725"/>
            <a:ext cx="2745543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318658" y="1860698"/>
            <a:ext cx="2745543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318658" y="4667969"/>
            <a:ext cx="2745543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318658" y="4050941"/>
            <a:ext cx="2745543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3491786" y="3445426"/>
            <a:ext cx="2137923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5222468" y="2215289"/>
            <a:ext cx="675134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5396999" y="2425737"/>
            <a:ext cx="342212" cy="4562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224629" y="4458922"/>
            <a:ext cx="675134" cy="90010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5399160" y="4669370"/>
            <a:ext cx="342212" cy="4562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3272246" y="4458922"/>
            <a:ext cx="675134" cy="90010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3446777" y="4669370"/>
            <a:ext cx="342212" cy="4562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3272246" y="2215289"/>
            <a:ext cx="675134" cy="90010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3446777" y="2425737"/>
            <a:ext cx="342212" cy="4562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6132844" y="2413574"/>
            <a:ext cx="1620321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2" name="正方形/長方形 31"/>
          <p:cNvSpPr/>
          <p:nvPr userDrawn="1"/>
        </p:nvSpPr>
        <p:spPr>
          <a:xfrm>
            <a:off x="6132844" y="4592064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86823" y="4606064"/>
            <a:ext cx="1620321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386823" y="2408923"/>
            <a:ext cx="1620321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15328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37995" y="2433937"/>
            <a:ext cx="8668011" cy="85349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085652" y="3383372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4409688" y="3383372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734312" y="3383372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00200" y="3565017"/>
            <a:ext cx="59436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600200" y="5521118"/>
            <a:ext cx="59436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9837108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1" name="ドーナツ 7"/>
          <p:cNvSpPr/>
          <p:nvPr userDrawn="1"/>
        </p:nvSpPr>
        <p:spPr>
          <a:xfrm>
            <a:off x="1896453" y="1447543"/>
            <a:ext cx="1632349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1C1C1C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3552463" y="2156346"/>
            <a:ext cx="2038281" cy="2789393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1C1C1C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5590744" y="2977198"/>
            <a:ext cx="1438463" cy="196854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1C1C1C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6602840" y="1317168"/>
            <a:ext cx="1632349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1C1C1C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423472" y="1592484"/>
            <a:ext cx="1438463" cy="196854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1C1C1C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7343133" y="3233872"/>
            <a:ext cx="1610575" cy="2204076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1C1C1C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906389" y="3242191"/>
            <a:ext cx="1632349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1C1C1C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501067" y="5331725"/>
            <a:ext cx="4145968" cy="964442"/>
          </a:xfrm>
        </p:spPr>
        <p:txBody>
          <a:bodyPr anchor="t">
            <a:normAutofit/>
          </a:bodyPr>
          <a:lstStyle>
            <a:lvl1pPr algn="ctr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3761443" y="5261406"/>
            <a:ext cx="1620321" cy="480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3930089" y="3275110"/>
            <a:ext cx="1283808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153740" y="2306745"/>
            <a:ext cx="1072347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79565" y="4101393"/>
            <a:ext cx="1072347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5835" y="2306745"/>
            <a:ext cx="983581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5818185" y="3692502"/>
            <a:ext cx="983581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876016" y="2185628"/>
            <a:ext cx="1072347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612247" y="4078176"/>
            <a:ext cx="1072347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96977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5407154" y="3040746"/>
            <a:ext cx="1645701" cy="2194077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1262650" y="1924353"/>
            <a:ext cx="415760" cy="5542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71419" y="1845924"/>
            <a:ext cx="595239" cy="7935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3540092" y="2062238"/>
            <a:ext cx="2063022" cy="2750457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2062228" y="1744130"/>
            <a:ext cx="1645701" cy="2194077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408008" y="3393611"/>
            <a:ext cx="1308440" cy="1748975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369038" y="2189233"/>
            <a:ext cx="1308440" cy="1748975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7581765" y="3013527"/>
            <a:ext cx="1387141" cy="184936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6406460" y="1632580"/>
            <a:ext cx="1510522" cy="2013854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213846" y="3505084"/>
            <a:ext cx="649741" cy="8662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3061392" y="3938207"/>
            <a:ext cx="507307" cy="676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5875046" y="1929359"/>
            <a:ext cx="595239" cy="79358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8312548" y="2362358"/>
            <a:ext cx="207880" cy="2771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8505715" y="1539210"/>
            <a:ext cx="412385" cy="5497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7161721" y="4446207"/>
            <a:ext cx="522329" cy="6963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7787957" y="1738687"/>
            <a:ext cx="472259" cy="6296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5603113" y="2561025"/>
            <a:ext cx="339406" cy="45250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1781418" y="2312541"/>
            <a:ext cx="207880" cy="2771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6916688" y="3981997"/>
            <a:ext cx="397331" cy="52972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209343" y="4318642"/>
            <a:ext cx="397331" cy="5297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3929699" y="2721925"/>
            <a:ext cx="1283808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3707929" y="3151701"/>
            <a:ext cx="1699225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11068" y="2062238"/>
            <a:ext cx="1283808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119269" y="2492014"/>
            <a:ext cx="1509617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5566994" y="3363291"/>
            <a:ext cx="1283808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5475196" y="3793067"/>
            <a:ext cx="1509617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408008" y="3996195"/>
            <a:ext cx="1283808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9038" y="2784820"/>
            <a:ext cx="1283808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469725" y="2361641"/>
            <a:ext cx="1383185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7585721" y="3670796"/>
            <a:ext cx="1383185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899875" y="5331725"/>
            <a:ext cx="7337696" cy="964442"/>
          </a:xfrm>
        </p:spPr>
        <p:txBody>
          <a:bodyPr anchor="t">
            <a:normAutofit/>
          </a:bodyPr>
          <a:lstStyle>
            <a:lvl1pPr algn="ctr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3761443" y="5261406"/>
            <a:ext cx="1620321" cy="480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63894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1337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3899457" y="2236384"/>
            <a:ext cx="1344293" cy="303642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kumimoji="1" lang="ja-JP" altLang="en-US" sz="160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0414966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85800" y="2648572"/>
            <a:ext cx="7772400" cy="1057333"/>
          </a:xfrm>
        </p:spPr>
        <p:txBody>
          <a:bodyPr anchor="t">
            <a:noAutofit/>
          </a:bodyPr>
          <a:lstStyle>
            <a:lvl1pPr algn="ctr">
              <a:defRPr sz="48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683230" y="5685251"/>
            <a:ext cx="7777539" cy="1008112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683230" y="3669060"/>
            <a:ext cx="7777539" cy="576031"/>
          </a:xfr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4297980" y="5397219"/>
            <a:ext cx="544116" cy="125685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3519936" y="1661411"/>
            <a:ext cx="432085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4077284" y="1661411"/>
            <a:ext cx="432085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4634631" y="1661411"/>
            <a:ext cx="432085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5191979" y="1661411"/>
            <a:ext cx="432085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29791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4777152" y="-3292475"/>
            <a:ext cx="177070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3894977" y="3344665"/>
            <a:ext cx="17702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4777152" y="-3292475"/>
            <a:ext cx="1770708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3894977" y="3344665"/>
            <a:ext cx="17702467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4777152" y="-3292475"/>
            <a:ext cx="17707083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3894977" y="3344665"/>
            <a:ext cx="17702467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4777152" y="-3292475"/>
            <a:ext cx="1770708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3894977" y="3344665"/>
            <a:ext cx="17702467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2891603" y="2033285"/>
            <a:ext cx="3360000" cy="2520219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srgbClr val="1C1C1C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3221486" y="1493395"/>
            <a:ext cx="2700234" cy="36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srgbClr val="1C1C1C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2651603" y="1853270"/>
            <a:ext cx="3840000" cy="288025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srgbClr val="1C1C1C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2531603" y="1763262"/>
            <a:ext cx="4080000" cy="3060266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srgbClr val="1C1C1C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2411603" y="1673254"/>
            <a:ext cx="4320000" cy="3240281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srgbClr val="1C1C1C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2861455" y="1013395"/>
            <a:ext cx="3420297" cy="456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srgbClr val="1C1C1C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85800" y="2648572"/>
            <a:ext cx="7772400" cy="1057333"/>
          </a:xfrm>
        </p:spPr>
        <p:txBody>
          <a:bodyPr anchor="t">
            <a:noAutofit/>
          </a:bodyPr>
          <a:lstStyle>
            <a:lvl1pPr algn="ctr">
              <a:defRPr sz="48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683230" y="3669060"/>
            <a:ext cx="7777539" cy="576031"/>
          </a:xfr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683230" y="5685251"/>
            <a:ext cx="7777539" cy="1008112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4297980" y="5397219"/>
            <a:ext cx="544116" cy="125685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3519936" y="1661411"/>
            <a:ext cx="432085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4077284" y="1661411"/>
            <a:ext cx="432085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4634631" y="1661411"/>
            <a:ext cx="432085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2" name="円/楕円 41"/>
          <p:cNvSpPr/>
          <p:nvPr userDrawn="1"/>
        </p:nvSpPr>
        <p:spPr>
          <a:xfrm>
            <a:off x="5191979" y="1661411"/>
            <a:ext cx="432085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70287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85800" y="2648572"/>
            <a:ext cx="7772400" cy="1057333"/>
          </a:xfrm>
        </p:spPr>
        <p:txBody>
          <a:bodyPr anchor="t">
            <a:noAutofit/>
          </a:bodyPr>
          <a:lstStyle>
            <a:lvl1pPr algn="ctr">
              <a:defRPr sz="48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683230" y="4741334"/>
            <a:ext cx="7777539" cy="1952029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683230" y="3669060"/>
            <a:ext cx="7777539" cy="576031"/>
          </a:xfr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4297980" y="4429600"/>
            <a:ext cx="544116" cy="125685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768290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324896" y="1940835"/>
            <a:ext cx="3384571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51145" y="1508786"/>
            <a:ext cx="720142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3797357" y="4511094"/>
            <a:ext cx="468093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3789090" y="5301209"/>
            <a:ext cx="701649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305156" y="1508786"/>
            <a:ext cx="612121" cy="960107"/>
          </a:xfrm>
        </p:spPr>
        <p:txBody>
          <a:bodyPr anchor="ctr">
            <a:noAutofit/>
          </a:bodyPr>
          <a:lstStyle>
            <a:lvl1pPr algn="ctr">
              <a:defRPr sz="27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729066" y="3429248"/>
            <a:ext cx="576232" cy="7682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32868" y="4293096"/>
            <a:ext cx="3168627" cy="672075"/>
          </a:xfrm>
        </p:spPr>
        <p:txBody>
          <a:bodyPr anchor="ctr">
            <a:normAutofit/>
          </a:bodyPr>
          <a:lstStyle>
            <a:lvl1pPr algn="ctr">
              <a:defRPr sz="22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716028" y="5532123"/>
            <a:ext cx="592637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043302" y="1248653"/>
            <a:ext cx="396078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8775367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163" y="1940835"/>
            <a:ext cx="3384571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4727" y="1508786"/>
            <a:ext cx="720142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3383764" y="5186020"/>
            <a:ext cx="468093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103908" y="5530537"/>
            <a:ext cx="701649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8298737" y="1508786"/>
            <a:ext cx="612121" cy="960107"/>
          </a:xfrm>
        </p:spPr>
        <p:txBody>
          <a:bodyPr anchor="ctr">
            <a:noAutofit/>
          </a:bodyPr>
          <a:lstStyle>
            <a:lvl1pPr algn="ctr">
              <a:defRPr sz="27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6804333" y="3429248"/>
            <a:ext cx="576232" cy="7682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508135" y="4293096"/>
            <a:ext cx="3168627" cy="672075"/>
          </a:xfrm>
        </p:spPr>
        <p:txBody>
          <a:bodyPr anchor="ctr">
            <a:normAutofit/>
          </a:bodyPr>
          <a:lstStyle>
            <a:lvl1pPr algn="ctr">
              <a:defRPr sz="22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805557" y="4790962"/>
            <a:ext cx="592637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848649" y="957488"/>
            <a:ext cx="396078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466662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3050257" y="3115088"/>
            <a:ext cx="406014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FD497C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935280" y="775461"/>
            <a:ext cx="2530434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8" name="円/楕円 27"/>
          <p:cNvSpPr/>
          <p:nvPr userDrawn="1"/>
        </p:nvSpPr>
        <p:spPr>
          <a:xfrm>
            <a:off x="634187" y="1170730"/>
            <a:ext cx="684135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853331" y="692697"/>
            <a:ext cx="2530434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3773280" y="740702"/>
            <a:ext cx="4788948" cy="900605"/>
          </a:xfrm>
        </p:spPr>
        <p:txBody>
          <a:bodyPr anchor="b">
            <a:normAutofit/>
          </a:bodyPr>
          <a:lstStyle>
            <a:lvl1pPr>
              <a:defRPr sz="33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3845294" y="1651456"/>
            <a:ext cx="1620321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3773280" y="1699902"/>
            <a:ext cx="4788948" cy="623628"/>
          </a:xfrm>
        </p:spPr>
        <p:txBody>
          <a:bodyPr anchor="t">
            <a:noAutofit/>
          </a:bodyPr>
          <a:lstStyle>
            <a:lvl1pPr algn="l">
              <a:defRPr sz="16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935280" y="775461"/>
            <a:ext cx="2458420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4052737" y="2559169"/>
            <a:ext cx="648129" cy="864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4220490" y="2782820"/>
            <a:ext cx="312623" cy="4167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5360694" y="2559168"/>
            <a:ext cx="648129" cy="864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6660413" y="2559168"/>
            <a:ext cx="648129" cy="864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5528447" y="2782820"/>
            <a:ext cx="312623" cy="4167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6828166" y="2782819"/>
            <a:ext cx="312623" cy="4167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3771242" y="3519717"/>
            <a:ext cx="1224242" cy="623628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076100" y="3519717"/>
            <a:ext cx="1224242" cy="623628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372356" y="3518153"/>
            <a:ext cx="1224242" cy="623628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96495" y="4197086"/>
            <a:ext cx="7951011" cy="1344149"/>
          </a:xfrm>
        </p:spPr>
        <p:txBody>
          <a:bodyPr anchor="ctr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5685251"/>
            <a:ext cx="9144000" cy="1172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2008178" y="5848760"/>
            <a:ext cx="312623" cy="4167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4413992" y="5848760"/>
            <a:ext cx="312623" cy="4167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804480" y="5848759"/>
            <a:ext cx="312623" cy="4167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192298" y="6309762"/>
            <a:ext cx="1975424" cy="38360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582591" y="6309762"/>
            <a:ext cx="1975424" cy="38360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981245" y="6309762"/>
            <a:ext cx="1975424" cy="38360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287152" y="679450"/>
            <a:ext cx="432085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976255" y="711321"/>
            <a:ext cx="216043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2" name="正方形/長方形 31"/>
          <p:cNvSpPr/>
          <p:nvPr userDrawn="1"/>
        </p:nvSpPr>
        <p:spPr>
          <a:xfrm>
            <a:off x="0" y="0"/>
            <a:ext cx="9144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4" name="円/楕円 33"/>
          <p:cNvSpPr/>
          <p:nvPr userDrawn="1"/>
        </p:nvSpPr>
        <p:spPr>
          <a:xfrm>
            <a:off x="3551638" y="2858988"/>
            <a:ext cx="243519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FD49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73875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24115" y="0"/>
            <a:ext cx="3200401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02583" y="1283566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02583" y="4069976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4472515" y="6425933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148515" y="5993867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3824515" y="5561800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3824515" y="6425933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2614783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8714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400"/>
            <a:ext cx="1308714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307249" y="0"/>
            <a:ext cx="1308714" cy="1713600"/>
          </a:xfrm>
          <a:solidFill>
            <a:schemeClr val="accent6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307249" y="1715400"/>
            <a:ext cx="1308714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2612229" y="0"/>
            <a:ext cx="1308714" cy="17136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2612229" y="1715400"/>
            <a:ext cx="1308714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2612229" y="3429000"/>
            <a:ext cx="1308714" cy="17136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2612229" y="5144400"/>
            <a:ext cx="1308714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3917210" y="5144400"/>
            <a:ext cx="1308714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5222191" y="5144400"/>
            <a:ext cx="1308714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6527172" y="0"/>
            <a:ext cx="1308714" cy="171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6527172" y="1715400"/>
            <a:ext cx="1308714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6527172" y="5144400"/>
            <a:ext cx="1308714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7832154" y="0"/>
            <a:ext cx="1308714" cy="17136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7832154" y="1715400"/>
            <a:ext cx="1308714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7832154" y="5144400"/>
            <a:ext cx="1308714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0" y="3429000"/>
            <a:ext cx="2612027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3917210" y="0"/>
            <a:ext cx="2612027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4114395" y="3498416"/>
            <a:ext cx="4788948" cy="900605"/>
          </a:xfrm>
        </p:spPr>
        <p:txBody>
          <a:bodyPr anchor="b">
            <a:normAutofit/>
          </a:bodyPr>
          <a:lstStyle>
            <a:lvl1pPr>
              <a:defRPr sz="33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4186410" y="4409170"/>
            <a:ext cx="1620321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114395" y="4457617"/>
            <a:ext cx="4788948" cy="623628"/>
          </a:xfrm>
        </p:spPr>
        <p:txBody>
          <a:bodyPr anchor="t">
            <a:noAutofit/>
          </a:bodyPr>
          <a:lstStyle>
            <a:lvl1pPr algn="l">
              <a:defRPr sz="16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362643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8714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400"/>
            <a:ext cx="1308714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3429000"/>
            <a:ext cx="1308714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5144400"/>
            <a:ext cx="1308714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307249" y="0"/>
            <a:ext cx="1308714" cy="1713600"/>
          </a:xfrm>
          <a:solidFill>
            <a:schemeClr val="accent6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307249" y="1715400"/>
            <a:ext cx="1308714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1307249" y="3429000"/>
            <a:ext cx="1308714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1307249" y="5144400"/>
            <a:ext cx="1308714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2612229" y="0"/>
            <a:ext cx="1308714" cy="17136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2612229" y="1715400"/>
            <a:ext cx="1308714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2612229" y="3429000"/>
            <a:ext cx="1308714" cy="17136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2612229" y="5144400"/>
            <a:ext cx="1308714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3917210" y="0"/>
            <a:ext cx="1308714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3917210" y="1715400"/>
            <a:ext cx="1308714" cy="1713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3917210" y="3429000"/>
            <a:ext cx="1308714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3917210" y="5144400"/>
            <a:ext cx="1308714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5222191" y="0"/>
            <a:ext cx="1308714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5222191" y="1715400"/>
            <a:ext cx="1308714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5222191" y="3429000"/>
            <a:ext cx="1308714" cy="17136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5222191" y="5144400"/>
            <a:ext cx="1308714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6527172" y="0"/>
            <a:ext cx="1308714" cy="171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6527172" y="1715400"/>
            <a:ext cx="1308714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6527172" y="3429000"/>
            <a:ext cx="1308714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6527172" y="5144400"/>
            <a:ext cx="1308714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7832154" y="0"/>
            <a:ext cx="1308714" cy="17136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7832154" y="1715400"/>
            <a:ext cx="1308714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7832154" y="3429000"/>
            <a:ext cx="1308714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7832154" y="5144400"/>
            <a:ext cx="1308714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7614503"/>
      </p:ext>
    </p:extLst>
  </p:cSld>
  <p:clrMapOvr>
    <a:masterClrMapping/>
  </p:clrMapOvr>
  <p:transition spd="slow" advTm="300000">
    <p:cover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7651775" y="4014138"/>
            <a:ext cx="406014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FD497C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888102" y="2516899"/>
            <a:ext cx="684135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309771" y="2228867"/>
            <a:ext cx="432085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789971" y="2690349"/>
            <a:ext cx="216043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8239315" y="3880494"/>
            <a:ext cx="243519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FD497C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19093" y="29028"/>
            <a:ext cx="1800156" cy="2400000"/>
          </a:xfrm>
          <a:solidFill>
            <a:schemeClr val="accent1"/>
          </a:solidFill>
        </p:spPr>
        <p:txBody>
          <a:bodyPr/>
          <a:lstStyle>
            <a:lvl1pPr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44037" y="29028"/>
            <a:ext cx="1800156" cy="24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3668980" y="29028"/>
            <a:ext cx="1800156" cy="24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494569" y="29028"/>
            <a:ext cx="1800156" cy="24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318869" y="29028"/>
            <a:ext cx="1800156" cy="24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7967" y="4419110"/>
            <a:ext cx="1800156" cy="2400000"/>
          </a:xfrm>
          <a:solidFill>
            <a:schemeClr val="accent5"/>
          </a:solidFill>
        </p:spPr>
        <p:txBody>
          <a:bodyPr/>
          <a:lstStyle>
            <a:lvl1pPr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842911" y="4419110"/>
            <a:ext cx="1800156" cy="24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3667855" y="4419110"/>
            <a:ext cx="1800156" cy="24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5493444" y="4419110"/>
            <a:ext cx="1800156" cy="24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7317743" y="4419110"/>
            <a:ext cx="1800156" cy="24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362889" y="2637235"/>
            <a:ext cx="8411758" cy="900605"/>
          </a:xfrm>
        </p:spPr>
        <p:txBody>
          <a:bodyPr anchor="b">
            <a:normAutofit/>
          </a:bodyPr>
          <a:lstStyle>
            <a:lvl1pPr algn="ctr">
              <a:defRPr sz="33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3761443" y="3547989"/>
            <a:ext cx="1620321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62889" y="3596435"/>
            <a:ext cx="8411758" cy="623628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8657744" y="3495431"/>
            <a:ext cx="378888" cy="5051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FD49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28056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2571973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4571603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2560295" y="0"/>
            <a:ext cx="3560011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6120306" y="0"/>
            <a:ext cx="3023694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4571603" y="3429000"/>
            <a:ext cx="2052803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6624406" y="3429000"/>
            <a:ext cx="2514836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116" y="500675"/>
            <a:ext cx="2340463" cy="1044621"/>
          </a:xfrm>
        </p:spPr>
        <p:txBody>
          <a:bodyPr anchor="b">
            <a:normAutofit/>
          </a:bodyPr>
          <a:lstStyle>
            <a:lvl1pPr algn="ctr">
              <a:defRPr sz="18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116" y="1701716"/>
            <a:ext cx="2340464" cy="1487257"/>
          </a:xfrm>
        </p:spPr>
        <p:txBody>
          <a:bodyPr anchor="t">
            <a:noAutofit/>
          </a:bodyPr>
          <a:lstStyle>
            <a:lvl1pPr algn="ctr">
              <a:defRPr sz="1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644014" y="3573016"/>
            <a:ext cx="1908378" cy="3120347"/>
          </a:xfrm>
        </p:spPr>
        <p:txBody>
          <a:bodyPr anchor="ctr">
            <a:noAutofit/>
          </a:bodyPr>
          <a:lstStyle>
            <a:lvl1pPr algn="l">
              <a:defRPr sz="1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4415856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3976914"/>
            <a:ext cx="9144000" cy="2881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49" y="2967732"/>
            <a:ext cx="504634" cy="100918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31" y="2971388"/>
            <a:ext cx="490922" cy="100552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88" y="2773940"/>
            <a:ext cx="603366" cy="120297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25" y="2470455"/>
            <a:ext cx="530688" cy="150645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29" y="2419264"/>
            <a:ext cx="586911" cy="155765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78" y="2188907"/>
            <a:ext cx="585540" cy="1788006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21442" y="1945551"/>
            <a:ext cx="2194750" cy="480053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611666" y="1374814"/>
            <a:ext cx="2194750" cy="480053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144009" y="1011208"/>
            <a:ext cx="2194750" cy="480053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942632" y="1590874"/>
            <a:ext cx="2194750" cy="480053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863403" y="804077"/>
            <a:ext cx="2194750" cy="480053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349173" y="431542"/>
            <a:ext cx="2194750" cy="480053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1618817" y="2425604"/>
            <a:ext cx="0" cy="448225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2712897" y="1944914"/>
            <a:ext cx="0" cy="9225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3952191" y="1364343"/>
            <a:ext cx="0" cy="1265941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5034772" y="2098914"/>
            <a:ext cx="0" cy="223373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6241384" y="1507999"/>
            <a:ext cx="0" cy="814287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7454139" y="922965"/>
            <a:ext cx="0" cy="1175948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362889" y="4214454"/>
            <a:ext cx="8411758" cy="900605"/>
          </a:xfrm>
        </p:spPr>
        <p:txBody>
          <a:bodyPr anchor="b">
            <a:normAutofit/>
          </a:bodyPr>
          <a:lstStyle>
            <a:lvl1pPr algn="ctr">
              <a:defRPr sz="33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3761443" y="5125208"/>
            <a:ext cx="1620321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15138" y="5321905"/>
            <a:ext cx="8713724" cy="1112762"/>
          </a:xfrm>
        </p:spPr>
        <p:txBody>
          <a:bodyPr>
            <a:noAutofit/>
          </a:bodyPr>
          <a:lstStyle>
            <a:lvl1pPr algn="ctr">
              <a:defRPr sz="1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9373794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4007397" y="37273"/>
            <a:ext cx="5136603" cy="4481941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0" y="0"/>
            <a:ext cx="9144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99" y="471963"/>
            <a:ext cx="962000" cy="40472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81" y="1017730"/>
            <a:ext cx="890356" cy="350148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4519215"/>
            <a:ext cx="9144000" cy="23387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362889" y="4637788"/>
            <a:ext cx="8411758" cy="900605"/>
          </a:xfrm>
        </p:spPr>
        <p:txBody>
          <a:bodyPr anchor="b">
            <a:normAutofit/>
          </a:bodyPr>
          <a:lstStyle>
            <a:lvl1pPr algn="ctr">
              <a:defRPr sz="33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761443" y="5548542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826342" y="397384"/>
            <a:ext cx="3027481" cy="821816"/>
          </a:xfrm>
        </p:spPr>
        <p:txBody>
          <a:bodyPr>
            <a:noAutofit/>
          </a:bodyPr>
          <a:lstStyle>
            <a:lvl1pPr algn="l">
              <a:defRPr sz="33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228992" y="397384"/>
            <a:ext cx="2840055" cy="821816"/>
          </a:xfrm>
        </p:spPr>
        <p:txBody>
          <a:bodyPr>
            <a:noAutofit/>
          </a:bodyPr>
          <a:lstStyle>
            <a:lvl1pPr algn="r">
              <a:defRPr sz="33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15138" y="5688607"/>
            <a:ext cx="8713724" cy="998520"/>
          </a:xfrm>
        </p:spPr>
        <p:txBody>
          <a:bodyPr>
            <a:noAutofit/>
          </a:bodyPr>
          <a:lstStyle>
            <a:lvl1pPr algn="ctr">
              <a:defRPr sz="1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45724" y="1930400"/>
            <a:ext cx="2638772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267861" y="2121850"/>
            <a:ext cx="204680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545724" y="2697019"/>
            <a:ext cx="2638772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270884" y="2888469"/>
            <a:ext cx="204680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45724" y="3463637"/>
            <a:ext cx="2638772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267861" y="3655086"/>
            <a:ext cx="204680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6279698" y="1932505"/>
            <a:ext cx="2638772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6001835" y="2123955"/>
            <a:ext cx="204680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6279698" y="2699124"/>
            <a:ext cx="2638772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6001835" y="2890573"/>
            <a:ext cx="204680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6279698" y="3465742"/>
            <a:ext cx="2638772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6001835" y="3657191"/>
            <a:ext cx="204680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599946" y="1225923"/>
            <a:ext cx="1620321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 userDrawn="1"/>
        </p:nvSpPr>
        <p:spPr>
          <a:xfrm>
            <a:off x="5528051" y="1225923"/>
            <a:ext cx="1620321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7349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9144000" cy="4151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99" y="308653"/>
            <a:ext cx="3956152" cy="42727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15" y="950241"/>
            <a:ext cx="1915551" cy="363114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788" y="1804275"/>
            <a:ext cx="1022570" cy="2777109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1697602" y="2157779"/>
            <a:ext cx="854943" cy="20701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2745144" y="488673"/>
            <a:ext cx="3668226" cy="270415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6629310" y="1282700"/>
            <a:ext cx="1657494" cy="295639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362889" y="4514410"/>
            <a:ext cx="8411758" cy="900605"/>
          </a:xfrm>
        </p:spPr>
        <p:txBody>
          <a:bodyPr anchor="b">
            <a:normAutofit/>
          </a:bodyPr>
          <a:lstStyle>
            <a:lvl1pPr algn="ctr">
              <a:defRPr sz="33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3761443" y="5425164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15138" y="5621862"/>
            <a:ext cx="8713724" cy="1006329"/>
          </a:xfrm>
        </p:spPr>
        <p:txBody>
          <a:bodyPr>
            <a:noAutofit/>
          </a:bodyPr>
          <a:lstStyle>
            <a:lvl1pPr algn="ctr">
              <a:defRPr sz="1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3192047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0" y="4233333"/>
            <a:ext cx="9144000" cy="2624667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9144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536449" y="164638"/>
            <a:ext cx="7175406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401559" y="2170492"/>
            <a:ext cx="4267570" cy="3200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401672" y="1845583"/>
            <a:ext cx="4267570" cy="32476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01672" y="2128010"/>
            <a:ext cx="4267570" cy="4233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492848" y="1938114"/>
            <a:ext cx="271486" cy="95250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4479406" y="1922238"/>
            <a:ext cx="100022" cy="1270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129234" y="3708342"/>
            <a:ext cx="8518860" cy="4811602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8" name="正方形/長方形 27"/>
          <p:cNvSpPr/>
          <p:nvPr userDrawn="1"/>
        </p:nvSpPr>
        <p:spPr>
          <a:xfrm>
            <a:off x="4936990" y="4396144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891740" y="4476698"/>
            <a:ext cx="3897423" cy="1500769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5214853" y="1857789"/>
            <a:ext cx="3561609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4936990" y="2049239"/>
            <a:ext cx="204680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5214853" y="2624408"/>
            <a:ext cx="3561609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4936990" y="2815857"/>
            <a:ext cx="204680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5214853" y="3391026"/>
            <a:ext cx="3561609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4936990" y="3582475"/>
            <a:ext cx="204680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7" name="円/楕円 36"/>
          <p:cNvSpPr/>
          <p:nvPr userDrawn="1"/>
        </p:nvSpPr>
        <p:spPr>
          <a:xfrm>
            <a:off x="1166651" y="905648"/>
            <a:ext cx="288057" cy="38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9" name="円/楕円 13"/>
          <p:cNvSpPr/>
          <p:nvPr userDrawn="1"/>
        </p:nvSpPr>
        <p:spPr>
          <a:xfrm>
            <a:off x="23697" y="0"/>
            <a:ext cx="684135" cy="681270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511481" y="681271"/>
            <a:ext cx="396078" cy="528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905872" y="149092"/>
            <a:ext cx="496465" cy="6618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54452" y="6309239"/>
            <a:ext cx="28956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816377"/>
            <a:r>
              <a:rPr kumimoji="1"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kumimoji="1"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3" name="円/楕円 42"/>
          <p:cNvSpPr/>
          <p:nvPr userDrawn="1"/>
        </p:nvSpPr>
        <p:spPr>
          <a:xfrm>
            <a:off x="8266544" y="6100230"/>
            <a:ext cx="217193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8576329" y="6111048"/>
            <a:ext cx="540107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5" name="円/楕円 19"/>
          <p:cNvSpPr/>
          <p:nvPr userDrawn="1"/>
        </p:nvSpPr>
        <p:spPr>
          <a:xfrm>
            <a:off x="8145439" y="6469495"/>
            <a:ext cx="360071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76329" y="6288526"/>
            <a:ext cx="540107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defTabSz="816377"/>
            <a:fld id="{E6459DFB-86F3-43FA-8567-2EA6E426AE90}" type="slidenum">
              <a:rPr kumimoji="1" lang="ja-JP" altLang="en-US" smtClean="0">
                <a:solidFill>
                  <a:prstClr val="white"/>
                </a:solidFill>
              </a:rPr>
              <a:pPr defTabSz="816377"/>
              <a:t>‹#›</a:t>
            </a:fld>
            <a:endParaRPr kumimoji="1"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21529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1047841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804705" y="0"/>
            <a:ext cx="4303859" cy="6858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5989023" y="0"/>
            <a:ext cx="4303859" cy="6858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2345849" y="0"/>
            <a:ext cx="6957935" cy="6858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6482325" y="0"/>
            <a:ext cx="6957935" cy="6858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4748625" y="0"/>
            <a:ext cx="2676758" cy="6858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3310228" y="0"/>
            <a:ext cx="2324305" cy="6858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79527" y="2703891"/>
            <a:ext cx="3617897" cy="2208254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3610" y="5111521"/>
            <a:ext cx="3613814" cy="1390878"/>
          </a:xfrm>
        </p:spPr>
        <p:txBody>
          <a:bodyPr>
            <a:noAutofit/>
          </a:bodyPr>
          <a:lstStyle>
            <a:lvl1pPr algn="l">
              <a:defRPr sz="1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4598149" y="2482059"/>
            <a:ext cx="7132647" cy="200995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5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330786" y="4990568"/>
            <a:ext cx="1620141" cy="48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1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3853349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0" y="5708953"/>
            <a:ext cx="4571603" cy="780411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2065409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284346" y="0"/>
            <a:ext cx="3200401" cy="685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462814" y="1283566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462814" y="4069976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960346" y="6425933"/>
            <a:ext cx="324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636346" y="5993867"/>
            <a:ext cx="324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960346" y="5561800"/>
            <a:ext cx="324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312346" y="6425933"/>
            <a:ext cx="324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756694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9717644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4518781"/>
            <a:ext cx="9144001" cy="1228876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223" y="4596492"/>
            <a:ext cx="8687554" cy="10350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0225201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77634"/>
            <a:ext cx="9144000" cy="1035050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223" y="677635"/>
            <a:ext cx="8687554" cy="10350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963538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20573"/>
      </p:ext>
    </p:extLst>
  </p:cSld>
  <p:clrMapOvr>
    <a:masterClrMapping/>
  </p:clrMapOvr>
  <p:transition spd="slow" advTm="300000">
    <p:cover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321104"/>
      </p:ext>
    </p:extLst>
  </p:cSld>
  <p:clrMapOvr>
    <a:masterClrMapping/>
  </p:clrMapOvr>
  <p:transition spd="slow" advTm="300000">
    <p:cover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62889" y="1886858"/>
            <a:ext cx="8414174" cy="2912533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09370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3976048"/>
            <a:ext cx="9144000" cy="2881952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9144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54452" y="6309239"/>
            <a:ext cx="28956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816377"/>
            <a:r>
              <a:rPr kumimoji="1"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kumimoji="1"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8266544" y="6100230"/>
            <a:ext cx="217193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8576329" y="6111048"/>
            <a:ext cx="540107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7" name="円/楕円 19"/>
          <p:cNvSpPr/>
          <p:nvPr userDrawn="1"/>
        </p:nvSpPr>
        <p:spPr>
          <a:xfrm>
            <a:off x="8145439" y="6469495"/>
            <a:ext cx="360071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76329" y="6288526"/>
            <a:ext cx="540107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defTabSz="816377"/>
            <a:fld id="{E6459DFB-86F3-43FA-8567-2EA6E426AE90}" type="slidenum">
              <a:rPr kumimoji="1" lang="ja-JP" altLang="en-US" smtClean="0">
                <a:solidFill>
                  <a:prstClr val="white"/>
                </a:solidFill>
              </a:rPr>
              <a:pPr defTabSz="816377"/>
              <a:t>‹#›</a:t>
            </a:fld>
            <a:endParaRPr kumimoji="1"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66204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24115" y="0"/>
            <a:ext cx="3200401" cy="685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02583" y="1283566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02583" y="4069976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4472515" y="6425933"/>
            <a:ext cx="324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148515" y="5993867"/>
            <a:ext cx="324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3824515" y="5561800"/>
            <a:ext cx="324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3824515" y="6425933"/>
            <a:ext cx="324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4512597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284346" y="0"/>
            <a:ext cx="3200401" cy="685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462814" y="1283566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462814" y="4069976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960346" y="6425933"/>
            <a:ext cx="324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636346" y="5993867"/>
            <a:ext cx="324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960346" y="5561800"/>
            <a:ext cx="324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312346" y="6425933"/>
            <a:ext cx="324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5669232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24115" y="0"/>
            <a:ext cx="3200401" cy="685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02583" y="1283566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02583" y="4069976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4472515" y="6425933"/>
            <a:ext cx="324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148515" y="5993867"/>
            <a:ext cx="324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3824515" y="5561800"/>
            <a:ext cx="324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3824515" y="6425933"/>
            <a:ext cx="324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0577919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35779"/>
      </p:ext>
    </p:extLst>
  </p:cSld>
  <p:clrMapOvr>
    <a:masterClrMapping/>
  </p:clrMapOvr>
  <p:transition spd="slow" advTm="300000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284346" y="0"/>
            <a:ext cx="3200401" cy="685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462814" y="1283566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462814" y="4069976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960346" y="6425933"/>
            <a:ext cx="324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636346" y="5993867"/>
            <a:ext cx="324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960346" y="5561800"/>
            <a:ext cx="324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312346" y="6425933"/>
            <a:ext cx="324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8561828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4371372" y="3428471"/>
            <a:ext cx="3190572" cy="34284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2540000" y="0"/>
            <a:ext cx="2670629" cy="34284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3513928" cy="3428471"/>
          </a:xfrm>
          <a:custGeom>
            <a:avLst/>
            <a:gdLst>
              <a:gd name="connsiteX0" fmla="*/ 6379855 w 7027855"/>
              <a:gd name="connsiteY0" fmla="*/ 4493913 h 5141913"/>
              <a:gd name="connsiteX1" fmla="*/ 7027855 w 7027855"/>
              <a:gd name="connsiteY1" fmla="*/ 4493913 h 5141913"/>
              <a:gd name="connsiteX2" fmla="*/ 7027855 w 7027855"/>
              <a:gd name="connsiteY2" fmla="*/ 5141913 h 5141913"/>
              <a:gd name="connsiteX3" fmla="*/ 6379855 w 7027855"/>
              <a:gd name="connsiteY3" fmla="*/ 5141913 h 5141913"/>
              <a:gd name="connsiteX4" fmla="*/ 5082572 w 7027855"/>
              <a:gd name="connsiteY4" fmla="*/ 4493912 h 5141913"/>
              <a:gd name="connsiteX5" fmla="*/ 5730572 w 7027855"/>
              <a:gd name="connsiteY5" fmla="*/ 4493912 h 5141913"/>
              <a:gd name="connsiteX6" fmla="*/ 5730572 w 7027855"/>
              <a:gd name="connsiteY6" fmla="*/ 5141912 h 5141913"/>
              <a:gd name="connsiteX7" fmla="*/ 5082572 w 7027855"/>
              <a:gd name="connsiteY7" fmla="*/ 5141912 h 5141913"/>
              <a:gd name="connsiteX8" fmla="*/ 5731855 w 7027855"/>
              <a:gd name="connsiteY8" fmla="*/ 3845912 h 5141913"/>
              <a:gd name="connsiteX9" fmla="*/ 6379855 w 7027855"/>
              <a:gd name="connsiteY9" fmla="*/ 3845912 h 5141913"/>
              <a:gd name="connsiteX10" fmla="*/ 6379855 w 7027855"/>
              <a:gd name="connsiteY10" fmla="*/ 4493912 h 5141913"/>
              <a:gd name="connsiteX11" fmla="*/ 5731855 w 7027855"/>
              <a:gd name="connsiteY11" fmla="*/ 4493912 h 5141913"/>
              <a:gd name="connsiteX12" fmla="*/ 5082572 w 7027855"/>
              <a:gd name="connsiteY12" fmla="*/ 3197912 h 5141913"/>
              <a:gd name="connsiteX13" fmla="*/ 5730572 w 7027855"/>
              <a:gd name="connsiteY13" fmla="*/ 3197912 h 5141913"/>
              <a:gd name="connsiteX14" fmla="*/ 5730572 w 7027855"/>
              <a:gd name="connsiteY14" fmla="*/ 3845912 h 5141913"/>
              <a:gd name="connsiteX15" fmla="*/ 5082572 w 7027855"/>
              <a:gd name="connsiteY15" fmla="*/ 3845912 h 5141913"/>
              <a:gd name="connsiteX16" fmla="*/ 0 w 7027855"/>
              <a:gd name="connsiteY16" fmla="*/ 0 h 5141913"/>
              <a:gd name="connsiteX17" fmla="*/ 5080001 w 7027855"/>
              <a:gd name="connsiteY17" fmla="*/ 0 h 5141913"/>
              <a:gd name="connsiteX18" fmla="*/ 5080001 w 7027855"/>
              <a:gd name="connsiteY18" fmla="*/ 5141913 h 5141913"/>
              <a:gd name="connsiteX19" fmla="*/ 0 w 702785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27855" h="5141913">
                <a:moveTo>
                  <a:pt x="6379855" y="4493913"/>
                </a:moveTo>
                <a:lnTo>
                  <a:pt x="7027855" y="4493913"/>
                </a:lnTo>
                <a:lnTo>
                  <a:pt x="7027855" y="5141913"/>
                </a:lnTo>
                <a:lnTo>
                  <a:pt x="6379855" y="5141913"/>
                </a:lnTo>
                <a:close/>
                <a:moveTo>
                  <a:pt x="5082572" y="4493912"/>
                </a:moveTo>
                <a:lnTo>
                  <a:pt x="5730572" y="4493912"/>
                </a:lnTo>
                <a:lnTo>
                  <a:pt x="5730572" y="5141912"/>
                </a:lnTo>
                <a:lnTo>
                  <a:pt x="5082572" y="5141912"/>
                </a:lnTo>
                <a:close/>
                <a:moveTo>
                  <a:pt x="5731855" y="3845912"/>
                </a:moveTo>
                <a:lnTo>
                  <a:pt x="6379855" y="3845912"/>
                </a:lnTo>
                <a:lnTo>
                  <a:pt x="6379855" y="4493912"/>
                </a:lnTo>
                <a:lnTo>
                  <a:pt x="5731855" y="4493912"/>
                </a:lnTo>
                <a:close/>
                <a:moveTo>
                  <a:pt x="5082572" y="3197912"/>
                </a:moveTo>
                <a:lnTo>
                  <a:pt x="5730572" y="3197912"/>
                </a:lnTo>
                <a:lnTo>
                  <a:pt x="5730572" y="3845912"/>
                </a:lnTo>
                <a:lnTo>
                  <a:pt x="5082572" y="3845912"/>
                </a:lnTo>
                <a:close/>
                <a:moveTo>
                  <a:pt x="0" y="0"/>
                </a:moveTo>
                <a:lnTo>
                  <a:pt x="5080001" y="0"/>
                </a:lnTo>
                <a:lnTo>
                  <a:pt x="5080001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4236702" y="0"/>
            <a:ext cx="4907299" cy="3428471"/>
          </a:xfrm>
          <a:custGeom>
            <a:avLst/>
            <a:gdLst>
              <a:gd name="connsiteX0" fmla="*/ 648000 w 9814597"/>
              <a:gd name="connsiteY0" fmla="*/ 648000 h 5141913"/>
              <a:gd name="connsiteX1" fmla="*/ 1296000 w 9814597"/>
              <a:gd name="connsiteY1" fmla="*/ 648000 h 5141913"/>
              <a:gd name="connsiteX2" fmla="*/ 1296000 w 9814597"/>
              <a:gd name="connsiteY2" fmla="*/ 1296000 h 5141913"/>
              <a:gd name="connsiteX3" fmla="*/ 648000 w 9814597"/>
              <a:gd name="connsiteY3" fmla="*/ 1296000 h 5141913"/>
              <a:gd name="connsiteX4" fmla="*/ 1296000 w 9814597"/>
              <a:gd name="connsiteY4" fmla="*/ 0 h 5141913"/>
              <a:gd name="connsiteX5" fmla="*/ 1611372 w 9814597"/>
              <a:gd name="connsiteY5" fmla="*/ 0 h 5141913"/>
              <a:gd name="connsiteX6" fmla="*/ 1944000 w 9814597"/>
              <a:gd name="connsiteY6" fmla="*/ 0 h 5141913"/>
              <a:gd name="connsiteX7" fmla="*/ 1947854 w 9814597"/>
              <a:gd name="connsiteY7" fmla="*/ 0 h 5141913"/>
              <a:gd name="connsiteX8" fmla="*/ 2259372 w 9814597"/>
              <a:gd name="connsiteY8" fmla="*/ 0 h 5141913"/>
              <a:gd name="connsiteX9" fmla="*/ 9814597 w 9814597"/>
              <a:gd name="connsiteY9" fmla="*/ 0 h 5141913"/>
              <a:gd name="connsiteX10" fmla="*/ 9814597 w 9814597"/>
              <a:gd name="connsiteY10" fmla="*/ 5141913 h 5141913"/>
              <a:gd name="connsiteX11" fmla="*/ 1947854 w 9814597"/>
              <a:gd name="connsiteY11" fmla="*/ 5141913 h 5141913"/>
              <a:gd name="connsiteX12" fmla="*/ 1947854 w 9814597"/>
              <a:gd name="connsiteY12" fmla="*/ 1945206 h 5141913"/>
              <a:gd name="connsiteX13" fmla="*/ 1757239 w 9814597"/>
              <a:gd name="connsiteY13" fmla="*/ 1945206 h 5141913"/>
              <a:gd name="connsiteX14" fmla="*/ 1757239 w 9814597"/>
              <a:gd name="connsiteY14" fmla="*/ 1944000 h 5141913"/>
              <a:gd name="connsiteX15" fmla="*/ 1296000 w 9814597"/>
              <a:gd name="connsiteY15" fmla="*/ 1944000 h 5141913"/>
              <a:gd name="connsiteX16" fmla="*/ 1296000 w 9814597"/>
              <a:gd name="connsiteY16" fmla="*/ 1296000 h 5141913"/>
              <a:gd name="connsiteX17" fmla="*/ 1944000 w 9814597"/>
              <a:gd name="connsiteY17" fmla="*/ 1296000 h 5141913"/>
              <a:gd name="connsiteX18" fmla="*/ 1944000 w 9814597"/>
              <a:gd name="connsiteY18" fmla="*/ 1297206 h 5141913"/>
              <a:gd name="connsiteX19" fmla="*/ 1947854 w 9814597"/>
              <a:gd name="connsiteY19" fmla="*/ 1297206 h 5141913"/>
              <a:gd name="connsiteX20" fmla="*/ 1947854 w 9814597"/>
              <a:gd name="connsiteY20" fmla="*/ 648000 h 5141913"/>
              <a:gd name="connsiteX21" fmla="*/ 1944000 w 9814597"/>
              <a:gd name="connsiteY21" fmla="*/ 648000 h 5141913"/>
              <a:gd name="connsiteX22" fmla="*/ 1611372 w 9814597"/>
              <a:gd name="connsiteY22" fmla="*/ 648000 h 5141913"/>
              <a:gd name="connsiteX23" fmla="*/ 1296000 w 9814597"/>
              <a:gd name="connsiteY23" fmla="*/ 648000 h 5141913"/>
              <a:gd name="connsiteX24" fmla="*/ 0 w 9814597"/>
              <a:gd name="connsiteY24" fmla="*/ 0 h 5141913"/>
              <a:gd name="connsiteX25" fmla="*/ 648000 w 9814597"/>
              <a:gd name="connsiteY25" fmla="*/ 0 h 5141913"/>
              <a:gd name="connsiteX26" fmla="*/ 648000 w 9814597"/>
              <a:gd name="connsiteY26" fmla="*/ 648000 h 5141913"/>
              <a:gd name="connsiteX27" fmla="*/ 0 w 9814597"/>
              <a:gd name="connsiteY27" fmla="*/ 648000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14597" h="5141913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611372" y="0"/>
                </a:lnTo>
                <a:lnTo>
                  <a:pt x="1944000" y="0"/>
                </a:lnTo>
                <a:lnTo>
                  <a:pt x="1947854" y="0"/>
                </a:lnTo>
                <a:lnTo>
                  <a:pt x="2259372" y="0"/>
                </a:lnTo>
                <a:lnTo>
                  <a:pt x="9814597" y="0"/>
                </a:lnTo>
                <a:lnTo>
                  <a:pt x="9814597" y="5141913"/>
                </a:lnTo>
                <a:lnTo>
                  <a:pt x="1947854" y="5141913"/>
                </a:lnTo>
                <a:lnTo>
                  <a:pt x="1947854" y="1945206"/>
                </a:lnTo>
                <a:lnTo>
                  <a:pt x="1757239" y="1945206"/>
                </a:lnTo>
                <a:lnTo>
                  <a:pt x="1757239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1297206"/>
                </a:lnTo>
                <a:lnTo>
                  <a:pt x="1947854" y="1297206"/>
                </a:lnTo>
                <a:lnTo>
                  <a:pt x="1947854" y="648000"/>
                </a:lnTo>
                <a:lnTo>
                  <a:pt x="1944000" y="648000"/>
                </a:lnTo>
                <a:lnTo>
                  <a:pt x="1611372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685709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8471"/>
            <a:ext cx="5344013" cy="3428471"/>
          </a:xfrm>
          <a:custGeom>
            <a:avLst/>
            <a:gdLst>
              <a:gd name="connsiteX0" fmla="*/ 10040025 w 10688025"/>
              <a:gd name="connsiteY0" fmla="*/ 4493912 h 5141913"/>
              <a:gd name="connsiteX1" fmla="*/ 10688025 w 10688025"/>
              <a:gd name="connsiteY1" fmla="*/ 4493912 h 5141913"/>
              <a:gd name="connsiteX2" fmla="*/ 10688025 w 10688025"/>
              <a:gd name="connsiteY2" fmla="*/ 5141912 h 5141913"/>
              <a:gd name="connsiteX3" fmla="*/ 10040025 w 10688025"/>
              <a:gd name="connsiteY3" fmla="*/ 5141912 h 5141913"/>
              <a:gd name="connsiteX4" fmla="*/ 9392025 w 10688025"/>
              <a:gd name="connsiteY4" fmla="*/ 3845911 h 5141913"/>
              <a:gd name="connsiteX5" fmla="*/ 10040025 w 10688025"/>
              <a:gd name="connsiteY5" fmla="*/ 3845911 h 5141913"/>
              <a:gd name="connsiteX6" fmla="*/ 10040025 w 10688025"/>
              <a:gd name="connsiteY6" fmla="*/ 4493911 h 5141913"/>
              <a:gd name="connsiteX7" fmla="*/ 9392025 w 10688025"/>
              <a:gd name="connsiteY7" fmla="*/ 4493911 h 5141913"/>
              <a:gd name="connsiteX8" fmla="*/ 0 w 10688025"/>
              <a:gd name="connsiteY8" fmla="*/ 0 h 5141913"/>
              <a:gd name="connsiteX9" fmla="*/ 8742742 w 10688025"/>
              <a:gd name="connsiteY9" fmla="*/ 0 h 5141913"/>
              <a:gd name="connsiteX10" fmla="*/ 8742742 w 10688025"/>
              <a:gd name="connsiteY10" fmla="*/ 3197911 h 5141913"/>
              <a:gd name="connsiteX11" fmla="*/ 9390742 w 10688025"/>
              <a:gd name="connsiteY11" fmla="*/ 3197911 h 5141913"/>
              <a:gd name="connsiteX12" fmla="*/ 9390742 w 10688025"/>
              <a:gd name="connsiteY12" fmla="*/ 3845911 h 5141913"/>
              <a:gd name="connsiteX13" fmla="*/ 8742742 w 10688025"/>
              <a:gd name="connsiteY13" fmla="*/ 3845911 h 5141913"/>
              <a:gd name="connsiteX14" fmla="*/ 8742742 w 10688025"/>
              <a:gd name="connsiteY14" fmla="*/ 4493911 h 5141913"/>
              <a:gd name="connsiteX15" fmla="*/ 9390742 w 10688025"/>
              <a:gd name="connsiteY15" fmla="*/ 4493911 h 5141913"/>
              <a:gd name="connsiteX16" fmla="*/ 9390742 w 10688025"/>
              <a:gd name="connsiteY16" fmla="*/ 5141911 h 5141913"/>
              <a:gd name="connsiteX17" fmla="*/ 8742742 w 10688025"/>
              <a:gd name="connsiteY17" fmla="*/ 5141911 h 5141913"/>
              <a:gd name="connsiteX18" fmla="*/ 8742742 w 10688025"/>
              <a:gd name="connsiteY18" fmla="*/ 5141913 h 5141913"/>
              <a:gd name="connsiteX19" fmla="*/ 0 w 1068802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88025" h="5141913">
                <a:moveTo>
                  <a:pt x="10040025" y="4493912"/>
                </a:moveTo>
                <a:lnTo>
                  <a:pt x="10688025" y="4493912"/>
                </a:lnTo>
                <a:lnTo>
                  <a:pt x="10688025" y="5141912"/>
                </a:lnTo>
                <a:lnTo>
                  <a:pt x="10040025" y="5141912"/>
                </a:lnTo>
                <a:close/>
                <a:moveTo>
                  <a:pt x="9392025" y="3845911"/>
                </a:moveTo>
                <a:lnTo>
                  <a:pt x="10040025" y="3845911"/>
                </a:lnTo>
                <a:lnTo>
                  <a:pt x="10040025" y="4493911"/>
                </a:lnTo>
                <a:lnTo>
                  <a:pt x="9392025" y="4493911"/>
                </a:lnTo>
                <a:close/>
                <a:moveTo>
                  <a:pt x="0" y="0"/>
                </a:moveTo>
                <a:lnTo>
                  <a:pt x="8742742" y="0"/>
                </a:lnTo>
                <a:lnTo>
                  <a:pt x="8742742" y="3197911"/>
                </a:lnTo>
                <a:lnTo>
                  <a:pt x="9390742" y="3197911"/>
                </a:lnTo>
                <a:lnTo>
                  <a:pt x="9390742" y="3845911"/>
                </a:lnTo>
                <a:lnTo>
                  <a:pt x="8742742" y="3845911"/>
                </a:lnTo>
                <a:lnTo>
                  <a:pt x="8742742" y="4493911"/>
                </a:lnTo>
                <a:lnTo>
                  <a:pt x="9390742" y="4493911"/>
                </a:lnTo>
                <a:lnTo>
                  <a:pt x="9390742" y="5141911"/>
                </a:lnTo>
                <a:lnTo>
                  <a:pt x="8742742" y="5141911"/>
                </a:lnTo>
                <a:lnTo>
                  <a:pt x="8742742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13" hasCustomPrompt="1"/>
          </p:nvPr>
        </p:nvSpPr>
        <p:spPr>
          <a:xfrm>
            <a:off x="6589943" y="3428470"/>
            <a:ext cx="2554057" cy="3429529"/>
          </a:xfrm>
          <a:custGeom>
            <a:avLst/>
            <a:gdLst>
              <a:gd name="connsiteX0" fmla="*/ 648000 w 5108114"/>
              <a:gd name="connsiteY0" fmla="*/ 648000 h 5143500"/>
              <a:gd name="connsiteX1" fmla="*/ 1296000 w 5108114"/>
              <a:gd name="connsiteY1" fmla="*/ 648000 h 5143500"/>
              <a:gd name="connsiteX2" fmla="*/ 1296000 w 5108114"/>
              <a:gd name="connsiteY2" fmla="*/ 1296000 h 5143500"/>
              <a:gd name="connsiteX3" fmla="*/ 648000 w 5108114"/>
              <a:gd name="connsiteY3" fmla="*/ 1296000 h 5143500"/>
              <a:gd name="connsiteX4" fmla="*/ 1296000 w 5108114"/>
              <a:gd name="connsiteY4" fmla="*/ 0 h 5143500"/>
              <a:gd name="connsiteX5" fmla="*/ 1944000 w 5108114"/>
              <a:gd name="connsiteY5" fmla="*/ 0 h 5143500"/>
              <a:gd name="connsiteX6" fmla="*/ 1944000 w 5108114"/>
              <a:gd name="connsiteY6" fmla="*/ 1587 h 5143500"/>
              <a:gd name="connsiteX7" fmla="*/ 5108114 w 5108114"/>
              <a:gd name="connsiteY7" fmla="*/ 1587 h 5143500"/>
              <a:gd name="connsiteX8" fmla="*/ 5108114 w 5108114"/>
              <a:gd name="connsiteY8" fmla="*/ 5143500 h 5143500"/>
              <a:gd name="connsiteX9" fmla="*/ 1944000 w 5108114"/>
              <a:gd name="connsiteY9" fmla="*/ 5143500 h 5143500"/>
              <a:gd name="connsiteX10" fmla="*/ 1944000 w 5108114"/>
              <a:gd name="connsiteY10" fmla="*/ 1944000 h 5143500"/>
              <a:gd name="connsiteX11" fmla="*/ 1296000 w 5108114"/>
              <a:gd name="connsiteY11" fmla="*/ 1944000 h 5143500"/>
              <a:gd name="connsiteX12" fmla="*/ 1296000 w 5108114"/>
              <a:gd name="connsiteY12" fmla="*/ 1296000 h 5143500"/>
              <a:gd name="connsiteX13" fmla="*/ 1944000 w 5108114"/>
              <a:gd name="connsiteY13" fmla="*/ 1296000 h 5143500"/>
              <a:gd name="connsiteX14" fmla="*/ 1944000 w 5108114"/>
              <a:gd name="connsiteY14" fmla="*/ 648000 h 5143500"/>
              <a:gd name="connsiteX15" fmla="*/ 1296000 w 5108114"/>
              <a:gd name="connsiteY15" fmla="*/ 648000 h 5143500"/>
              <a:gd name="connsiteX16" fmla="*/ 0 w 5108114"/>
              <a:gd name="connsiteY16" fmla="*/ 0 h 5143500"/>
              <a:gd name="connsiteX17" fmla="*/ 648000 w 5108114"/>
              <a:gd name="connsiteY17" fmla="*/ 0 h 5143500"/>
              <a:gd name="connsiteX18" fmla="*/ 648000 w 5108114"/>
              <a:gd name="connsiteY18" fmla="*/ 648000 h 5143500"/>
              <a:gd name="connsiteX19" fmla="*/ 0 w 5108114"/>
              <a:gd name="connsiteY19" fmla="*/ 648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08114" h="5143500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944000" y="0"/>
                </a:lnTo>
                <a:lnTo>
                  <a:pt x="1944000" y="1587"/>
                </a:lnTo>
                <a:lnTo>
                  <a:pt x="5108114" y="1587"/>
                </a:lnTo>
                <a:lnTo>
                  <a:pt x="5108114" y="5143500"/>
                </a:lnTo>
                <a:lnTo>
                  <a:pt x="1944000" y="5143500"/>
                </a:lnTo>
                <a:lnTo>
                  <a:pt x="1944000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685709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3959" y="874463"/>
            <a:ext cx="2042712" cy="49809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853959" y="1519397"/>
            <a:ext cx="2042712" cy="1064545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80669" y="4471770"/>
            <a:ext cx="2371976" cy="1341872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9612709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30" grpId="0" animBg="1"/>
      <p:bldP spid="14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8600" cy="1713864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665"/>
            <a:ext cx="1308600" cy="1713864"/>
          </a:xfrm>
          <a:solidFill>
            <a:schemeClr val="accent4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307136" y="0"/>
            <a:ext cx="1308600" cy="1713864"/>
          </a:xfrm>
          <a:solidFill>
            <a:schemeClr val="accent6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307136" y="1715665"/>
            <a:ext cx="1308600" cy="1713864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2612003" y="0"/>
            <a:ext cx="1308600" cy="1713864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2612003" y="1715665"/>
            <a:ext cx="1308600" cy="1713864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2612003" y="3429529"/>
            <a:ext cx="1308600" cy="1713864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0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2612003" y="5145194"/>
            <a:ext cx="1308600" cy="1713864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3916871" y="5145194"/>
            <a:ext cx="1308600" cy="1713864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5221738" y="5145194"/>
            <a:ext cx="1308600" cy="1713864"/>
          </a:xfrm>
          <a:solidFill>
            <a:schemeClr val="accent4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6526606" y="0"/>
            <a:ext cx="1308600" cy="1713864"/>
          </a:xfrm>
          <a:solidFill>
            <a:schemeClr val="accent4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6526606" y="1715665"/>
            <a:ext cx="1308600" cy="1713864"/>
          </a:xfrm>
          <a:solidFill>
            <a:schemeClr val="accent3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6526606" y="5145194"/>
            <a:ext cx="1308600" cy="1713864"/>
          </a:xfrm>
          <a:solidFill>
            <a:schemeClr val="accent6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7831475" y="0"/>
            <a:ext cx="1308600" cy="1713864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7831475" y="1715665"/>
            <a:ext cx="1308600" cy="1713864"/>
          </a:xfrm>
          <a:solidFill>
            <a:schemeClr val="accent6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7831475" y="5145194"/>
            <a:ext cx="1308600" cy="1713864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3429529"/>
            <a:ext cx="2611800" cy="3429529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0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3916871" y="0"/>
            <a:ext cx="2611800" cy="342952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grpSp>
        <p:nvGrpSpPr>
          <p:cNvPr id="21" name="グループ化 20"/>
          <p:cNvGrpSpPr/>
          <p:nvPr userDrawn="1"/>
        </p:nvGrpSpPr>
        <p:grpSpPr>
          <a:xfrm>
            <a:off x="5977263" y="4165579"/>
            <a:ext cx="970315" cy="48013"/>
            <a:chOff x="6119664" y="3270498"/>
            <a:chExt cx="1940630" cy="72008"/>
          </a:xfrm>
        </p:grpSpPr>
        <p:sp>
          <p:nvSpPr>
            <p:cNvPr id="22" name="正方形/長方形 21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ja-JP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正方形/長方形 22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ja-JP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ja-JP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325955" y="4275017"/>
            <a:ext cx="4272932" cy="682954"/>
          </a:xfrm>
        </p:spPr>
        <p:txBody>
          <a:bodyPr>
            <a:normAutofit/>
          </a:bodyPr>
          <a:lstStyle>
            <a:lvl1pPr algn="ct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25955" y="3606056"/>
            <a:ext cx="4272932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4079196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0"/>
            <a:ext cx="4572000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186" y="735504"/>
            <a:ext cx="3493629" cy="256652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11186" y="3516656"/>
            <a:ext cx="3493629" cy="2676552"/>
          </a:xfrm>
        </p:spPr>
        <p:txBody>
          <a:bodyPr>
            <a:normAutofit/>
          </a:bodyPr>
          <a:lstStyle>
            <a:lvl1pPr marL="171450" indent="-171450" algn="l">
              <a:spcBef>
                <a:spcPts val="600"/>
              </a:spcBef>
              <a:buFont typeface="Wingdings" panose="05000000000000000000" pitchFamily="2" charset="2"/>
              <a:buChar char="n"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248000" y="6425933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924000" y="5993867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248000" y="5561800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0" y="6425933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1514150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4572000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39186" y="232836"/>
            <a:ext cx="3493629" cy="8545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66279" y="2131167"/>
            <a:ext cx="3066536" cy="922344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Font typeface="Wingdings" panose="05000000000000000000" pitchFamily="2" charset="2"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595333" y="1747377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66279" y="1757768"/>
            <a:ext cx="3066536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66279" y="3489864"/>
            <a:ext cx="3066536" cy="922344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Font typeface="Wingdings" panose="05000000000000000000" pitchFamily="2" charset="2"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595333" y="3106074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966279" y="3116464"/>
            <a:ext cx="3066536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66279" y="4845190"/>
            <a:ext cx="3066536" cy="922344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Font typeface="Wingdings" panose="05000000000000000000" pitchFamily="2" charset="2"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595333" y="4461400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966279" y="4471791"/>
            <a:ext cx="3066536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220000" y="6425933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896000" y="5993867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0" y="5561800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0" y="6425933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1662874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5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65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96270"/>
            <a:ext cx="9144000" cy="316173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0" y="4128337"/>
            <a:ext cx="3997969" cy="221966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48000" y="3264203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324000" y="2832137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2400070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3264203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4501737"/>
            <a:ext cx="3986213" cy="693565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Font typeface="Wingdings" panose="05000000000000000000" pitchFamily="2" charset="2"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4128337"/>
            <a:ext cx="3986213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0" y="5654439"/>
            <a:ext cx="3986213" cy="693565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Font typeface="Wingdings" panose="05000000000000000000" pitchFamily="2" charset="2"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4572000" y="5281039"/>
            <a:ext cx="3986213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6874535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5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15603" y="504904"/>
            <a:ext cx="8312794" cy="185766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7717114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98001"/>
      </p:ext>
    </p:extLst>
  </p:cSld>
  <p:clrMapOvr>
    <a:masterClrMapping/>
  </p:clrMapOvr>
  <p:transition spd="slow" advTm="300000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 rot="21600000">
            <a:off x="496039" y="2153619"/>
            <a:ext cx="3805907" cy="328560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 rot="-180000">
            <a:off x="408676" y="2174143"/>
            <a:ext cx="3538781" cy="52805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en-US" sz="1600">
              <a:solidFill>
                <a:srgbClr val="3F3F3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01234" y="2927873"/>
            <a:ext cx="3426259" cy="2276967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 rot="-180000">
            <a:off x="476189" y="2144141"/>
            <a:ext cx="3426259" cy="528059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600" spc="15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 rot="21600000">
            <a:off x="4864558" y="2153620"/>
            <a:ext cx="3805907" cy="328560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 rot="-180000">
            <a:off x="4777195" y="2174144"/>
            <a:ext cx="3538781" cy="52805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en-US" sz="1600">
              <a:solidFill>
                <a:srgbClr val="3F3F3F"/>
              </a:solidFill>
            </a:endParaRP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5069753" y="2927874"/>
            <a:ext cx="3426259" cy="2276967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 rot="-180000">
            <a:off x="4844708" y="2144141"/>
            <a:ext cx="3426259" cy="528059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600" spc="15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6605421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2078850"/>
            <a:ext cx="9144000" cy="315035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91252" y="2937208"/>
            <a:ext cx="7525489" cy="2051965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252" y="2313139"/>
            <a:ext cx="7525489" cy="528059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600" spc="15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1133671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2270"/>
      </p:ext>
    </p:extLst>
  </p:cSld>
  <p:clrMapOvr>
    <a:masterClrMapping/>
  </p:clrMapOvr>
  <p:transition spd="slow" advTm="300000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 rot="21600000">
            <a:off x="496039" y="2153619"/>
            <a:ext cx="3805907" cy="328560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 rot="-180000">
            <a:off x="408676" y="2174143"/>
            <a:ext cx="3538781" cy="52805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en-US" sz="1600">
              <a:solidFill>
                <a:srgbClr val="3F3F3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 rot="-180000">
            <a:off x="476189" y="2144141"/>
            <a:ext cx="3426259" cy="528059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600" spc="15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 rot="21600000">
            <a:off x="4864558" y="2153620"/>
            <a:ext cx="3805907" cy="328560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 rot="-180000">
            <a:off x="4777195" y="2174144"/>
            <a:ext cx="3538781" cy="52805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en-US" sz="1600">
              <a:solidFill>
                <a:srgbClr val="3F3F3F"/>
              </a:solidFill>
            </a:endParaRP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 rot="-180000">
            <a:off x="4844708" y="2144141"/>
            <a:ext cx="3426259" cy="528059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600" spc="15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01234" y="2916573"/>
            <a:ext cx="3426259" cy="2288268"/>
          </a:xfrm>
          <a:noFill/>
        </p:spPr>
        <p:txBody>
          <a:bodyPr anchor="t">
            <a:noAutofit/>
          </a:bodyPr>
          <a:lstStyle>
            <a:lvl1pPr marL="180000" indent="-180000" algn="l">
              <a:lnSpc>
                <a:spcPct val="110000"/>
              </a:lnSpc>
              <a:spcBef>
                <a:spcPts val="3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u"/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360000" indent="-180000">
              <a:spcBef>
                <a:spcPts val="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baseline="0">
                <a:solidFill>
                  <a:srgbClr val="51515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</a:lstStyle>
          <a:p>
            <a:pPr lvl="0"/>
            <a:r>
              <a:rPr kumimoji="1" lang="en-US" altLang="ja-JP" dirty="0"/>
              <a:t>TEXT HERE</a:t>
            </a:r>
          </a:p>
          <a:p>
            <a:pPr lvl="1"/>
            <a:r>
              <a:rPr kumimoji="1" lang="en-US" altLang="ja-JP" dirty="0"/>
              <a:t>Level 2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054381" y="2916573"/>
            <a:ext cx="3426259" cy="2288268"/>
          </a:xfrm>
          <a:noFill/>
        </p:spPr>
        <p:txBody>
          <a:bodyPr anchor="t">
            <a:noAutofit/>
          </a:bodyPr>
          <a:lstStyle>
            <a:lvl1pPr marL="180000" indent="-180000" algn="l">
              <a:lnSpc>
                <a:spcPct val="110000"/>
              </a:lnSpc>
              <a:spcBef>
                <a:spcPts val="3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u"/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360000" indent="-180000">
              <a:spcBef>
                <a:spcPts val="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baseline="0">
                <a:solidFill>
                  <a:srgbClr val="51515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</a:lstStyle>
          <a:p>
            <a:pPr lvl="0"/>
            <a:r>
              <a:rPr kumimoji="1" lang="en-US" altLang="ja-JP" dirty="0"/>
              <a:t>TEXT HERE</a:t>
            </a:r>
          </a:p>
          <a:p>
            <a:pPr lvl="1"/>
            <a:r>
              <a:rPr kumimoji="1" lang="en-US" altLang="ja-JP" dirty="0"/>
              <a:t>Level 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5687423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9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 rot="21600000">
            <a:off x="353124" y="2138015"/>
            <a:ext cx="2702859" cy="357123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 rot="-180000">
            <a:off x="265761" y="2166004"/>
            <a:ext cx="2613172" cy="52805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en-US" sz="1600">
              <a:solidFill>
                <a:srgbClr val="3F3F3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25948" y="2928089"/>
            <a:ext cx="2520498" cy="2631148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 rot="-180000">
            <a:off x="333274" y="2136001"/>
            <a:ext cx="2500650" cy="528059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600" spc="15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 rot="21600000">
            <a:off x="3221733" y="2138857"/>
            <a:ext cx="2702859" cy="357123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27" name="正方形/長方形 26"/>
          <p:cNvSpPr/>
          <p:nvPr userDrawn="1"/>
        </p:nvSpPr>
        <p:spPr>
          <a:xfrm rot="-180000">
            <a:off x="3134370" y="2166846"/>
            <a:ext cx="2613172" cy="52805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en-US" sz="1600">
              <a:solidFill>
                <a:srgbClr val="3F3F3F"/>
              </a:solidFill>
            </a:endParaRP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3294557" y="2928931"/>
            <a:ext cx="2520498" cy="2631148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 rot="-180000">
            <a:off x="3201883" y="2136843"/>
            <a:ext cx="2500650" cy="528059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600" spc="15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 rot="21600000">
            <a:off x="6090341" y="2138857"/>
            <a:ext cx="2702859" cy="357123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31" name="正方形/長方形 30"/>
          <p:cNvSpPr/>
          <p:nvPr userDrawn="1"/>
        </p:nvSpPr>
        <p:spPr>
          <a:xfrm rot="-180000">
            <a:off x="6002978" y="2166846"/>
            <a:ext cx="2613172" cy="52805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en-US" sz="1600">
              <a:solidFill>
                <a:srgbClr val="3F3F3F"/>
              </a:solidFill>
            </a:endParaRPr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163165" y="2928931"/>
            <a:ext cx="2520498" cy="2631148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 rot="-180000">
            <a:off x="6070491" y="2136843"/>
            <a:ext cx="2500650" cy="528059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600" spc="15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953688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/>
          <p:cNvSpPr/>
          <p:nvPr userDrawn="1"/>
        </p:nvSpPr>
        <p:spPr>
          <a:xfrm>
            <a:off x="0" y="1988841"/>
            <a:ext cx="9144000" cy="381042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68" y="2242942"/>
            <a:ext cx="584888" cy="779783"/>
          </a:xfrm>
          <a:prstGeom prst="rect">
            <a:avLst/>
          </a:prstGeom>
        </p:spPr>
      </p:pic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006492" y="2240974"/>
            <a:ext cx="2453237" cy="511139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1488361" y="2381026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377"/>
            <a:r>
              <a:rPr kumimoji="1" lang="en-US" altLang="ja-JP" sz="2200" dirty="0">
                <a:solidFill>
                  <a:srgbClr val="3F3F3F">
                    <a:lumMod val="75000"/>
                  </a:srgbClr>
                </a:solidFill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1</a:t>
            </a:r>
            <a:endParaRPr kumimoji="1" lang="ja-JP" altLang="en-US" sz="2200" dirty="0">
              <a:solidFill>
                <a:srgbClr val="3F3F3F">
                  <a:lumMod val="75000"/>
                </a:srgbClr>
              </a:solidFill>
              <a:effectLst>
                <a:outerShdw blurRad="50800" dist="38100" dir="2700000" algn="tl" rotWithShape="0">
                  <a:srgbClr val="FFFFFF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006492" y="2643118"/>
            <a:ext cx="2453237" cy="40088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25" name="図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68" y="3467969"/>
            <a:ext cx="584888" cy="779783"/>
          </a:xfrm>
          <a:prstGeom prst="rect">
            <a:avLst/>
          </a:prstGeom>
        </p:spPr>
      </p:pic>
      <p:sp>
        <p:nvSpPr>
          <p:cNvPr id="26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006492" y="3466001"/>
            <a:ext cx="2453237" cy="511139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7" name="テキスト ボックス 26"/>
          <p:cNvSpPr txBox="1"/>
          <p:nvPr userDrawn="1"/>
        </p:nvSpPr>
        <p:spPr>
          <a:xfrm>
            <a:off x="1488361" y="3606054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377"/>
            <a:r>
              <a:rPr kumimoji="1" lang="en-US" altLang="ja-JP" sz="2200" dirty="0">
                <a:solidFill>
                  <a:srgbClr val="3F3F3F">
                    <a:lumMod val="75000"/>
                  </a:srgbClr>
                </a:solidFill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2</a:t>
            </a:r>
            <a:endParaRPr kumimoji="1" lang="ja-JP" altLang="en-US" sz="2200" dirty="0">
              <a:solidFill>
                <a:srgbClr val="3F3F3F">
                  <a:lumMod val="75000"/>
                </a:srgbClr>
              </a:solidFill>
              <a:effectLst>
                <a:outerShdw blurRad="50800" dist="38100" dir="2700000" algn="tl" rotWithShape="0">
                  <a:srgbClr val="FFFFFF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006492" y="3868145"/>
            <a:ext cx="2453237" cy="40088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33" name="図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68" y="4686067"/>
            <a:ext cx="584888" cy="779783"/>
          </a:xfrm>
          <a:prstGeom prst="rect">
            <a:avLst/>
          </a:prstGeom>
        </p:spPr>
      </p:pic>
      <p:sp>
        <p:nvSpPr>
          <p:cNvPr id="34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006492" y="4684099"/>
            <a:ext cx="2453237" cy="511139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5" name="テキスト ボックス 34"/>
          <p:cNvSpPr txBox="1"/>
          <p:nvPr userDrawn="1"/>
        </p:nvSpPr>
        <p:spPr>
          <a:xfrm>
            <a:off x="1488361" y="4824151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377"/>
            <a:r>
              <a:rPr kumimoji="1" lang="en-US" altLang="ja-JP" sz="2200" dirty="0">
                <a:solidFill>
                  <a:srgbClr val="3F3F3F">
                    <a:lumMod val="75000"/>
                  </a:srgbClr>
                </a:solidFill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3</a:t>
            </a:r>
            <a:endParaRPr kumimoji="1" lang="ja-JP" altLang="en-US" sz="2200" dirty="0">
              <a:solidFill>
                <a:srgbClr val="3F3F3F">
                  <a:lumMod val="75000"/>
                </a:srgbClr>
              </a:solidFill>
              <a:effectLst>
                <a:outerShdw blurRad="50800" dist="38100" dir="2700000" algn="tl" rotWithShape="0">
                  <a:srgbClr val="FFFFFF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06492" y="5086242"/>
            <a:ext cx="2453237" cy="40088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37" name="図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58" y="2255044"/>
            <a:ext cx="584888" cy="779783"/>
          </a:xfrm>
          <a:prstGeom prst="rect">
            <a:avLst/>
          </a:prstGeom>
        </p:spPr>
      </p:pic>
      <p:sp>
        <p:nvSpPr>
          <p:cNvPr id="38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5308182" y="2253076"/>
            <a:ext cx="2453237" cy="511139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9" name="テキスト ボックス 38"/>
          <p:cNvSpPr txBox="1"/>
          <p:nvPr userDrawn="1"/>
        </p:nvSpPr>
        <p:spPr>
          <a:xfrm>
            <a:off x="4790051" y="2393128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377"/>
            <a:r>
              <a:rPr kumimoji="1" lang="en-US" altLang="ja-JP" sz="2200" dirty="0">
                <a:solidFill>
                  <a:srgbClr val="3F3F3F">
                    <a:lumMod val="75000"/>
                  </a:srgbClr>
                </a:solidFill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4</a:t>
            </a:r>
            <a:endParaRPr kumimoji="1" lang="ja-JP" altLang="en-US" sz="2200" dirty="0">
              <a:solidFill>
                <a:srgbClr val="3F3F3F">
                  <a:lumMod val="75000"/>
                </a:srgbClr>
              </a:solidFill>
              <a:effectLst>
                <a:outerShdw blurRad="50800" dist="38100" dir="2700000" algn="tl" rotWithShape="0">
                  <a:srgbClr val="FFFFFF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5308182" y="2655220"/>
            <a:ext cx="2453237" cy="40088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41" name="図 4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57" y="3480071"/>
            <a:ext cx="584888" cy="779783"/>
          </a:xfrm>
          <a:prstGeom prst="rect">
            <a:avLst/>
          </a:prstGeom>
        </p:spPr>
      </p:pic>
      <p:sp>
        <p:nvSpPr>
          <p:cNvPr id="42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308182" y="3478103"/>
            <a:ext cx="2453237" cy="511139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3" name="テキスト ボックス 42"/>
          <p:cNvSpPr txBox="1"/>
          <p:nvPr userDrawn="1"/>
        </p:nvSpPr>
        <p:spPr>
          <a:xfrm>
            <a:off x="4790051" y="3618156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377"/>
            <a:r>
              <a:rPr kumimoji="1" lang="en-US" altLang="ja-JP" sz="2200" dirty="0">
                <a:solidFill>
                  <a:srgbClr val="3F3F3F">
                    <a:lumMod val="75000"/>
                  </a:srgbClr>
                </a:solidFill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5</a:t>
            </a:r>
            <a:endParaRPr kumimoji="1" lang="ja-JP" altLang="en-US" sz="2200" dirty="0">
              <a:solidFill>
                <a:srgbClr val="3F3F3F">
                  <a:lumMod val="75000"/>
                </a:srgbClr>
              </a:solidFill>
              <a:effectLst>
                <a:outerShdw blurRad="50800" dist="38100" dir="2700000" algn="tl" rotWithShape="0">
                  <a:srgbClr val="FFFFFF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5308182" y="3880247"/>
            <a:ext cx="2453237" cy="40088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45" name="図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58" y="4698169"/>
            <a:ext cx="584888" cy="779783"/>
          </a:xfrm>
          <a:prstGeom prst="rect">
            <a:avLst/>
          </a:prstGeom>
        </p:spPr>
      </p:pic>
      <p:sp>
        <p:nvSpPr>
          <p:cNvPr id="4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308182" y="4696201"/>
            <a:ext cx="2453237" cy="511139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7" name="テキスト ボックス 46"/>
          <p:cNvSpPr txBox="1"/>
          <p:nvPr userDrawn="1"/>
        </p:nvSpPr>
        <p:spPr>
          <a:xfrm>
            <a:off x="4790051" y="4836253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377"/>
            <a:r>
              <a:rPr kumimoji="1" lang="en-US" altLang="ja-JP" sz="2200" dirty="0">
                <a:solidFill>
                  <a:srgbClr val="3F3F3F">
                    <a:lumMod val="75000"/>
                  </a:srgbClr>
                </a:solidFill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6</a:t>
            </a:r>
            <a:endParaRPr kumimoji="1" lang="ja-JP" altLang="en-US" sz="2200" dirty="0">
              <a:solidFill>
                <a:srgbClr val="3F3F3F">
                  <a:lumMod val="75000"/>
                </a:srgbClr>
              </a:solidFill>
              <a:effectLst>
                <a:outerShdw blurRad="50800" dist="38100" dir="2700000" algn="tl" rotWithShape="0">
                  <a:srgbClr val="FFFFFF">
                    <a:alpha val="40000"/>
                  </a:srgbClr>
                </a:outerShdw>
              </a:effectLst>
            </a:endParaRPr>
          </a:p>
        </p:txBody>
      </p:sp>
      <p:sp>
        <p:nvSpPr>
          <p:cNvPr id="4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308182" y="5098344"/>
            <a:ext cx="2453237" cy="40088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071272386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4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/>
      <p:bldP spid="40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/>
      <p:bldP spid="44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/>
      <p:bldP spid="48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/>
          <p:cNvSpPr/>
          <p:nvPr userDrawn="1"/>
        </p:nvSpPr>
        <p:spPr>
          <a:xfrm>
            <a:off x="0" y="1877181"/>
            <a:ext cx="9144000" cy="412205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68" y="2242942"/>
            <a:ext cx="584888" cy="779783"/>
          </a:xfrm>
          <a:prstGeom prst="rect">
            <a:avLst/>
          </a:prstGeom>
        </p:spPr>
      </p:pic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006492" y="2240974"/>
            <a:ext cx="2453237" cy="511139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15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006492" y="2643117"/>
            <a:ext cx="2453237" cy="618055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25" name="図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68" y="3467969"/>
            <a:ext cx="584888" cy="779783"/>
          </a:xfrm>
          <a:prstGeom prst="rect">
            <a:avLst/>
          </a:prstGeom>
        </p:spPr>
      </p:pic>
      <p:sp>
        <p:nvSpPr>
          <p:cNvPr id="26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006492" y="3466001"/>
            <a:ext cx="2453237" cy="511139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15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006492" y="3868145"/>
            <a:ext cx="2453237" cy="618055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33" name="図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68" y="4686067"/>
            <a:ext cx="584888" cy="779783"/>
          </a:xfrm>
          <a:prstGeom prst="rect">
            <a:avLst/>
          </a:prstGeom>
        </p:spPr>
      </p:pic>
      <p:sp>
        <p:nvSpPr>
          <p:cNvPr id="34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006492" y="4684099"/>
            <a:ext cx="2453237" cy="511139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15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06492" y="5086242"/>
            <a:ext cx="2453237" cy="618055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37" name="図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58" y="2255044"/>
            <a:ext cx="584888" cy="779783"/>
          </a:xfrm>
          <a:prstGeom prst="rect">
            <a:avLst/>
          </a:prstGeom>
        </p:spPr>
      </p:pic>
      <p:sp>
        <p:nvSpPr>
          <p:cNvPr id="38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5308182" y="2253076"/>
            <a:ext cx="2453237" cy="511139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15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5308182" y="2655219"/>
            <a:ext cx="2453237" cy="618055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41" name="図 4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57" y="3480071"/>
            <a:ext cx="584888" cy="779783"/>
          </a:xfrm>
          <a:prstGeom prst="rect">
            <a:avLst/>
          </a:prstGeom>
        </p:spPr>
      </p:pic>
      <p:sp>
        <p:nvSpPr>
          <p:cNvPr id="42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308182" y="3478103"/>
            <a:ext cx="2453237" cy="511139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15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5308182" y="3880247"/>
            <a:ext cx="2453237" cy="618055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45" name="図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58" y="4698169"/>
            <a:ext cx="584888" cy="779783"/>
          </a:xfrm>
          <a:prstGeom prst="rect">
            <a:avLst/>
          </a:prstGeom>
        </p:spPr>
      </p:pic>
      <p:sp>
        <p:nvSpPr>
          <p:cNvPr id="4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308182" y="4696201"/>
            <a:ext cx="2453237" cy="511139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15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308182" y="5098344"/>
            <a:ext cx="2453237" cy="618055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1497430" y="2412943"/>
            <a:ext cx="327563" cy="436201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27" hasCustomPrompt="1"/>
          </p:nvPr>
        </p:nvSpPr>
        <p:spPr>
          <a:xfrm>
            <a:off x="1497430" y="3639760"/>
            <a:ext cx="327563" cy="436201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>
            <a:off x="1497430" y="4857858"/>
            <a:ext cx="327563" cy="436201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4797453" y="2412943"/>
            <a:ext cx="327563" cy="436201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>
            <a:off x="4797453" y="3639760"/>
            <a:ext cx="327563" cy="436201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>
            <p:ph type="pic" sz="quarter" idx="31" hasCustomPrompt="1"/>
          </p:nvPr>
        </p:nvSpPr>
        <p:spPr>
          <a:xfrm>
            <a:off x="4797453" y="4857858"/>
            <a:ext cx="327563" cy="436201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3463142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50"/>
                            </p:stCondLst>
                            <p:childTnLst>
                              <p:par>
                                <p:cTn id="10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2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/>
      <p:bldP spid="32" grpId="0"/>
      <p:bldP spid="49" grpId="0"/>
      <p:bldP spid="51" grpId="0"/>
      <p:bldP spid="52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/>
          <p:cNvSpPr/>
          <p:nvPr userDrawn="1"/>
        </p:nvSpPr>
        <p:spPr>
          <a:xfrm>
            <a:off x="442669" y="2366859"/>
            <a:ext cx="2700138" cy="129014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1500294" y="1828692"/>
            <a:ext cx="584888" cy="779783"/>
          </a:xfrm>
          <a:prstGeom prst="rect">
            <a:avLst/>
          </a:prstGeom>
        </p:spPr>
      </p:pic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66119" y="2618993"/>
            <a:ext cx="2453237" cy="511139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1661131" y="1966776"/>
            <a:ext cx="263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377"/>
            <a:r>
              <a:rPr kumimoji="1" lang="en-US" altLang="ja-JP" sz="2200" dirty="0">
                <a:solidFill>
                  <a:srgbClr val="3F3F3F">
                    <a:lumMod val="75000"/>
                  </a:srgbClr>
                </a:solidFill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I</a:t>
            </a:r>
            <a:endParaRPr kumimoji="1" lang="ja-JP" altLang="en-US" sz="2200" dirty="0">
              <a:solidFill>
                <a:srgbClr val="3F3F3F">
                  <a:lumMod val="75000"/>
                </a:srgbClr>
              </a:solidFill>
              <a:effectLst>
                <a:outerShdw blurRad="50800" dist="38100" dir="2700000" algn="tl" rotWithShape="0">
                  <a:srgbClr val="FFFFFF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119" y="3021136"/>
            <a:ext cx="2453237" cy="400886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227746" y="2369272"/>
            <a:ext cx="2700138" cy="129014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31" name="図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4285371" y="1831105"/>
            <a:ext cx="584888" cy="779783"/>
          </a:xfrm>
          <a:prstGeom prst="rect">
            <a:avLst/>
          </a:prstGeom>
        </p:spPr>
      </p:pic>
      <p:sp>
        <p:nvSpPr>
          <p:cNvPr id="32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3351196" y="2621405"/>
            <a:ext cx="2453237" cy="511139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9" name="テキスト ボックス 48"/>
          <p:cNvSpPr txBox="1"/>
          <p:nvPr userDrawn="1"/>
        </p:nvSpPr>
        <p:spPr>
          <a:xfrm>
            <a:off x="4406934" y="1969189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377"/>
            <a:r>
              <a:rPr kumimoji="1" lang="en-US" altLang="ja-JP" sz="2200" dirty="0">
                <a:solidFill>
                  <a:srgbClr val="3F3F3F">
                    <a:lumMod val="75000"/>
                  </a:srgbClr>
                </a:solidFill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II</a:t>
            </a:r>
            <a:endParaRPr kumimoji="1" lang="ja-JP" altLang="en-US" sz="2200" dirty="0">
              <a:solidFill>
                <a:srgbClr val="3F3F3F">
                  <a:lumMod val="75000"/>
                </a:srgbClr>
              </a:solidFill>
              <a:effectLst>
                <a:outerShdw blurRad="50800" dist="38100" dir="2700000" algn="tl" rotWithShape="0">
                  <a:srgbClr val="FFFFFF">
                    <a:alpha val="40000"/>
                  </a:srgbClr>
                </a:outerShdw>
              </a:effectLst>
            </a:endParaRPr>
          </a:p>
        </p:txBody>
      </p:sp>
      <p:sp>
        <p:nvSpPr>
          <p:cNvPr id="5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351196" y="3023549"/>
            <a:ext cx="2453237" cy="400886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2" name="正方形/長方形 51"/>
          <p:cNvSpPr/>
          <p:nvPr userDrawn="1"/>
        </p:nvSpPr>
        <p:spPr>
          <a:xfrm>
            <a:off x="6012681" y="2366859"/>
            <a:ext cx="2700138" cy="129014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53" name="図 5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7070306" y="1828691"/>
            <a:ext cx="584888" cy="779783"/>
          </a:xfrm>
          <a:prstGeom prst="rect">
            <a:avLst/>
          </a:prstGeom>
        </p:spPr>
      </p:pic>
      <p:sp>
        <p:nvSpPr>
          <p:cNvPr id="54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136131" y="2618992"/>
            <a:ext cx="2453237" cy="511139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5" name="テキスト ボックス 54"/>
          <p:cNvSpPr txBox="1"/>
          <p:nvPr userDrawn="1"/>
        </p:nvSpPr>
        <p:spPr>
          <a:xfrm>
            <a:off x="7152596" y="1966776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377"/>
            <a:r>
              <a:rPr kumimoji="1" lang="en-US" altLang="ja-JP" sz="2200" dirty="0">
                <a:solidFill>
                  <a:srgbClr val="3F3F3F">
                    <a:lumMod val="75000"/>
                  </a:srgbClr>
                </a:solidFill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III</a:t>
            </a:r>
            <a:endParaRPr kumimoji="1" lang="ja-JP" altLang="en-US" sz="2200" dirty="0">
              <a:solidFill>
                <a:srgbClr val="3F3F3F">
                  <a:lumMod val="75000"/>
                </a:srgbClr>
              </a:solidFill>
              <a:effectLst>
                <a:outerShdw blurRad="50800" dist="38100" dir="2700000" algn="tl" rotWithShape="0">
                  <a:srgbClr val="FFFFFF">
                    <a:alpha val="40000"/>
                  </a:srgbClr>
                </a:outerShdw>
              </a:effectLst>
            </a:endParaRPr>
          </a:p>
        </p:txBody>
      </p:sp>
      <p:sp>
        <p:nvSpPr>
          <p:cNvPr id="56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36131" y="3021136"/>
            <a:ext cx="2453237" cy="400886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7" name="正方形/長方形 56"/>
          <p:cNvSpPr/>
          <p:nvPr userDrawn="1"/>
        </p:nvSpPr>
        <p:spPr>
          <a:xfrm>
            <a:off x="431181" y="4386695"/>
            <a:ext cx="2700138" cy="129014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58" name="図 5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1488805" y="3848527"/>
            <a:ext cx="584888" cy="779783"/>
          </a:xfrm>
          <a:prstGeom prst="rect">
            <a:avLst/>
          </a:prstGeom>
        </p:spPr>
      </p:pic>
      <p:sp>
        <p:nvSpPr>
          <p:cNvPr id="59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554631" y="4638828"/>
            <a:ext cx="2453237" cy="511139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60" name="テキスト ボックス 59"/>
          <p:cNvSpPr txBox="1"/>
          <p:nvPr userDrawn="1"/>
        </p:nvSpPr>
        <p:spPr>
          <a:xfrm>
            <a:off x="1555868" y="3986612"/>
            <a:ext cx="4507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377"/>
            <a:r>
              <a:rPr kumimoji="1" lang="en-US" altLang="ja-JP" sz="2200" dirty="0">
                <a:solidFill>
                  <a:srgbClr val="3F3F3F">
                    <a:lumMod val="75000"/>
                  </a:srgbClr>
                </a:solidFill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IV</a:t>
            </a:r>
            <a:endParaRPr kumimoji="1" lang="ja-JP" altLang="en-US" sz="2200" dirty="0">
              <a:solidFill>
                <a:srgbClr val="3F3F3F">
                  <a:lumMod val="75000"/>
                </a:srgbClr>
              </a:solidFill>
              <a:effectLst>
                <a:outerShdw blurRad="50800" dist="38100" dir="2700000" algn="tl" rotWithShape="0">
                  <a:srgbClr val="FFFFFF">
                    <a:alpha val="40000"/>
                  </a:srgbClr>
                </a:outerShdw>
              </a:effectLst>
            </a:endParaRPr>
          </a:p>
        </p:txBody>
      </p:sp>
      <p:sp>
        <p:nvSpPr>
          <p:cNvPr id="61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554631" y="5040972"/>
            <a:ext cx="2453237" cy="400886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62" name="正方形/長方形 61"/>
          <p:cNvSpPr/>
          <p:nvPr userDrawn="1"/>
        </p:nvSpPr>
        <p:spPr>
          <a:xfrm>
            <a:off x="3216258" y="4389107"/>
            <a:ext cx="2700138" cy="129014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63" name="図 6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4273882" y="3850940"/>
            <a:ext cx="584888" cy="779783"/>
          </a:xfrm>
          <a:prstGeom prst="rect">
            <a:avLst/>
          </a:prstGeom>
        </p:spPr>
      </p:pic>
      <p:sp>
        <p:nvSpPr>
          <p:cNvPr id="6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3339708" y="4641241"/>
            <a:ext cx="2453237" cy="511139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4380218" y="3989024"/>
            <a:ext cx="3722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377"/>
            <a:r>
              <a:rPr kumimoji="1" lang="en-US" altLang="ja-JP" sz="2200" dirty="0">
                <a:solidFill>
                  <a:srgbClr val="3F3F3F">
                    <a:lumMod val="75000"/>
                  </a:srgbClr>
                </a:solidFill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V</a:t>
            </a:r>
            <a:endParaRPr kumimoji="1" lang="ja-JP" altLang="en-US" sz="2200" dirty="0">
              <a:solidFill>
                <a:srgbClr val="3F3F3F">
                  <a:lumMod val="75000"/>
                </a:srgbClr>
              </a:solidFill>
              <a:effectLst>
                <a:outerShdw blurRad="50800" dist="38100" dir="2700000" algn="tl" rotWithShape="0">
                  <a:srgbClr val="FFFFFF">
                    <a:alpha val="40000"/>
                  </a:srgbClr>
                </a:outerShdw>
              </a:effectLst>
            </a:endParaRPr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3339708" y="5043384"/>
            <a:ext cx="2453237" cy="400886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67" name="正方形/長方形 66"/>
          <p:cNvSpPr/>
          <p:nvPr userDrawn="1"/>
        </p:nvSpPr>
        <p:spPr>
          <a:xfrm>
            <a:off x="6001193" y="4386694"/>
            <a:ext cx="2700138" cy="129014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68" name="図 6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7058817" y="3848527"/>
            <a:ext cx="584888" cy="779783"/>
          </a:xfrm>
          <a:prstGeom prst="rect">
            <a:avLst/>
          </a:prstGeom>
        </p:spPr>
      </p:pic>
      <p:sp>
        <p:nvSpPr>
          <p:cNvPr id="6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124643" y="4638827"/>
            <a:ext cx="2453237" cy="511139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70" name="テキスト ボックス 69"/>
          <p:cNvSpPr txBox="1"/>
          <p:nvPr userDrawn="1"/>
        </p:nvSpPr>
        <p:spPr>
          <a:xfrm>
            <a:off x="7125879" y="3986611"/>
            <a:ext cx="4507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377"/>
            <a:r>
              <a:rPr kumimoji="1" lang="en-US" altLang="ja-JP" sz="2200" dirty="0">
                <a:solidFill>
                  <a:srgbClr val="3F3F3F">
                    <a:lumMod val="75000"/>
                  </a:srgbClr>
                </a:solidFill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VI</a:t>
            </a:r>
            <a:endParaRPr kumimoji="1" lang="ja-JP" altLang="en-US" sz="2200" dirty="0">
              <a:solidFill>
                <a:srgbClr val="3F3F3F">
                  <a:lumMod val="75000"/>
                </a:srgbClr>
              </a:solidFill>
              <a:effectLst>
                <a:outerShdw blurRad="50800" dist="38100" dir="2700000" algn="tl" rotWithShape="0">
                  <a:srgbClr val="FFFFFF">
                    <a:alpha val="40000"/>
                  </a:srgbClr>
                </a:outerShdw>
              </a:effectLst>
            </a:endParaRPr>
          </a:p>
        </p:txBody>
      </p:sp>
      <p:sp>
        <p:nvSpPr>
          <p:cNvPr id="71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124643" y="5040971"/>
            <a:ext cx="2453237" cy="400886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679548472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/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/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5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/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/>
          <p:cNvSpPr/>
          <p:nvPr userDrawn="1"/>
        </p:nvSpPr>
        <p:spPr>
          <a:xfrm>
            <a:off x="1815441" y="2366859"/>
            <a:ext cx="2700138" cy="129014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2873065" y="1828692"/>
            <a:ext cx="584888" cy="779783"/>
          </a:xfrm>
          <a:prstGeom prst="rect">
            <a:avLst/>
          </a:prstGeom>
        </p:spPr>
      </p:pic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938891" y="2618993"/>
            <a:ext cx="2453237" cy="511139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3033903" y="1966776"/>
            <a:ext cx="263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377"/>
            <a:r>
              <a:rPr kumimoji="1" lang="en-US" altLang="ja-JP" sz="2200" dirty="0">
                <a:solidFill>
                  <a:srgbClr val="3F3F3F">
                    <a:lumMod val="75000"/>
                  </a:srgbClr>
                </a:solidFill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I</a:t>
            </a:r>
            <a:endParaRPr kumimoji="1" lang="ja-JP" altLang="en-US" sz="2200" dirty="0">
              <a:solidFill>
                <a:srgbClr val="3F3F3F">
                  <a:lumMod val="75000"/>
                </a:srgbClr>
              </a:solidFill>
              <a:effectLst>
                <a:outerShdw blurRad="50800" dist="38100" dir="2700000" algn="tl" rotWithShape="0">
                  <a:srgbClr val="FFFFFF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938891" y="3021136"/>
            <a:ext cx="2453237" cy="400886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4600518" y="2369272"/>
            <a:ext cx="2700138" cy="129014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31" name="図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5658142" y="1831105"/>
            <a:ext cx="584888" cy="779783"/>
          </a:xfrm>
          <a:prstGeom prst="rect">
            <a:avLst/>
          </a:prstGeom>
        </p:spPr>
      </p:pic>
      <p:sp>
        <p:nvSpPr>
          <p:cNvPr id="32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723968" y="2621405"/>
            <a:ext cx="2453237" cy="511139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9" name="テキスト ボックス 48"/>
          <p:cNvSpPr txBox="1"/>
          <p:nvPr userDrawn="1"/>
        </p:nvSpPr>
        <p:spPr>
          <a:xfrm>
            <a:off x="5779706" y="1969189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377"/>
            <a:r>
              <a:rPr kumimoji="1" lang="en-US" altLang="ja-JP" sz="2200" dirty="0">
                <a:solidFill>
                  <a:srgbClr val="3F3F3F">
                    <a:lumMod val="75000"/>
                  </a:srgbClr>
                </a:solidFill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II</a:t>
            </a:r>
            <a:endParaRPr kumimoji="1" lang="ja-JP" altLang="en-US" sz="2200" dirty="0">
              <a:solidFill>
                <a:srgbClr val="3F3F3F">
                  <a:lumMod val="75000"/>
                </a:srgbClr>
              </a:solidFill>
              <a:effectLst>
                <a:outerShdw blurRad="50800" dist="38100" dir="2700000" algn="tl" rotWithShape="0">
                  <a:srgbClr val="FFFFFF">
                    <a:alpha val="40000"/>
                  </a:srgbClr>
                </a:outerShdw>
              </a:effectLst>
            </a:endParaRPr>
          </a:p>
        </p:txBody>
      </p:sp>
      <p:sp>
        <p:nvSpPr>
          <p:cNvPr id="5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723968" y="3023549"/>
            <a:ext cx="2453237" cy="400886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7" name="正方形/長方形 56"/>
          <p:cNvSpPr/>
          <p:nvPr userDrawn="1"/>
        </p:nvSpPr>
        <p:spPr>
          <a:xfrm>
            <a:off x="1803952" y="4386695"/>
            <a:ext cx="2700138" cy="129014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58" name="図 5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2861577" y="3848527"/>
            <a:ext cx="584888" cy="779783"/>
          </a:xfrm>
          <a:prstGeom prst="rect">
            <a:avLst/>
          </a:prstGeom>
        </p:spPr>
      </p:pic>
      <p:sp>
        <p:nvSpPr>
          <p:cNvPr id="59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927402" y="4638828"/>
            <a:ext cx="2453237" cy="511139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60" name="テキスト ボックス 59"/>
          <p:cNvSpPr txBox="1"/>
          <p:nvPr userDrawn="1"/>
        </p:nvSpPr>
        <p:spPr>
          <a:xfrm>
            <a:off x="2943867" y="3986612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377"/>
            <a:r>
              <a:rPr kumimoji="1" lang="en-US" altLang="ja-JP" sz="2200" dirty="0">
                <a:solidFill>
                  <a:srgbClr val="3F3F3F">
                    <a:lumMod val="75000"/>
                  </a:srgbClr>
                </a:solidFill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III</a:t>
            </a:r>
            <a:endParaRPr kumimoji="1" lang="ja-JP" altLang="en-US" sz="2200" dirty="0">
              <a:solidFill>
                <a:srgbClr val="3F3F3F">
                  <a:lumMod val="75000"/>
                </a:srgbClr>
              </a:solidFill>
              <a:effectLst>
                <a:outerShdw blurRad="50800" dist="38100" dir="2700000" algn="tl" rotWithShape="0">
                  <a:srgbClr val="FFFFFF">
                    <a:alpha val="40000"/>
                  </a:srgbClr>
                </a:outerShdw>
              </a:effectLst>
            </a:endParaRPr>
          </a:p>
        </p:txBody>
      </p:sp>
      <p:sp>
        <p:nvSpPr>
          <p:cNvPr id="61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927402" y="5040972"/>
            <a:ext cx="2453237" cy="400886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62" name="正方形/長方形 61"/>
          <p:cNvSpPr/>
          <p:nvPr userDrawn="1"/>
        </p:nvSpPr>
        <p:spPr>
          <a:xfrm>
            <a:off x="4589029" y="4389107"/>
            <a:ext cx="2700138" cy="129014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63" name="図 6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5646654" y="3850940"/>
            <a:ext cx="584888" cy="779783"/>
          </a:xfrm>
          <a:prstGeom prst="rect">
            <a:avLst/>
          </a:prstGeom>
        </p:spPr>
      </p:pic>
      <p:sp>
        <p:nvSpPr>
          <p:cNvPr id="6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4712479" y="4641241"/>
            <a:ext cx="2453237" cy="511139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5713716" y="3989024"/>
            <a:ext cx="4507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377"/>
            <a:r>
              <a:rPr kumimoji="1" lang="en-US" altLang="ja-JP" sz="2200" dirty="0">
                <a:solidFill>
                  <a:srgbClr val="3F3F3F">
                    <a:lumMod val="75000"/>
                  </a:srgbClr>
                </a:solidFill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IV</a:t>
            </a:r>
            <a:endParaRPr kumimoji="1" lang="ja-JP" altLang="en-US" sz="2200" dirty="0">
              <a:solidFill>
                <a:srgbClr val="3F3F3F">
                  <a:lumMod val="75000"/>
                </a:srgbClr>
              </a:solidFill>
              <a:effectLst>
                <a:outerShdw blurRad="50800" dist="38100" dir="2700000" algn="tl" rotWithShape="0">
                  <a:srgbClr val="FFFFFF">
                    <a:alpha val="40000"/>
                  </a:srgbClr>
                </a:outerShdw>
              </a:effectLst>
            </a:endParaRPr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4712479" y="5043384"/>
            <a:ext cx="2453237" cy="400886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528613386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/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5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231743" y="3115622"/>
            <a:ext cx="1687833" cy="196356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87" y="2678630"/>
            <a:ext cx="616873" cy="822426"/>
          </a:xfrm>
          <a:prstGeom prst="rect">
            <a:avLst/>
          </a:prstGeom>
        </p:spPr>
      </p:pic>
      <p:sp>
        <p:nvSpPr>
          <p:cNvPr id="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310508" y="3574853"/>
            <a:ext cx="1530303" cy="136536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76752" y="1708719"/>
            <a:ext cx="1597816" cy="945105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5" hasCustomPrompt="1"/>
          </p:nvPr>
        </p:nvSpPr>
        <p:spPr>
          <a:xfrm>
            <a:off x="919741" y="2871743"/>
            <a:ext cx="327563" cy="436201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1963810" y="3115622"/>
            <a:ext cx="1687833" cy="196356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63" name="図 6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4" y="2678630"/>
            <a:ext cx="616873" cy="822426"/>
          </a:xfrm>
          <a:prstGeom prst="rect">
            <a:avLst/>
          </a:prstGeom>
        </p:spPr>
      </p:pic>
      <p:sp>
        <p:nvSpPr>
          <p:cNvPr id="6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042575" y="3574853"/>
            <a:ext cx="1530303" cy="136536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008819" y="1708719"/>
            <a:ext cx="1597816" cy="945105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6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651808" y="2871743"/>
            <a:ext cx="327563" cy="436201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3695877" y="3115422"/>
            <a:ext cx="1687833" cy="196356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68" name="図 6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21" y="2678431"/>
            <a:ext cx="616873" cy="822426"/>
          </a:xfrm>
          <a:prstGeom prst="rect">
            <a:avLst/>
          </a:prstGeom>
        </p:spPr>
      </p:pic>
      <p:sp>
        <p:nvSpPr>
          <p:cNvPr id="69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3774642" y="3574654"/>
            <a:ext cx="1530303" cy="136536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0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3740886" y="1708520"/>
            <a:ext cx="1597816" cy="945105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4383876" y="2871544"/>
            <a:ext cx="327563" cy="436201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正方形/長方形 71"/>
          <p:cNvSpPr/>
          <p:nvPr userDrawn="1"/>
        </p:nvSpPr>
        <p:spPr>
          <a:xfrm>
            <a:off x="5427945" y="3115422"/>
            <a:ext cx="1687833" cy="196356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73" name="図 7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88" y="2678431"/>
            <a:ext cx="616873" cy="822426"/>
          </a:xfrm>
          <a:prstGeom prst="rect">
            <a:avLst/>
          </a:prstGeom>
        </p:spPr>
      </p:pic>
      <p:sp>
        <p:nvSpPr>
          <p:cNvPr id="7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506710" y="3574654"/>
            <a:ext cx="1530303" cy="136536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5472954" y="1708520"/>
            <a:ext cx="1597816" cy="945105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76" name="図プレースホルダー 7"/>
          <p:cNvSpPr>
            <a:spLocks noGrp="1"/>
          </p:cNvSpPr>
          <p:nvPr>
            <p:ph type="pic" sz="quarter" idx="24" hasCustomPrompt="1"/>
          </p:nvPr>
        </p:nvSpPr>
        <p:spPr>
          <a:xfrm>
            <a:off x="6115943" y="2871544"/>
            <a:ext cx="327563" cy="436201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7160013" y="3114248"/>
            <a:ext cx="1687833" cy="196356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78" name="図 7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56" y="2677257"/>
            <a:ext cx="616873" cy="822426"/>
          </a:xfrm>
          <a:prstGeom prst="rect">
            <a:avLst/>
          </a:prstGeom>
        </p:spPr>
      </p:pic>
      <p:sp>
        <p:nvSpPr>
          <p:cNvPr id="7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778" y="3573480"/>
            <a:ext cx="1530303" cy="136536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205022" y="1707346"/>
            <a:ext cx="1597816" cy="945105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81" name="図プレースホルダー 7"/>
          <p:cNvSpPr>
            <a:spLocks noGrp="1"/>
          </p:cNvSpPr>
          <p:nvPr>
            <p:ph type="pic" sz="quarter" idx="27" hasCustomPrompt="1"/>
          </p:nvPr>
        </p:nvSpPr>
        <p:spPr>
          <a:xfrm>
            <a:off x="7848011" y="2870370"/>
            <a:ext cx="327563" cy="436201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5510644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62" grpId="0" animBg="1"/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/>
      <p:bldP spid="67" grpId="0" animBg="1"/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/>
      <p:bldP spid="72" grpId="0" animBg="1"/>
      <p:bldP spid="7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/>
      <p:bldP spid="77" grpId="0" animBg="1"/>
      <p:bldP spid="7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2439373"/>
            <a:ext cx="9144000" cy="24597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224629" y="2638657"/>
            <a:ext cx="3462925" cy="2051965"/>
          </a:xfrm>
          <a:noFill/>
        </p:spPr>
        <p:txBody>
          <a:bodyPr anchor="ctr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5" name="テキスト プレースホルダー 23"/>
          <p:cNvSpPr>
            <a:spLocks noGrp="1"/>
          </p:cNvSpPr>
          <p:nvPr>
            <p:ph type="body" sz="quarter" idx="21" hasCustomPrompt="1"/>
          </p:nvPr>
        </p:nvSpPr>
        <p:spPr>
          <a:xfrm rot="21392017">
            <a:off x="646441" y="2086930"/>
            <a:ext cx="4384630" cy="314023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392017">
            <a:off x="761529" y="2243710"/>
            <a:ext cx="4154452" cy="282667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6429766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5792" y="3818400"/>
            <a:ext cx="3995572" cy="251206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13" name="テキスト プレースホルダー 23"/>
          <p:cNvSpPr>
            <a:spLocks noGrp="1"/>
          </p:cNvSpPr>
          <p:nvPr>
            <p:ph type="body" sz="quarter" idx="21" hasCustomPrompt="1"/>
          </p:nvPr>
        </p:nvSpPr>
        <p:spPr>
          <a:xfrm rot="21392017">
            <a:off x="477191" y="1638251"/>
            <a:ext cx="3722827" cy="266625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392017">
            <a:off x="584212" y="1777696"/>
            <a:ext cx="3508785" cy="238736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50047" y="4929167"/>
            <a:ext cx="3593876" cy="1193581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 rot="21420000">
            <a:off x="558778" y="4287783"/>
            <a:ext cx="3587685" cy="57006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300"/>
              </a:spcBef>
              <a:defRPr sz="2000" spc="15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764575" y="3824952"/>
            <a:ext cx="3995572" cy="251206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19" name="テキスト プレースホルダー 23"/>
          <p:cNvSpPr>
            <a:spLocks noGrp="1"/>
          </p:cNvSpPr>
          <p:nvPr>
            <p:ph type="body" sz="quarter" idx="24" hasCustomPrompt="1"/>
          </p:nvPr>
        </p:nvSpPr>
        <p:spPr>
          <a:xfrm rot="21392017">
            <a:off x="4875975" y="1644803"/>
            <a:ext cx="3722827" cy="266625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 rot="21392017">
            <a:off x="4982996" y="1784248"/>
            <a:ext cx="3508785" cy="238736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4948831" y="4935719"/>
            <a:ext cx="3593876" cy="1193581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 rot="21420000">
            <a:off x="4957562" y="4294335"/>
            <a:ext cx="3587685" cy="57006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300"/>
              </a:spcBef>
              <a:defRPr sz="2000" spc="15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4674155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3819043"/>
            <a:ext cx="9144000" cy="243027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397424" y="5199198"/>
            <a:ext cx="8349152" cy="1050115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5" name="テキスト プレースホルダー 23"/>
          <p:cNvSpPr>
            <a:spLocks noGrp="1"/>
          </p:cNvSpPr>
          <p:nvPr>
            <p:ph type="body" sz="quarter" idx="21" hasCustomPrompt="1"/>
          </p:nvPr>
        </p:nvSpPr>
        <p:spPr>
          <a:xfrm rot="21392017">
            <a:off x="2424294" y="1375056"/>
            <a:ext cx="4384630" cy="314023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392017">
            <a:off x="2539382" y="1531836"/>
            <a:ext cx="4154452" cy="282667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 rot="21420000">
            <a:off x="2480341" y="4504746"/>
            <a:ext cx="4436572" cy="57006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300"/>
              </a:spcBef>
              <a:defRPr sz="2000" spc="15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2282230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65724"/>
      </p:ext>
    </p:extLst>
  </p:cSld>
  <p:clrMapOvr>
    <a:masterClrMapping/>
  </p:clrMapOvr>
  <p:transition spd="slow" advTm="300000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52435" y="3736532"/>
            <a:ext cx="2903074" cy="222053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13" name="テキスト プレースホルダー 23"/>
          <p:cNvSpPr>
            <a:spLocks noGrp="1"/>
          </p:cNvSpPr>
          <p:nvPr>
            <p:ph type="body" sz="quarter" idx="21" hasCustomPrompt="1"/>
          </p:nvPr>
        </p:nvSpPr>
        <p:spPr>
          <a:xfrm rot="21392017">
            <a:off x="214997" y="1933992"/>
            <a:ext cx="2666507" cy="190972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392017">
            <a:off x="321478" y="2059980"/>
            <a:ext cx="2453544" cy="165775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42452" y="4468558"/>
            <a:ext cx="2678030" cy="133820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 rot="21420000">
            <a:off x="278107" y="3811515"/>
            <a:ext cx="2678030" cy="57006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300"/>
              </a:spcBef>
              <a:defRPr sz="2000" spc="15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3123022" y="3724584"/>
            <a:ext cx="2903074" cy="222053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32" name="テキスト プレースホルダー 23"/>
          <p:cNvSpPr>
            <a:spLocks noGrp="1"/>
          </p:cNvSpPr>
          <p:nvPr>
            <p:ph type="body" sz="quarter" idx="24" hasCustomPrompt="1"/>
          </p:nvPr>
        </p:nvSpPr>
        <p:spPr>
          <a:xfrm rot="21392017">
            <a:off x="3185584" y="1922045"/>
            <a:ext cx="2666507" cy="190972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 rot="21392017">
            <a:off x="3292066" y="2048032"/>
            <a:ext cx="2453544" cy="165775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3213040" y="4456611"/>
            <a:ext cx="2678030" cy="133820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 rot="21420000">
            <a:off x="3248695" y="3799568"/>
            <a:ext cx="2678030" cy="57006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300"/>
              </a:spcBef>
              <a:defRPr sz="2000" spc="15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6102303" y="3717087"/>
            <a:ext cx="2903074" cy="222053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37" name="テキスト プレースホルダー 23"/>
          <p:cNvSpPr>
            <a:spLocks noGrp="1"/>
          </p:cNvSpPr>
          <p:nvPr>
            <p:ph type="body" sz="quarter" idx="28" hasCustomPrompt="1"/>
          </p:nvPr>
        </p:nvSpPr>
        <p:spPr>
          <a:xfrm rot="21392017">
            <a:off x="6164865" y="1914548"/>
            <a:ext cx="2666507" cy="190972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図プレースホルダー 8"/>
          <p:cNvSpPr>
            <a:spLocks noGrp="1"/>
          </p:cNvSpPr>
          <p:nvPr>
            <p:ph type="pic" sz="quarter" idx="29" hasCustomPrompt="1"/>
          </p:nvPr>
        </p:nvSpPr>
        <p:spPr>
          <a:xfrm rot="21392017">
            <a:off x="6271346" y="2040535"/>
            <a:ext cx="2453544" cy="165775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6192320" y="4449113"/>
            <a:ext cx="2678030" cy="133820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 rot="21420000">
            <a:off x="6227975" y="3792071"/>
            <a:ext cx="2678030" cy="57006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300"/>
              </a:spcBef>
              <a:defRPr sz="2000" spc="15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11509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  <p:bldP spid="3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13" name="テキスト プレースホルダー 23"/>
          <p:cNvSpPr>
            <a:spLocks noGrp="1"/>
          </p:cNvSpPr>
          <p:nvPr>
            <p:ph type="body" sz="quarter" idx="21" hasCustomPrompt="1"/>
          </p:nvPr>
        </p:nvSpPr>
        <p:spPr>
          <a:xfrm rot="21392017">
            <a:off x="214997" y="1423936"/>
            <a:ext cx="2666507" cy="190972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392017">
            <a:off x="321478" y="1549923"/>
            <a:ext cx="2453544" cy="165775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 rot="21420000">
            <a:off x="278107" y="3301459"/>
            <a:ext cx="2678030" cy="57006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300"/>
              </a:spcBef>
              <a:defRPr sz="18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23"/>
          <p:cNvSpPr>
            <a:spLocks noGrp="1"/>
          </p:cNvSpPr>
          <p:nvPr>
            <p:ph type="body" sz="quarter" idx="24" hasCustomPrompt="1"/>
          </p:nvPr>
        </p:nvSpPr>
        <p:spPr>
          <a:xfrm rot="21392017">
            <a:off x="3185584" y="1411988"/>
            <a:ext cx="2666507" cy="190972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 rot="21392017">
            <a:off x="3292066" y="1537976"/>
            <a:ext cx="2453544" cy="165775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 rot="21420000">
            <a:off x="3248695" y="3289511"/>
            <a:ext cx="2678030" cy="57006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300"/>
              </a:spcBef>
              <a:defRPr sz="18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7" name="テキスト プレースホルダー 23"/>
          <p:cNvSpPr>
            <a:spLocks noGrp="1"/>
          </p:cNvSpPr>
          <p:nvPr>
            <p:ph type="body" sz="quarter" idx="28" hasCustomPrompt="1"/>
          </p:nvPr>
        </p:nvSpPr>
        <p:spPr>
          <a:xfrm rot="21392017">
            <a:off x="6164865" y="1404491"/>
            <a:ext cx="2666507" cy="190972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図プレースホルダー 8"/>
          <p:cNvSpPr>
            <a:spLocks noGrp="1"/>
          </p:cNvSpPr>
          <p:nvPr>
            <p:ph type="pic" sz="quarter" idx="29" hasCustomPrompt="1"/>
          </p:nvPr>
        </p:nvSpPr>
        <p:spPr>
          <a:xfrm rot="21392017">
            <a:off x="6271346" y="1530478"/>
            <a:ext cx="2453544" cy="165775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 rot="21420000">
            <a:off x="6227975" y="3282014"/>
            <a:ext cx="2678030" cy="57006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300"/>
              </a:spcBef>
              <a:defRPr sz="18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9" name="テキスト プレースホルダー 23"/>
          <p:cNvSpPr>
            <a:spLocks noGrp="1"/>
          </p:cNvSpPr>
          <p:nvPr>
            <p:ph type="body" sz="quarter" idx="32" hasCustomPrompt="1"/>
          </p:nvPr>
        </p:nvSpPr>
        <p:spPr>
          <a:xfrm rot="21392017">
            <a:off x="192492" y="3914212"/>
            <a:ext cx="2666507" cy="190972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図プレースホルダー 8"/>
          <p:cNvSpPr>
            <a:spLocks noGrp="1"/>
          </p:cNvSpPr>
          <p:nvPr>
            <p:ph type="pic" sz="quarter" idx="33" hasCustomPrompt="1"/>
          </p:nvPr>
        </p:nvSpPr>
        <p:spPr>
          <a:xfrm rot="21392017">
            <a:off x="298974" y="4040200"/>
            <a:ext cx="2453544" cy="165775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41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 rot="21420000">
            <a:off x="255603" y="5791735"/>
            <a:ext cx="2678030" cy="57006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300"/>
              </a:spcBef>
              <a:defRPr sz="18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23"/>
          <p:cNvSpPr>
            <a:spLocks noGrp="1"/>
          </p:cNvSpPr>
          <p:nvPr>
            <p:ph type="body" sz="quarter" idx="35" hasCustomPrompt="1"/>
          </p:nvPr>
        </p:nvSpPr>
        <p:spPr>
          <a:xfrm rot="21392017">
            <a:off x="3163080" y="3902265"/>
            <a:ext cx="2666507" cy="190972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3" name="図プレースホルダー 8"/>
          <p:cNvSpPr>
            <a:spLocks noGrp="1"/>
          </p:cNvSpPr>
          <p:nvPr>
            <p:ph type="pic" sz="quarter" idx="36" hasCustomPrompt="1"/>
          </p:nvPr>
        </p:nvSpPr>
        <p:spPr>
          <a:xfrm rot="21392017">
            <a:off x="3269561" y="4028252"/>
            <a:ext cx="2453544" cy="165775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 rot="21420000">
            <a:off x="3226190" y="5779788"/>
            <a:ext cx="2678030" cy="57006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300"/>
              </a:spcBef>
              <a:defRPr sz="18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5" name="テキスト プレースホルダー 23"/>
          <p:cNvSpPr>
            <a:spLocks noGrp="1"/>
          </p:cNvSpPr>
          <p:nvPr>
            <p:ph type="body" sz="quarter" idx="38" hasCustomPrompt="1"/>
          </p:nvPr>
        </p:nvSpPr>
        <p:spPr>
          <a:xfrm rot="21392017">
            <a:off x="6142360" y="3894768"/>
            <a:ext cx="2666507" cy="190972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6" name="図プレースホルダー 8"/>
          <p:cNvSpPr>
            <a:spLocks noGrp="1"/>
          </p:cNvSpPr>
          <p:nvPr>
            <p:ph type="pic" sz="quarter" idx="39" hasCustomPrompt="1"/>
          </p:nvPr>
        </p:nvSpPr>
        <p:spPr>
          <a:xfrm rot="21392017">
            <a:off x="6248842" y="4020755"/>
            <a:ext cx="2453544" cy="165775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47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 rot="21420000">
            <a:off x="6205471" y="5772291"/>
            <a:ext cx="2678030" cy="57006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300"/>
              </a:spcBef>
              <a:defRPr sz="18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3800570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5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/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/>
      <p:bldP spid="4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3008954"/>
            <a:ext cx="9144000" cy="279031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729531" y="3759036"/>
            <a:ext cx="3958023" cy="1852302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" name="テキスト プレースホルダー 23"/>
          <p:cNvSpPr>
            <a:spLocks noGrp="1"/>
          </p:cNvSpPr>
          <p:nvPr>
            <p:ph type="body" sz="quarter" idx="21" hasCustomPrompt="1"/>
          </p:nvPr>
        </p:nvSpPr>
        <p:spPr>
          <a:xfrm rot="21392017">
            <a:off x="481206" y="1853271"/>
            <a:ext cx="3984718" cy="285382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392017">
            <a:off x="592562" y="2000354"/>
            <a:ext cx="3762005" cy="255965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 rot="-180000">
            <a:off x="510116" y="4671561"/>
            <a:ext cx="3958023" cy="720080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2700" spc="15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4730554" y="3128967"/>
            <a:ext cx="3958023" cy="570063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2000" spc="15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6368730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361982" y="4029066"/>
            <a:ext cx="4026249" cy="231025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98694" y="5079183"/>
            <a:ext cx="3758377" cy="1050117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" name="テキスト プレースホルダー 23"/>
          <p:cNvSpPr>
            <a:spLocks noGrp="1"/>
          </p:cNvSpPr>
          <p:nvPr>
            <p:ph type="body" sz="quarter" idx="21" hasCustomPrompt="1"/>
          </p:nvPr>
        </p:nvSpPr>
        <p:spPr>
          <a:xfrm rot="21392017">
            <a:off x="477191" y="1638251"/>
            <a:ext cx="3722827" cy="266625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392017">
            <a:off x="584212" y="1777696"/>
            <a:ext cx="3508785" cy="238736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 rot="-180000">
            <a:off x="484857" y="4258827"/>
            <a:ext cx="3748400" cy="720080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2700" spc="15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4469696" y="3227061"/>
            <a:ext cx="1416878" cy="570063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300"/>
              </a:spcBef>
              <a:defRPr sz="14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32" y="2108189"/>
            <a:ext cx="863556" cy="1151309"/>
          </a:xfrm>
          <a:prstGeom prst="rect">
            <a:avLst/>
          </a:prstGeom>
        </p:spPr>
      </p:pic>
      <p:sp>
        <p:nvSpPr>
          <p:cNvPr id="13" name="図プレースホルダー 7"/>
          <p:cNvSpPr>
            <a:spLocks noGrp="1"/>
          </p:cNvSpPr>
          <p:nvPr>
            <p:ph type="pic" sz="quarter" idx="15" hasCustomPrompt="1"/>
          </p:nvPr>
        </p:nvSpPr>
        <p:spPr>
          <a:xfrm>
            <a:off x="4905722" y="2344155"/>
            <a:ext cx="510176" cy="67937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943738" y="3227061"/>
            <a:ext cx="1416878" cy="570063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300"/>
              </a:spcBef>
              <a:defRPr sz="14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74" y="2108189"/>
            <a:ext cx="863556" cy="1151309"/>
          </a:xfrm>
          <a:prstGeom prst="rect">
            <a:avLst/>
          </a:prstGeom>
        </p:spPr>
      </p:pic>
      <p:sp>
        <p:nvSpPr>
          <p:cNvPr id="16" name="図プレースホルダー 7"/>
          <p:cNvSpPr>
            <a:spLocks noGrp="1"/>
          </p:cNvSpPr>
          <p:nvPr>
            <p:ph type="pic" sz="quarter" idx="25" hasCustomPrompt="1"/>
          </p:nvPr>
        </p:nvSpPr>
        <p:spPr>
          <a:xfrm>
            <a:off x="6379764" y="2344155"/>
            <a:ext cx="510176" cy="67937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417780" y="3227061"/>
            <a:ext cx="1416878" cy="570063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300"/>
              </a:spcBef>
              <a:defRPr sz="14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16" y="2108189"/>
            <a:ext cx="863556" cy="1151309"/>
          </a:xfrm>
          <a:prstGeom prst="rect">
            <a:avLst/>
          </a:prstGeom>
        </p:spPr>
      </p:pic>
      <p:sp>
        <p:nvSpPr>
          <p:cNvPr id="19" name="図プレースホルダー 7"/>
          <p:cNvSpPr>
            <a:spLocks noGrp="1"/>
          </p:cNvSpPr>
          <p:nvPr>
            <p:ph type="pic" sz="quarter" idx="27" hasCustomPrompt="1"/>
          </p:nvPr>
        </p:nvSpPr>
        <p:spPr>
          <a:xfrm>
            <a:off x="7853806" y="2344155"/>
            <a:ext cx="510176" cy="67937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0949645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3879050"/>
            <a:ext cx="9144000" cy="249027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190925" y="1522420"/>
            <a:ext cx="2097841" cy="3393222"/>
          </a:xfrm>
          <a:prstGeom prst="rect">
            <a:avLst/>
          </a:prstGeom>
        </p:spPr>
      </p:pic>
      <p:sp>
        <p:nvSpPr>
          <p:cNvPr id="6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420000">
            <a:off x="310630" y="1673859"/>
            <a:ext cx="1858433" cy="309034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42452" y="5379217"/>
            <a:ext cx="2101607" cy="870097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 rot="21420000">
            <a:off x="238389" y="4852130"/>
            <a:ext cx="2103026" cy="57006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300"/>
              </a:spcBef>
              <a:defRPr sz="18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25" name="図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2406358" y="1519644"/>
            <a:ext cx="2097841" cy="3393222"/>
          </a:xfrm>
          <a:prstGeom prst="rect">
            <a:avLst/>
          </a:prstGeom>
        </p:spPr>
      </p:pic>
      <p:sp>
        <p:nvSpPr>
          <p:cNvPr id="26" name="図プレースホルダー 8"/>
          <p:cNvSpPr>
            <a:spLocks noGrp="1"/>
          </p:cNvSpPr>
          <p:nvPr>
            <p:ph type="pic" sz="quarter" idx="24" hasCustomPrompt="1"/>
          </p:nvPr>
        </p:nvSpPr>
        <p:spPr>
          <a:xfrm rot="21420000">
            <a:off x="2526062" y="1671084"/>
            <a:ext cx="1858433" cy="309034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2457885" y="5376442"/>
            <a:ext cx="2101607" cy="870097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 rot="21420000">
            <a:off x="2453822" y="4849355"/>
            <a:ext cx="2103026" cy="57006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300"/>
              </a:spcBef>
              <a:defRPr sz="18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29" name="図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4614659" y="1522420"/>
            <a:ext cx="2097841" cy="3393222"/>
          </a:xfrm>
          <a:prstGeom prst="rect">
            <a:avLst/>
          </a:prstGeom>
        </p:spPr>
      </p:pic>
      <p:sp>
        <p:nvSpPr>
          <p:cNvPr id="30" name="図プレースホルダー 8"/>
          <p:cNvSpPr>
            <a:spLocks noGrp="1"/>
          </p:cNvSpPr>
          <p:nvPr>
            <p:ph type="pic" sz="quarter" idx="27" hasCustomPrompt="1"/>
          </p:nvPr>
        </p:nvSpPr>
        <p:spPr>
          <a:xfrm rot="21420000">
            <a:off x="4734363" y="1673859"/>
            <a:ext cx="1858433" cy="309034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4666186" y="5379217"/>
            <a:ext cx="2101607" cy="870097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 rot="21420000">
            <a:off x="4662123" y="4852130"/>
            <a:ext cx="2103026" cy="57006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300"/>
              </a:spcBef>
              <a:defRPr sz="18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33" name="図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6819868" y="1522420"/>
            <a:ext cx="2097841" cy="3393222"/>
          </a:xfrm>
          <a:prstGeom prst="rect">
            <a:avLst/>
          </a:prstGeom>
        </p:spPr>
      </p:pic>
      <p:sp>
        <p:nvSpPr>
          <p:cNvPr id="34" name="図プレースホルダー 8"/>
          <p:cNvSpPr>
            <a:spLocks noGrp="1"/>
          </p:cNvSpPr>
          <p:nvPr>
            <p:ph type="pic" sz="quarter" idx="30" hasCustomPrompt="1"/>
          </p:nvPr>
        </p:nvSpPr>
        <p:spPr>
          <a:xfrm rot="21420000">
            <a:off x="6939572" y="1673859"/>
            <a:ext cx="1858433" cy="309034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6871395" y="5379217"/>
            <a:ext cx="2101607" cy="870097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 rot="21420000">
            <a:off x="6867332" y="4852130"/>
            <a:ext cx="2103026" cy="57006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300"/>
              </a:spcBef>
              <a:defRPr sz="18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295225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386172" y="2770031"/>
            <a:ext cx="2700138" cy="191910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66" y="2143018"/>
            <a:ext cx="940601" cy="1254025"/>
          </a:xfrm>
          <a:prstGeom prst="rect">
            <a:avLst/>
          </a:prstGeom>
        </p:spPr>
      </p:pic>
      <p:sp>
        <p:nvSpPr>
          <p:cNvPr id="14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74673" y="1618228"/>
            <a:ext cx="2286968" cy="511139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509622" y="3424030"/>
            <a:ext cx="2453237" cy="1145097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1500008" y="2454464"/>
            <a:ext cx="493487" cy="65715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3221534" y="2770030"/>
            <a:ext cx="2700138" cy="191910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19" name="図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29" y="2143018"/>
            <a:ext cx="940601" cy="1254025"/>
          </a:xfrm>
          <a:prstGeom prst="rect">
            <a:avLst/>
          </a:prstGeom>
        </p:spPr>
      </p:pic>
      <p:sp>
        <p:nvSpPr>
          <p:cNvPr id="2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410036" y="1618227"/>
            <a:ext cx="2286968" cy="511139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3344984" y="3424030"/>
            <a:ext cx="2453237" cy="1145097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4335371" y="2454464"/>
            <a:ext cx="493487" cy="65715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6057294" y="2770030"/>
            <a:ext cx="2700138" cy="191910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88" y="2143017"/>
            <a:ext cx="940601" cy="1254025"/>
          </a:xfrm>
          <a:prstGeom prst="rect">
            <a:avLst/>
          </a:prstGeom>
        </p:spPr>
      </p:pic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6245795" y="1618227"/>
            <a:ext cx="2286968" cy="511139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180744" y="3424029"/>
            <a:ext cx="2453237" cy="1145097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7" name="図プレースホルダー 7"/>
          <p:cNvSpPr>
            <a:spLocks noGrp="1"/>
          </p:cNvSpPr>
          <p:nvPr>
            <p:ph type="pic" sz="quarter" idx="22" hasCustomPrompt="1"/>
          </p:nvPr>
        </p:nvSpPr>
        <p:spPr>
          <a:xfrm>
            <a:off x="7171130" y="2454463"/>
            <a:ext cx="493487" cy="65715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0" y="4929167"/>
            <a:ext cx="9144000" cy="138015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23738" y="5049181"/>
            <a:ext cx="7963816" cy="1110123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0911806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 animBg="1"/>
      <p:bldP spid="20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animBg="1"/>
      <p:bldP spid="25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 animBg="1"/>
      <p:bldP spid="29" grpId="0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958247" y="1748095"/>
            <a:ext cx="3461386" cy="213823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411344" y="1538791"/>
            <a:ext cx="792464" cy="1056527"/>
          </a:xfrm>
          <a:prstGeom prst="rect">
            <a:avLst/>
          </a:prstGeom>
        </p:spPr>
      </p:pic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249535" y="1918646"/>
            <a:ext cx="3014879" cy="511139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249006" y="2368696"/>
            <a:ext cx="3005226" cy="1330334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 rot="21600000">
            <a:off x="593044" y="1781372"/>
            <a:ext cx="429065" cy="571365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5271625" y="1758284"/>
            <a:ext cx="3461386" cy="213823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4724722" y="1548978"/>
            <a:ext cx="792464" cy="1056527"/>
          </a:xfrm>
          <a:prstGeom prst="rect">
            <a:avLst/>
          </a:prstGeom>
        </p:spPr>
      </p:pic>
      <p:sp>
        <p:nvSpPr>
          <p:cNvPr id="12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5562914" y="1928833"/>
            <a:ext cx="3014879" cy="511139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562384" y="2378884"/>
            <a:ext cx="3005226" cy="1330334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4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 rot="21600000">
            <a:off x="4906422" y="1791559"/>
            <a:ext cx="429065" cy="571365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958247" y="4158550"/>
            <a:ext cx="3461386" cy="213823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411344" y="3949245"/>
            <a:ext cx="792464" cy="1056527"/>
          </a:xfrm>
          <a:prstGeom prst="rect">
            <a:avLst/>
          </a:prstGeom>
        </p:spPr>
      </p:pic>
      <p:sp>
        <p:nvSpPr>
          <p:cNvPr id="17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249535" y="4329100"/>
            <a:ext cx="3014879" cy="511139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49006" y="4779150"/>
            <a:ext cx="3005226" cy="1330334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2" hasCustomPrompt="1"/>
          </p:nvPr>
        </p:nvSpPr>
        <p:spPr>
          <a:xfrm rot="21600000">
            <a:off x="593044" y="4191826"/>
            <a:ext cx="429065" cy="571365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5271625" y="4168738"/>
            <a:ext cx="3461386" cy="213823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21" name="図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4724722" y="3959432"/>
            <a:ext cx="792464" cy="1056527"/>
          </a:xfrm>
          <a:prstGeom prst="rect">
            <a:avLst/>
          </a:prstGeom>
        </p:spPr>
      </p:pic>
      <p:sp>
        <p:nvSpPr>
          <p:cNvPr id="2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5562914" y="4339287"/>
            <a:ext cx="3014879" cy="511139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562384" y="4789338"/>
            <a:ext cx="3005226" cy="1330334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25" hasCustomPrompt="1"/>
          </p:nvPr>
        </p:nvSpPr>
        <p:spPr>
          <a:xfrm rot="21600000">
            <a:off x="4906422" y="4202013"/>
            <a:ext cx="429065" cy="571365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5952550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750"/>
                            </p:stCondLst>
                            <p:childTnLst>
                              <p:par>
                                <p:cTn id="80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10" grpId="0" animBg="1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5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 animBg="1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68" y="2198864"/>
            <a:ext cx="1794382" cy="1128542"/>
          </a:xfrm>
          <a:prstGeom prst="rect">
            <a:avLst/>
          </a:prstGeom>
        </p:spPr>
      </p:pic>
      <p:sp>
        <p:nvSpPr>
          <p:cNvPr id="7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1084616" y="2434558"/>
            <a:ext cx="493487" cy="65715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96154" y="3429000"/>
            <a:ext cx="2070410" cy="213823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397783" y="3599551"/>
            <a:ext cx="1867152" cy="511139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397518" y="4049602"/>
            <a:ext cx="1867681" cy="1330334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26" name="図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95" y="2198864"/>
            <a:ext cx="1794382" cy="1128542"/>
          </a:xfrm>
          <a:prstGeom prst="rect">
            <a:avLst/>
          </a:prstGeom>
        </p:spPr>
      </p:pic>
      <p:sp>
        <p:nvSpPr>
          <p:cNvPr id="2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3245043" y="2434558"/>
            <a:ext cx="493487" cy="65715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2456581" y="3429000"/>
            <a:ext cx="2070410" cy="213823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558211" y="3599551"/>
            <a:ext cx="1867152" cy="511139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557946" y="4049602"/>
            <a:ext cx="1867681" cy="1330334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31" name="図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22" y="2198864"/>
            <a:ext cx="1794382" cy="1128542"/>
          </a:xfrm>
          <a:prstGeom prst="rect">
            <a:avLst/>
          </a:prstGeom>
        </p:spPr>
      </p:pic>
      <p:sp>
        <p:nvSpPr>
          <p:cNvPr id="32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5405470" y="2434558"/>
            <a:ext cx="493487" cy="65715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4617008" y="3429000"/>
            <a:ext cx="2070410" cy="213823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4718638" y="3599551"/>
            <a:ext cx="1867152" cy="511139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4718373" y="4049602"/>
            <a:ext cx="1867681" cy="1330334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36" name="図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50" y="2198864"/>
            <a:ext cx="1794382" cy="1128542"/>
          </a:xfrm>
          <a:prstGeom prst="rect">
            <a:avLst/>
          </a:prstGeom>
        </p:spPr>
      </p:pic>
      <p:sp>
        <p:nvSpPr>
          <p:cNvPr id="37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7565898" y="2434558"/>
            <a:ext cx="493487" cy="65715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777436" y="3429000"/>
            <a:ext cx="2070410" cy="213823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879065" y="3599551"/>
            <a:ext cx="1867152" cy="511139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878800" y="4049602"/>
            <a:ext cx="1867681" cy="1330334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235235372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2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7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 animBg="1"/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3702919"/>
            <a:ext cx="9144000" cy="25763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397424" y="5233089"/>
            <a:ext cx="8349152" cy="900099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 rot="21600000">
            <a:off x="543703" y="4693029"/>
            <a:ext cx="8056594" cy="570063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300"/>
              </a:spcBef>
              <a:defRPr sz="2000" spc="15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03" y="1581150"/>
            <a:ext cx="8095561" cy="3089682"/>
          </a:xfrm>
          <a:prstGeom prst="rect">
            <a:avLst/>
          </a:prstGeom>
        </p:spPr>
      </p:pic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664468" y="1729777"/>
            <a:ext cx="7854030" cy="278007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1521321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 userDrawn="1"/>
        </p:nvSpPr>
        <p:spPr>
          <a:xfrm>
            <a:off x="0" y="2762989"/>
            <a:ext cx="9144000" cy="255622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5" name="山形 4"/>
          <p:cNvSpPr/>
          <p:nvPr userDrawn="1"/>
        </p:nvSpPr>
        <p:spPr>
          <a:xfrm>
            <a:off x="259838" y="2406686"/>
            <a:ext cx="2295454" cy="752285"/>
          </a:xfrm>
          <a:prstGeom prst="chevron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en-US" sz="1600">
              <a:solidFill>
                <a:srgbClr val="FFFFFF"/>
              </a:solidFill>
            </a:endParaRPr>
          </a:p>
        </p:txBody>
      </p:sp>
      <p:sp>
        <p:nvSpPr>
          <p:cNvPr id="19" name="山形 18"/>
          <p:cNvSpPr/>
          <p:nvPr userDrawn="1"/>
        </p:nvSpPr>
        <p:spPr>
          <a:xfrm>
            <a:off x="2397761" y="2406686"/>
            <a:ext cx="2295454" cy="752285"/>
          </a:xfrm>
          <a:prstGeom prst="chevron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en-US" sz="1600">
              <a:solidFill>
                <a:srgbClr val="FFFFFF"/>
              </a:solidFill>
            </a:endParaRPr>
          </a:p>
        </p:txBody>
      </p:sp>
      <p:sp>
        <p:nvSpPr>
          <p:cNvPr id="22" name="山形 21"/>
          <p:cNvSpPr/>
          <p:nvPr userDrawn="1"/>
        </p:nvSpPr>
        <p:spPr>
          <a:xfrm>
            <a:off x="6673607" y="2406686"/>
            <a:ext cx="2295454" cy="752285"/>
          </a:xfrm>
          <a:prstGeom prst="chevron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en-US" sz="1600">
              <a:solidFill>
                <a:srgbClr val="FFFFFF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>
            <a:off x="4535684" y="2406686"/>
            <a:ext cx="2295454" cy="752285"/>
          </a:xfrm>
          <a:prstGeom prst="chevron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en-US" sz="160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07387" y="2507419"/>
            <a:ext cx="1755347" cy="511139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06136" y="3203502"/>
            <a:ext cx="2079102" cy="1875682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652811" y="2507419"/>
            <a:ext cx="1755347" cy="511139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351561" y="3203502"/>
            <a:ext cx="2079102" cy="1875682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798236" y="2517794"/>
            <a:ext cx="1755347" cy="511139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496985" y="3213876"/>
            <a:ext cx="2079102" cy="1875682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943660" y="2517794"/>
            <a:ext cx="1755347" cy="511139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6642410" y="3213876"/>
            <a:ext cx="2079102" cy="1875682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2094720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19" grpId="0" animBg="1"/>
      <p:bldP spid="22" grpId="0" animBg="1"/>
      <p:bldP spid="23" grpId="0" animBg="1"/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27964"/>
      </p:ext>
    </p:extLst>
  </p:cSld>
  <p:clrMapOvr>
    <a:masterClrMapping/>
  </p:clrMapOvr>
  <p:transition spd="slow" advTm="300000">
    <p:cov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3676056"/>
            <a:ext cx="9144000" cy="4250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1571457" y="3738298"/>
            <a:ext cx="225417" cy="30052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3478634" y="3738298"/>
            <a:ext cx="225417" cy="30052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5385812" y="3738298"/>
            <a:ext cx="225417" cy="30052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7292990" y="3738298"/>
            <a:ext cx="225417" cy="300529"/>
          </a:xfrm>
          <a:prstGeom prst="rect">
            <a:avLst/>
          </a:prstGeom>
        </p:spPr>
      </p:pic>
      <p:sp>
        <p:nvSpPr>
          <p:cNvPr id="11" name="正方形/長方形 10"/>
          <p:cNvSpPr/>
          <p:nvPr userDrawn="1"/>
        </p:nvSpPr>
        <p:spPr>
          <a:xfrm>
            <a:off x="453685" y="1943540"/>
            <a:ext cx="2452985" cy="1575469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0" y="0"/>
                </a:moveTo>
                <a:lnTo>
                  <a:pt x="4905545" y="0"/>
                </a:lnTo>
                <a:lnTo>
                  <a:pt x="4905545" y="2070229"/>
                </a:lnTo>
                <a:lnTo>
                  <a:pt x="2634399" y="2070229"/>
                </a:lnTo>
                <a:lnTo>
                  <a:pt x="2464473" y="2363204"/>
                </a:lnTo>
                <a:lnTo>
                  <a:pt x="2294548" y="2070229"/>
                </a:lnTo>
                <a:lnTo>
                  <a:pt x="0" y="2070229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3F3F3F"/>
              </a:solidFill>
            </a:endParaRPr>
          </a:p>
        </p:txBody>
      </p:sp>
      <p:sp>
        <p:nvSpPr>
          <p:cNvPr id="14" name="二等辺三角形 13"/>
          <p:cNvSpPr/>
          <p:nvPr userDrawn="1"/>
        </p:nvSpPr>
        <p:spPr>
          <a:xfrm>
            <a:off x="2373599" y="4253797"/>
            <a:ext cx="2452985" cy="1575469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2441072" y="0"/>
                </a:moveTo>
                <a:lnTo>
                  <a:pt x="2610998" y="292975"/>
                </a:lnTo>
                <a:lnTo>
                  <a:pt x="4905545" y="292975"/>
                </a:lnTo>
                <a:lnTo>
                  <a:pt x="4905545" y="2363204"/>
                </a:lnTo>
                <a:lnTo>
                  <a:pt x="0" y="2363204"/>
                </a:lnTo>
                <a:lnTo>
                  <a:pt x="0" y="292975"/>
                </a:lnTo>
                <a:lnTo>
                  <a:pt x="2271147" y="292975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3F3F3F"/>
              </a:solidFill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272028" y="1928833"/>
            <a:ext cx="2452985" cy="1575469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0" y="0"/>
                </a:moveTo>
                <a:lnTo>
                  <a:pt x="4905545" y="0"/>
                </a:lnTo>
                <a:lnTo>
                  <a:pt x="4905545" y="2070229"/>
                </a:lnTo>
                <a:lnTo>
                  <a:pt x="2634399" y="2070229"/>
                </a:lnTo>
                <a:lnTo>
                  <a:pt x="2464473" y="2363204"/>
                </a:lnTo>
                <a:lnTo>
                  <a:pt x="2294547" y="2070229"/>
                </a:lnTo>
                <a:lnTo>
                  <a:pt x="0" y="2070229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3F3F3F"/>
              </a:solidFill>
            </a:endParaRPr>
          </a:p>
        </p:txBody>
      </p:sp>
      <p:sp>
        <p:nvSpPr>
          <p:cNvPr id="21" name="二等辺三角形 20"/>
          <p:cNvSpPr/>
          <p:nvPr userDrawn="1"/>
        </p:nvSpPr>
        <p:spPr>
          <a:xfrm>
            <a:off x="6186241" y="4242648"/>
            <a:ext cx="2452985" cy="1575469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2441071" y="0"/>
                </a:moveTo>
                <a:lnTo>
                  <a:pt x="2610997" y="292975"/>
                </a:lnTo>
                <a:lnTo>
                  <a:pt x="4905545" y="292975"/>
                </a:lnTo>
                <a:lnTo>
                  <a:pt x="4905545" y="2363204"/>
                </a:lnTo>
                <a:lnTo>
                  <a:pt x="0" y="2363204"/>
                </a:lnTo>
                <a:lnTo>
                  <a:pt x="0" y="292975"/>
                </a:lnTo>
                <a:lnTo>
                  <a:pt x="2271145" y="292975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3F3F3F"/>
              </a:solidFill>
            </a:endParaRP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808386" y="3608930"/>
            <a:ext cx="1202361" cy="511139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3715564" y="3608930"/>
            <a:ext cx="1202361" cy="511139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5622741" y="3608930"/>
            <a:ext cx="1202361" cy="511139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529919" y="3608930"/>
            <a:ext cx="1202361" cy="511139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34462" y="2016370"/>
            <a:ext cx="2279321" cy="1200443"/>
          </a:xfrm>
          <a:noFill/>
        </p:spPr>
        <p:txBody>
          <a:bodyPr anchor="ctr">
            <a:noAutofit/>
          </a:bodyPr>
          <a:lstStyle>
            <a:lvl1pPr marL="180000" indent="-180000" algn="l">
              <a:lnSpc>
                <a:spcPct val="110000"/>
              </a:lnSpc>
              <a:spcBef>
                <a:spcPts val="3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u"/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350846" y="2014807"/>
            <a:ext cx="2279321" cy="1200443"/>
          </a:xfrm>
          <a:noFill/>
        </p:spPr>
        <p:txBody>
          <a:bodyPr anchor="ctr">
            <a:noAutofit/>
          </a:bodyPr>
          <a:lstStyle>
            <a:lvl1pPr marL="180000" indent="-180000" algn="l">
              <a:lnSpc>
                <a:spcPct val="110000"/>
              </a:lnSpc>
              <a:spcBef>
                <a:spcPts val="3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u"/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458086" y="4518856"/>
            <a:ext cx="2279321" cy="1200443"/>
          </a:xfrm>
          <a:noFill/>
        </p:spPr>
        <p:txBody>
          <a:bodyPr anchor="ctr">
            <a:noAutofit/>
          </a:bodyPr>
          <a:lstStyle>
            <a:lvl1pPr marL="180000" indent="-180000" algn="l">
              <a:lnSpc>
                <a:spcPct val="110000"/>
              </a:lnSpc>
              <a:spcBef>
                <a:spcPts val="3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u"/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6274470" y="4517293"/>
            <a:ext cx="2279321" cy="1200443"/>
          </a:xfrm>
          <a:noFill/>
        </p:spPr>
        <p:txBody>
          <a:bodyPr anchor="ctr">
            <a:noAutofit/>
          </a:bodyPr>
          <a:lstStyle>
            <a:lvl1pPr marL="180000" indent="-180000" algn="l">
              <a:lnSpc>
                <a:spcPct val="110000"/>
              </a:lnSpc>
              <a:spcBef>
                <a:spcPts val="3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u"/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6644651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7" grpId="0" animBg="1"/>
      <p:bldP spid="21" grpId="0" animBg="1"/>
      <p:bldP spid="2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line 2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5" hasCustomPrompt="1"/>
          </p:nvPr>
        </p:nvSpPr>
        <p:spPr>
          <a:xfrm>
            <a:off x="1016262" y="3676056"/>
            <a:ext cx="1552876" cy="2070321"/>
          </a:xfrm>
          <a:custGeom>
            <a:avLst/>
            <a:gdLst/>
            <a:ahLst/>
            <a:cxnLst/>
            <a:rect l="l" t="t" r="r" b="b"/>
            <a:pathLst>
              <a:path w="3105482" h="3105482">
                <a:moveTo>
                  <a:pt x="1552741" y="0"/>
                </a:moveTo>
                <a:lnTo>
                  <a:pt x="3105482" y="1552741"/>
                </a:lnTo>
                <a:lnTo>
                  <a:pt x="1552741" y="3105482"/>
                </a:lnTo>
                <a:lnTo>
                  <a:pt x="0" y="1552741"/>
                </a:lnTo>
                <a:close/>
              </a:path>
            </a:pathLst>
          </a:cu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3676056"/>
            <a:ext cx="9144000" cy="4250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566208" y="1943540"/>
            <a:ext cx="2452985" cy="1575469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0" y="0"/>
                </a:moveTo>
                <a:lnTo>
                  <a:pt x="4905545" y="0"/>
                </a:lnTo>
                <a:lnTo>
                  <a:pt x="4905545" y="2070229"/>
                </a:lnTo>
                <a:lnTo>
                  <a:pt x="2634399" y="2070229"/>
                </a:lnTo>
                <a:lnTo>
                  <a:pt x="2464473" y="2363204"/>
                </a:lnTo>
                <a:lnTo>
                  <a:pt x="2294548" y="2070229"/>
                </a:lnTo>
                <a:lnTo>
                  <a:pt x="0" y="2070229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3F3F3F"/>
              </a:solidFill>
            </a:endParaRP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019393" y="3608930"/>
            <a:ext cx="1202361" cy="511139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46985" y="2016370"/>
            <a:ext cx="2279321" cy="1200443"/>
          </a:xfrm>
          <a:noFill/>
        </p:spPr>
        <p:txBody>
          <a:bodyPr anchor="ctr">
            <a:noAutofit/>
          </a:bodyPr>
          <a:lstStyle>
            <a:lvl1pPr marL="180000" indent="-180000" algn="l">
              <a:lnSpc>
                <a:spcPct val="110000"/>
              </a:lnSpc>
              <a:spcBef>
                <a:spcPts val="3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u"/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図プレースホルダー 11"/>
          <p:cNvSpPr>
            <a:spLocks noGrp="1"/>
          </p:cNvSpPr>
          <p:nvPr>
            <p:ph type="pic" sz="quarter" idx="16" hasCustomPrompt="1"/>
          </p:nvPr>
        </p:nvSpPr>
        <p:spPr>
          <a:xfrm>
            <a:off x="3795561" y="2030748"/>
            <a:ext cx="1552876" cy="2070321"/>
          </a:xfrm>
          <a:custGeom>
            <a:avLst/>
            <a:gdLst/>
            <a:ahLst/>
            <a:cxnLst/>
            <a:rect l="l" t="t" r="r" b="b"/>
            <a:pathLst>
              <a:path w="3105482" h="3105482">
                <a:moveTo>
                  <a:pt x="1552741" y="0"/>
                </a:moveTo>
                <a:lnTo>
                  <a:pt x="3105482" y="1552741"/>
                </a:lnTo>
                <a:lnTo>
                  <a:pt x="1552741" y="3105482"/>
                </a:lnTo>
                <a:lnTo>
                  <a:pt x="0" y="1552741"/>
                </a:lnTo>
                <a:close/>
              </a:path>
            </a:pathLst>
          </a:cu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</a:t>
            </a:r>
            <a:endParaRPr kumimoji="1" lang="ja-JP" altLang="en-US" dirty="0"/>
          </a:p>
        </p:txBody>
      </p:sp>
      <p:sp>
        <p:nvSpPr>
          <p:cNvPr id="31" name="正方形/長方形 10"/>
          <p:cNvSpPr/>
          <p:nvPr userDrawn="1"/>
        </p:nvSpPr>
        <p:spPr>
          <a:xfrm rot="10800000">
            <a:off x="3345507" y="4253797"/>
            <a:ext cx="2452985" cy="1575469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0" y="0"/>
                </a:moveTo>
                <a:lnTo>
                  <a:pt x="4905545" y="0"/>
                </a:lnTo>
                <a:lnTo>
                  <a:pt x="4905545" y="2070229"/>
                </a:lnTo>
                <a:lnTo>
                  <a:pt x="2634399" y="2070229"/>
                </a:lnTo>
                <a:lnTo>
                  <a:pt x="2464473" y="2363204"/>
                </a:lnTo>
                <a:lnTo>
                  <a:pt x="2294548" y="2070229"/>
                </a:lnTo>
                <a:lnTo>
                  <a:pt x="0" y="2070229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3F3F3F"/>
              </a:solidFill>
            </a:endParaRPr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798693" y="3608930"/>
            <a:ext cx="1202361" cy="511139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3426284" y="4523827"/>
            <a:ext cx="2279321" cy="1200443"/>
          </a:xfrm>
          <a:noFill/>
        </p:spPr>
        <p:txBody>
          <a:bodyPr anchor="ctr">
            <a:noAutofit/>
          </a:bodyPr>
          <a:lstStyle>
            <a:lvl1pPr marL="180000" indent="-180000" algn="l">
              <a:lnSpc>
                <a:spcPct val="110000"/>
              </a:lnSpc>
              <a:spcBef>
                <a:spcPts val="3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u"/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図プレースホルダー 11"/>
          <p:cNvSpPr>
            <a:spLocks noGrp="1"/>
          </p:cNvSpPr>
          <p:nvPr>
            <p:ph type="pic" sz="quarter" idx="19" hasCustomPrompt="1"/>
          </p:nvPr>
        </p:nvSpPr>
        <p:spPr>
          <a:xfrm>
            <a:off x="6597366" y="3676056"/>
            <a:ext cx="1552876" cy="2070321"/>
          </a:xfrm>
          <a:custGeom>
            <a:avLst/>
            <a:gdLst/>
            <a:ahLst/>
            <a:cxnLst/>
            <a:rect l="l" t="t" r="r" b="b"/>
            <a:pathLst>
              <a:path w="3105482" h="3105482">
                <a:moveTo>
                  <a:pt x="1552741" y="0"/>
                </a:moveTo>
                <a:lnTo>
                  <a:pt x="3105482" y="1552741"/>
                </a:lnTo>
                <a:lnTo>
                  <a:pt x="1552741" y="3105482"/>
                </a:lnTo>
                <a:lnTo>
                  <a:pt x="0" y="1552741"/>
                </a:lnTo>
                <a:close/>
              </a:path>
            </a:pathLst>
          </a:cu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</a:t>
            </a:r>
            <a:endParaRPr kumimoji="1" lang="ja-JP" altLang="en-US" dirty="0"/>
          </a:p>
        </p:txBody>
      </p:sp>
      <p:sp>
        <p:nvSpPr>
          <p:cNvPr id="35" name="正方形/長方形 10"/>
          <p:cNvSpPr/>
          <p:nvPr userDrawn="1"/>
        </p:nvSpPr>
        <p:spPr>
          <a:xfrm>
            <a:off x="6147312" y="1943540"/>
            <a:ext cx="2452985" cy="1575469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0" y="0"/>
                </a:moveTo>
                <a:lnTo>
                  <a:pt x="4905545" y="0"/>
                </a:lnTo>
                <a:lnTo>
                  <a:pt x="4905545" y="2070229"/>
                </a:lnTo>
                <a:lnTo>
                  <a:pt x="2634399" y="2070229"/>
                </a:lnTo>
                <a:lnTo>
                  <a:pt x="2464473" y="2363204"/>
                </a:lnTo>
                <a:lnTo>
                  <a:pt x="2294548" y="2070229"/>
                </a:lnTo>
                <a:lnTo>
                  <a:pt x="0" y="2070229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3F3F3F"/>
              </a:solidFill>
            </a:endParaRPr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7600497" y="3608930"/>
            <a:ext cx="1202361" cy="511139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228089" y="2016370"/>
            <a:ext cx="2279321" cy="1200443"/>
          </a:xfrm>
          <a:noFill/>
        </p:spPr>
        <p:txBody>
          <a:bodyPr anchor="ctr">
            <a:noAutofit/>
          </a:bodyPr>
          <a:lstStyle>
            <a:lvl1pPr marL="180000" indent="-180000" algn="l">
              <a:lnSpc>
                <a:spcPct val="110000"/>
              </a:lnSpc>
              <a:spcBef>
                <a:spcPts val="3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u"/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4631572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11" grpId="0" animBg="1"/>
      <p:bldP spid="2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  <p:bldP spid="31" grpId="0" animBg="1"/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 animBg="1"/>
      <p:bldP spid="3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line 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3676056"/>
            <a:ext cx="9144000" cy="4250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30" name="図プレースホルダー 11"/>
          <p:cNvSpPr>
            <a:spLocks noGrp="1"/>
          </p:cNvSpPr>
          <p:nvPr>
            <p:ph type="pic" sz="quarter" idx="16" hasCustomPrompt="1"/>
          </p:nvPr>
        </p:nvSpPr>
        <p:spPr>
          <a:xfrm>
            <a:off x="1016262" y="2030748"/>
            <a:ext cx="1552876" cy="2070321"/>
          </a:xfrm>
          <a:custGeom>
            <a:avLst/>
            <a:gdLst/>
            <a:ahLst/>
            <a:cxnLst/>
            <a:rect l="l" t="t" r="r" b="b"/>
            <a:pathLst>
              <a:path w="3105482" h="3105482">
                <a:moveTo>
                  <a:pt x="1552741" y="0"/>
                </a:moveTo>
                <a:lnTo>
                  <a:pt x="3105482" y="1552741"/>
                </a:lnTo>
                <a:lnTo>
                  <a:pt x="1552741" y="3105482"/>
                </a:lnTo>
                <a:lnTo>
                  <a:pt x="0" y="1552741"/>
                </a:lnTo>
                <a:close/>
              </a:path>
            </a:pathLst>
          </a:cu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</a:t>
            </a:r>
            <a:endParaRPr kumimoji="1" lang="ja-JP" altLang="en-US" dirty="0"/>
          </a:p>
        </p:txBody>
      </p:sp>
      <p:sp>
        <p:nvSpPr>
          <p:cNvPr id="31" name="正方形/長方形 10"/>
          <p:cNvSpPr/>
          <p:nvPr userDrawn="1"/>
        </p:nvSpPr>
        <p:spPr>
          <a:xfrm rot="10800000">
            <a:off x="566208" y="4253797"/>
            <a:ext cx="2452985" cy="1575469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0" y="0"/>
                </a:moveTo>
                <a:lnTo>
                  <a:pt x="4905545" y="0"/>
                </a:lnTo>
                <a:lnTo>
                  <a:pt x="4905545" y="2070229"/>
                </a:lnTo>
                <a:lnTo>
                  <a:pt x="2634399" y="2070229"/>
                </a:lnTo>
                <a:lnTo>
                  <a:pt x="2464473" y="2363204"/>
                </a:lnTo>
                <a:lnTo>
                  <a:pt x="2294548" y="2070229"/>
                </a:lnTo>
                <a:lnTo>
                  <a:pt x="0" y="2070229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3F3F3F"/>
              </a:solidFill>
            </a:endParaRPr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019393" y="3608930"/>
            <a:ext cx="1202361" cy="511139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46985" y="4523827"/>
            <a:ext cx="2279321" cy="1200443"/>
          </a:xfrm>
          <a:noFill/>
        </p:spPr>
        <p:txBody>
          <a:bodyPr anchor="ctr">
            <a:noAutofit/>
          </a:bodyPr>
          <a:lstStyle>
            <a:lvl1pPr marL="180000" indent="-180000" algn="l">
              <a:lnSpc>
                <a:spcPct val="110000"/>
              </a:lnSpc>
              <a:spcBef>
                <a:spcPts val="3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u"/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図プレースホルダー 11"/>
          <p:cNvSpPr>
            <a:spLocks noGrp="1"/>
          </p:cNvSpPr>
          <p:nvPr>
            <p:ph type="pic" sz="quarter" idx="19" hasCustomPrompt="1"/>
          </p:nvPr>
        </p:nvSpPr>
        <p:spPr>
          <a:xfrm>
            <a:off x="3806814" y="3676056"/>
            <a:ext cx="1552876" cy="2070321"/>
          </a:xfrm>
          <a:custGeom>
            <a:avLst/>
            <a:gdLst/>
            <a:ahLst/>
            <a:cxnLst/>
            <a:rect l="l" t="t" r="r" b="b"/>
            <a:pathLst>
              <a:path w="3105482" h="3105482">
                <a:moveTo>
                  <a:pt x="1552741" y="0"/>
                </a:moveTo>
                <a:lnTo>
                  <a:pt x="3105482" y="1552741"/>
                </a:lnTo>
                <a:lnTo>
                  <a:pt x="1552741" y="3105482"/>
                </a:lnTo>
                <a:lnTo>
                  <a:pt x="0" y="1552741"/>
                </a:lnTo>
                <a:close/>
              </a:path>
            </a:pathLst>
          </a:cu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</a:t>
            </a:r>
            <a:endParaRPr kumimoji="1" lang="ja-JP" altLang="en-US" dirty="0"/>
          </a:p>
        </p:txBody>
      </p:sp>
      <p:sp>
        <p:nvSpPr>
          <p:cNvPr id="35" name="正方形/長方形 10"/>
          <p:cNvSpPr/>
          <p:nvPr userDrawn="1"/>
        </p:nvSpPr>
        <p:spPr>
          <a:xfrm>
            <a:off x="3356760" y="1943540"/>
            <a:ext cx="2452985" cy="1575469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0" y="0"/>
                </a:moveTo>
                <a:lnTo>
                  <a:pt x="4905545" y="0"/>
                </a:lnTo>
                <a:lnTo>
                  <a:pt x="4905545" y="2070229"/>
                </a:lnTo>
                <a:lnTo>
                  <a:pt x="2634399" y="2070229"/>
                </a:lnTo>
                <a:lnTo>
                  <a:pt x="2464473" y="2363204"/>
                </a:lnTo>
                <a:lnTo>
                  <a:pt x="2294548" y="2070229"/>
                </a:lnTo>
                <a:lnTo>
                  <a:pt x="0" y="2070229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3F3F3F"/>
              </a:solidFill>
            </a:endParaRPr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809945" y="3608930"/>
            <a:ext cx="1202361" cy="511139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3437537" y="2016370"/>
            <a:ext cx="2279321" cy="1200443"/>
          </a:xfrm>
          <a:noFill/>
        </p:spPr>
        <p:txBody>
          <a:bodyPr anchor="ctr">
            <a:noAutofit/>
          </a:bodyPr>
          <a:lstStyle>
            <a:lvl1pPr marL="180000" indent="-180000" algn="l">
              <a:lnSpc>
                <a:spcPct val="110000"/>
              </a:lnSpc>
              <a:spcBef>
                <a:spcPts val="3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u"/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8" name="図プレースホルダー 11"/>
          <p:cNvSpPr>
            <a:spLocks noGrp="1"/>
          </p:cNvSpPr>
          <p:nvPr>
            <p:ph type="pic" sz="quarter" idx="22" hasCustomPrompt="1"/>
          </p:nvPr>
        </p:nvSpPr>
        <p:spPr>
          <a:xfrm>
            <a:off x="6597366" y="2030748"/>
            <a:ext cx="1552876" cy="2070321"/>
          </a:xfrm>
          <a:custGeom>
            <a:avLst/>
            <a:gdLst/>
            <a:ahLst/>
            <a:cxnLst/>
            <a:rect l="l" t="t" r="r" b="b"/>
            <a:pathLst>
              <a:path w="3105482" h="3105482">
                <a:moveTo>
                  <a:pt x="1552741" y="0"/>
                </a:moveTo>
                <a:lnTo>
                  <a:pt x="3105482" y="1552741"/>
                </a:lnTo>
                <a:lnTo>
                  <a:pt x="1552741" y="3105482"/>
                </a:lnTo>
                <a:lnTo>
                  <a:pt x="0" y="1552741"/>
                </a:lnTo>
                <a:close/>
              </a:path>
            </a:pathLst>
          </a:cu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</a:t>
            </a:r>
            <a:endParaRPr kumimoji="1" lang="ja-JP" altLang="en-US" dirty="0"/>
          </a:p>
        </p:txBody>
      </p:sp>
      <p:sp>
        <p:nvSpPr>
          <p:cNvPr id="19" name="正方形/長方形 10"/>
          <p:cNvSpPr/>
          <p:nvPr userDrawn="1"/>
        </p:nvSpPr>
        <p:spPr>
          <a:xfrm rot="10800000">
            <a:off x="6147312" y="4253798"/>
            <a:ext cx="2452985" cy="1575469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0" y="0"/>
                </a:moveTo>
                <a:lnTo>
                  <a:pt x="4905545" y="0"/>
                </a:lnTo>
                <a:lnTo>
                  <a:pt x="4905545" y="2070229"/>
                </a:lnTo>
                <a:lnTo>
                  <a:pt x="2634399" y="2070229"/>
                </a:lnTo>
                <a:lnTo>
                  <a:pt x="2464473" y="2363204"/>
                </a:lnTo>
                <a:lnTo>
                  <a:pt x="2294548" y="2070229"/>
                </a:lnTo>
                <a:lnTo>
                  <a:pt x="0" y="2070229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3F3F3F"/>
              </a:solidFill>
            </a:endParaRP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7600497" y="3608931"/>
            <a:ext cx="1202361" cy="511139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228089" y="4523827"/>
            <a:ext cx="2279321" cy="1200443"/>
          </a:xfrm>
          <a:noFill/>
        </p:spPr>
        <p:txBody>
          <a:bodyPr anchor="ctr">
            <a:noAutofit/>
          </a:bodyPr>
          <a:lstStyle>
            <a:lvl1pPr marL="180000" indent="-180000" algn="l">
              <a:lnSpc>
                <a:spcPct val="110000"/>
              </a:lnSpc>
              <a:spcBef>
                <a:spcPts val="3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u"/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4052342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  <p:bldP spid="31" grpId="0" animBg="1"/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 animBg="1"/>
      <p:bldP spid="3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/>
      <p:bldP spid="19" grpId="0" animBg="1"/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3676056"/>
            <a:ext cx="9144000" cy="4250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1571457" y="3738298"/>
            <a:ext cx="225417" cy="30052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3478634" y="3738298"/>
            <a:ext cx="225417" cy="30052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5385812" y="3738298"/>
            <a:ext cx="225417" cy="30052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7292990" y="3738298"/>
            <a:ext cx="225417" cy="300529"/>
          </a:xfrm>
          <a:prstGeom prst="rect">
            <a:avLst/>
          </a:prstGeom>
        </p:spPr>
      </p:pic>
      <p:sp>
        <p:nvSpPr>
          <p:cNvPr id="11" name="正方形/長方形 10"/>
          <p:cNvSpPr/>
          <p:nvPr userDrawn="1"/>
        </p:nvSpPr>
        <p:spPr>
          <a:xfrm>
            <a:off x="453685" y="1943540"/>
            <a:ext cx="2452985" cy="1575469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0" y="0"/>
                </a:moveTo>
                <a:lnTo>
                  <a:pt x="4905545" y="0"/>
                </a:lnTo>
                <a:lnTo>
                  <a:pt x="4905545" y="2070229"/>
                </a:lnTo>
                <a:lnTo>
                  <a:pt x="2634399" y="2070229"/>
                </a:lnTo>
                <a:lnTo>
                  <a:pt x="2464473" y="2363204"/>
                </a:lnTo>
                <a:lnTo>
                  <a:pt x="2294548" y="2070229"/>
                </a:lnTo>
                <a:lnTo>
                  <a:pt x="0" y="2070229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3F3F3F"/>
              </a:solidFill>
            </a:endParaRPr>
          </a:p>
        </p:txBody>
      </p:sp>
      <p:sp>
        <p:nvSpPr>
          <p:cNvPr id="14" name="二等辺三角形 13"/>
          <p:cNvSpPr/>
          <p:nvPr userDrawn="1"/>
        </p:nvSpPr>
        <p:spPr>
          <a:xfrm>
            <a:off x="2373599" y="4253797"/>
            <a:ext cx="2452985" cy="1575469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2441072" y="0"/>
                </a:moveTo>
                <a:lnTo>
                  <a:pt x="2610998" y="292975"/>
                </a:lnTo>
                <a:lnTo>
                  <a:pt x="4905545" y="292975"/>
                </a:lnTo>
                <a:lnTo>
                  <a:pt x="4905545" y="2363204"/>
                </a:lnTo>
                <a:lnTo>
                  <a:pt x="0" y="2363204"/>
                </a:lnTo>
                <a:lnTo>
                  <a:pt x="0" y="292975"/>
                </a:lnTo>
                <a:lnTo>
                  <a:pt x="2271147" y="292975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3F3F3F"/>
              </a:solidFill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272028" y="1928833"/>
            <a:ext cx="2452985" cy="1575469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0" y="0"/>
                </a:moveTo>
                <a:lnTo>
                  <a:pt x="4905545" y="0"/>
                </a:lnTo>
                <a:lnTo>
                  <a:pt x="4905545" y="2070229"/>
                </a:lnTo>
                <a:lnTo>
                  <a:pt x="2634399" y="2070229"/>
                </a:lnTo>
                <a:lnTo>
                  <a:pt x="2464473" y="2363204"/>
                </a:lnTo>
                <a:lnTo>
                  <a:pt x="2294547" y="2070229"/>
                </a:lnTo>
                <a:lnTo>
                  <a:pt x="0" y="2070229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srgbClr val="3F3F3F"/>
              </a:solidFill>
            </a:endParaRPr>
          </a:p>
        </p:txBody>
      </p:sp>
      <p:sp>
        <p:nvSpPr>
          <p:cNvPr id="21" name="二等辺三角形 20"/>
          <p:cNvSpPr/>
          <p:nvPr userDrawn="1"/>
        </p:nvSpPr>
        <p:spPr>
          <a:xfrm>
            <a:off x="6186241" y="4242648"/>
            <a:ext cx="2452985" cy="1575469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2441071" y="0"/>
                </a:moveTo>
                <a:lnTo>
                  <a:pt x="2610997" y="292975"/>
                </a:lnTo>
                <a:lnTo>
                  <a:pt x="4905545" y="292975"/>
                </a:lnTo>
                <a:lnTo>
                  <a:pt x="4905545" y="2363204"/>
                </a:lnTo>
                <a:lnTo>
                  <a:pt x="0" y="2363204"/>
                </a:lnTo>
                <a:lnTo>
                  <a:pt x="0" y="292975"/>
                </a:lnTo>
                <a:lnTo>
                  <a:pt x="2271145" y="292975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3F3F3F"/>
              </a:solidFill>
            </a:endParaRP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808386" y="3608930"/>
            <a:ext cx="1202361" cy="511139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3715564" y="3608930"/>
            <a:ext cx="1202361" cy="511139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5622741" y="3608930"/>
            <a:ext cx="1202361" cy="511139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529919" y="3608930"/>
            <a:ext cx="1202361" cy="511139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34462" y="2408887"/>
            <a:ext cx="2279321" cy="807925"/>
          </a:xfrm>
          <a:noFill/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350846" y="2407324"/>
            <a:ext cx="2279321" cy="807925"/>
          </a:xfrm>
          <a:noFill/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458086" y="4911373"/>
            <a:ext cx="2279321" cy="807925"/>
          </a:xfrm>
          <a:noFill/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6274470" y="4909810"/>
            <a:ext cx="2279321" cy="807925"/>
          </a:xfrm>
          <a:noFill/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534463" y="1988840"/>
            <a:ext cx="2272950" cy="511139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2454868" y="4508038"/>
            <a:ext cx="2272950" cy="511139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4350847" y="1988840"/>
            <a:ext cx="2272950" cy="511139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273209" y="4508038"/>
            <a:ext cx="2272950" cy="511139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202087328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75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7" grpId="0" animBg="1"/>
      <p:bldP spid="21" grpId="0" animBg="1"/>
      <p:bldP spid="2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 userDrawn="1"/>
        </p:nvSpPr>
        <p:spPr>
          <a:xfrm>
            <a:off x="0" y="4829880"/>
            <a:ext cx="9144000" cy="107754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1911433"/>
            <a:ext cx="9144000" cy="279401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 rot="21600000">
            <a:off x="971287" y="2297364"/>
            <a:ext cx="292902" cy="39004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73297" y="2138439"/>
            <a:ext cx="3429740" cy="718996"/>
          </a:xfrm>
          <a:noFill/>
        </p:spPr>
        <p:txBody>
          <a:bodyPr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1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 rot="21600000">
            <a:off x="971607" y="3113417"/>
            <a:ext cx="292902" cy="39004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73616" y="2954491"/>
            <a:ext cx="3429740" cy="718996"/>
          </a:xfrm>
          <a:noFill/>
        </p:spPr>
        <p:txBody>
          <a:bodyPr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1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>
            <p:ph type="pic" sz="quarter" idx="22" hasCustomPrompt="1"/>
          </p:nvPr>
        </p:nvSpPr>
        <p:spPr>
          <a:xfrm rot="21600000">
            <a:off x="971287" y="3929697"/>
            <a:ext cx="292902" cy="39004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273297" y="3770772"/>
            <a:ext cx="3429740" cy="718996"/>
          </a:xfrm>
          <a:noFill/>
        </p:spPr>
        <p:txBody>
          <a:bodyPr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1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24" hasCustomPrompt="1"/>
          </p:nvPr>
        </p:nvSpPr>
        <p:spPr>
          <a:xfrm rot="21600000">
            <a:off x="4774541" y="2297364"/>
            <a:ext cx="292902" cy="39004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076550" y="2138439"/>
            <a:ext cx="3429740" cy="718996"/>
          </a:xfrm>
          <a:noFill/>
        </p:spPr>
        <p:txBody>
          <a:bodyPr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1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 rot="21600000">
            <a:off x="4774860" y="3113417"/>
            <a:ext cx="292902" cy="39004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076869" y="2954491"/>
            <a:ext cx="3429740" cy="718996"/>
          </a:xfrm>
          <a:noFill/>
        </p:spPr>
        <p:txBody>
          <a:bodyPr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1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21600000">
            <a:off x="4774541" y="3929697"/>
            <a:ext cx="292902" cy="39004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076550" y="3770772"/>
            <a:ext cx="3429740" cy="718996"/>
          </a:xfrm>
          <a:noFill/>
        </p:spPr>
        <p:txBody>
          <a:bodyPr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1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397424" y="4918605"/>
            <a:ext cx="8349152" cy="900099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4643377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 userDrawn="1"/>
        </p:nvSpPr>
        <p:spPr>
          <a:xfrm>
            <a:off x="444078" y="1901754"/>
            <a:ext cx="8091063" cy="108818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39" name="図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2" y="1960543"/>
            <a:ext cx="2866527" cy="94976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560204" y="2013487"/>
            <a:ext cx="2734825" cy="884979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15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3432926" y="1981391"/>
            <a:ext cx="4913510" cy="928915"/>
          </a:xfrm>
          <a:noFill/>
        </p:spPr>
        <p:txBody>
          <a:bodyPr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444078" y="3297212"/>
            <a:ext cx="8091063" cy="108818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41" name="図 4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2" y="3356001"/>
            <a:ext cx="2866527" cy="949763"/>
          </a:xfrm>
          <a:prstGeom prst="rect">
            <a:avLst/>
          </a:prstGeom>
        </p:spPr>
      </p:pic>
      <p:sp>
        <p:nvSpPr>
          <p:cNvPr id="42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60204" y="3408945"/>
            <a:ext cx="2734825" cy="884979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15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3432926" y="3376849"/>
            <a:ext cx="4913510" cy="928915"/>
          </a:xfrm>
          <a:noFill/>
        </p:spPr>
        <p:txBody>
          <a:bodyPr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444078" y="4681685"/>
            <a:ext cx="8091063" cy="108818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45" name="図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2" y="4740474"/>
            <a:ext cx="2866527" cy="949763"/>
          </a:xfrm>
          <a:prstGeom prst="rect">
            <a:avLst/>
          </a:prstGeom>
        </p:spPr>
      </p:pic>
      <p:sp>
        <p:nvSpPr>
          <p:cNvPr id="4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60204" y="4793418"/>
            <a:ext cx="2734825" cy="884979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15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7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3432926" y="4761322"/>
            <a:ext cx="4913510" cy="928915"/>
          </a:xfrm>
          <a:noFill/>
        </p:spPr>
        <p:txBody>
          <a:bodyPr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0893894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444078" y="3604809"/>
            <a:ext cx="2568041" cy="220498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790084" y="2372015"/>
            <a:ext cx="1876027" cy="1407142"/>
          </a:xfrm>
          <a:prstGeom prst="rect">
            <a:avLst/>
          </a:prstGeom>
        </p:spPr>
      </p:pic>
      <p:sp>
        <p:nvSpPr>
          <p:cNvPr id="11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78405" y="3158755"/>
            <a:ext cx="1499386" cy="604825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1481354" y="2487515"/>
            <a:ext cx="493487" cy="65715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54162" y="4416224"/>
            <a:ext cx="2347871" cy="1289197"/>
          </a:xfrm>
          <a:noFill/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3301140" y="3618896"/>
            <a:ext cx="2568041" cy="220498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3647146" y="2386102"/>
            <a:ext cx="1876027" cy="1407142"/>
          </a:xfrm>
          <a:prstGeom prst="rect">
            <a:avLst/>
          </a:prstGeom>
        </p:spPr>
      </p:pic>
      <p:sp>
        <p:nvSpPr>
          <p:cNvPr id="27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3835467" y="3172842"/>
            <a:ext cx="1499386" cy="604825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>
            <a:off x="4338416" y="2501602"/>
            <a:ext cx="493487" cy="65715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3411224" y="4430311"/>
            <a:ext cx="2347871" cy="1289197"/>
          </a:xfrm>
          <a:noFill/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158201" y="3618896"/>
            <a:ext cx="2568041" cy="220498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pic>
        <p:nvPicPr>
          <p:cNvPr id="31" name="図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6504208" y="2386102"/>
            <a:ext cx="1876027" cy="1407142"/>
          </a:xfrm>
          <a:prstGeom prst="rect">
            <a:avLst/>
          </a:prstGeom>
        </p:spPr>
      </p:pic>
      <p:sp>
        <p:nvSpPr>
          <p:cNvPr id="32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6692529" y="3172842"/>
            <a:ext cx="1499386" cy="604825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31" hasCustomPrompt="1"/>
          </p:nvPr>
        </p:nvSpPr>
        <p:spPr>
          <a:xfrm>
            <a:off x="7195478" y="2501602"/>
            <a:ext cx="493487" cy="65715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6268285" y="4430311"/>
            <a:ext cx="2347871" cy="1289197"/>
          </a:xfrm>
          <a:noFill/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9084780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7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2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フリーフォーム 37"/>
          <p:cNvSpPr/>
          <p:nvPr userDrawn="1"/>
        </p:nvSpPr>
        <p:spPr>
          <a:xfrm rot="10800000">
            <a:off x="0" y="5003577"/>
            <a:ext cx="4565412" cy="1073861"/>
          </a:xfrm>
          <a:custGeom>
            <a:avLst/>
            <a:gdLst>
              <a:gd name="connsiteX0" fmla="*/ 9130032 w 9130032"/>
              <a:gd name="connsiteY0" fmla="*/ 1610792 h 1610792"/>
              <a:gd name="connsiteX1" fmla="*/ 7003715 w 9130032"/>
              <a:gd name="connsiteY1" fmla="*/ 1610792 h 1610792"/>
              <a:gd name="connsiteX2" fmla="*/ 3737109 w 9130032"/>
              <a:gd name="connsiteY2" fmla="*/ 1610792 h 1610792"/>
              <a:gd name="connsiteX3" fmla="*/ 1610792 w 9130032"/>
              <a:gd name="connsiteY3" fmla="*/ 1610792 h 1610792"/>
              <a:gd name="connsiteX4" fmla="*/ 0 w 9130032"/>
              <a:gd name="connsiteY4" fmla="*/ 0 h 1610792"/>
              <a:gd name="connsiteX5" fmla="*/ 2126317 w 9130032"/>
              <a:gd name="connsiteY5" fmla="*/ 0 h 1610792"/>
              <a:gd name="connsiteX6" fmla="*/ 7003715 w 9130032"/>
              <a:gd name="connsiteY6" fmla="*/ 0 h 1610792"/>
              <a:gd name="connsiteX7" fmla="*/ 9130032 w 9130032"/>
              <a:gd name="connsiteY7" fmla="*/ 0 h 161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0032" h="1610792">
                <a:moveTo>
                  <a:pt x="9130032" y="1610792"/>
                </a:moveTo>
                <a:lnTo>
                  <a:pt x="7003715" y="1610792"/>
                </a:lnTo>
                <a:lnTo>
                  <a:pt x="3737109" y="1610792"/>
                </a:lnTo>
                <a:lnTo>
                  <a:pt x="1610792" y="1610792"/>
                </a:lnTo>
                <a:lnTo>
                  <a:pt x="0" y="0"/>
                </a:lnTo>
                <a:lnTo>
                  <a:pt x="2126317" y="0"/>
                </a:lnTo>
                <a:lnTo>
                  <a:pt x="7003715" y="0"/>
                </a:lnTo>
                <a:lnTo>
                  <a:pt x="9130032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36" name="フリーフォーム 35"/>
          <p:cNvSpPr/>
          <p:nvPr userDrawn="1"/>
        </p:nvSpPr>
        <p:spPr>
          <a:xfrm rot="10800000">
            <a:off x="1" y="3799203"/>
            <a:ext cx="3673750" cy="1074796"/>
          </a:xfrm>
          <a:custGeom>
            <a:avLst/>
            <a:gdLst>
              <a:gd name="connsiteX0" fmla="*/ 7346863 w 7346863"/>
              <a:gd name="connsiteY0" fmla="*/ 1612194 h 1612194"/>
              <a:gd name="connsiteX1" fmla="*/ 1953940 w 7346863"/>
              <a:gd name="connsiteY1" fmla="*/ 1612194 h 1612194"/>
              <a:gd name="connsiteX2" fmla="*/ 1952538 w 7346863"/>
              <a:gd name="connsiteY2" fmla="*/ 1610792 h 1612194"/>
              <a:gd name="connsiteX3" fmla="*/ 1610792 w 7346863"/>
              <a:gd name="connsiteY3" fmla="*/ 1610792 h 1612194"/>
              <a:gd name="connsiteX4" fmla="*/ 0 w 7346863"/>
              <a:gd name="connsiteY4" fmla="*/ 0 h 1612194"/>
              <a:gd name="connsiteX5" fmla="*/ 7003715 w 7346863"/>
              <a:gd name="connsiteY5" fmla="*/ 0 h 1612194"/>
              <a:gd name="connsiteX6" fmla="*/ 7003715 w 7346863"/>
              <a:gd name="connsiteY6" fmla="*/ 1402 h 1612194"/>
              <a:gd name="connsiteX7" fmla="*/ 7346863 w 7346863"/>
              <a:gd name="connsiteY7" fmla="*/ 1402 h 161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6863" h="1612194">
                <a:moveTo>
                  <a:pt x="7346863" y="1612194"/>
                </a:moveTo>
                <a:lnTo>
                  <a:pt x="1953940" y="1612194"/>
                </a:lnTo>
                <a:lnTo>
                  <a:pt x="1952538" y="1610792"/>
                </a:lnTo>
                <a:lnTo>
                  <a:pt x="1610792" y="1610792"/>
                </a:lnTo>
                <a:lnTo>
                  <a:pt x="0" y="0"/>
                </a:lnTo>
                <a:lnTo>
                  <a:pt x="7003715" y="0"/>
                </a:lnTo>
                <a:lnTo>
                  <a:pt x="7003715" y="1402"/>
                </a:lnTo>
                <a:lnTo>
                  <a:pt x="7346863" y="1402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34" name="フリーフォーム 33"/>
          <p:cNvSpPr/>
          <p:nvPr userDrawn="1"/>
        </p:nvSpPr>
        <p:spPr>
          <a:xfrm>
            <a:off x="5470847" y="2726277"/>
            <a:ext cx="3673152" cy="1080811"/>
          </a:xfrm>
          <a:custGeom>
            <a:avLst/>
            <a:gdLst>
              <a:gd name="connsiteX0" fmla="*/ 341952 w 7345666"/>
              <a:gd name="connsiteY0" fmla="*/ 0 h 1621217"/>
              <a:gd name="connsiteX1" fmla="*/ 7345666 w 7345666"/>
              <a:gd name="connsiteY1" fmla="*/ 0 h 1621217"/>
              <a:gd name="connsiteX2" fmla="*/ 7345666 w 7345666"/>
              <a:gd name="connsiteY2" fmla="*/ 1610792 h 1621217"/>
              <a:gd name="connsiteX3" fmla="*/ 7003714 w 7345666"/>
              <a:gd name="connsiteY3" fmla="*/ 1610792 h 1621217"/>
              <a:gd name="connsiteX4" fmla="*/ 7003714 w 7345666"/>
              <a:gd name="connsiteY4" fmla="*/ 1621217 h 1621217"/>
              <a:gd name="connsiteX5" fmla="*/ 1610792 w 7345666"/>
              <a:gd name="connsiteY5" fmla="*/ 1621217 h 1621217"/>
              <a:gd name="connsiteX6" fmla="*/ 0 w 7345666"/>
              <a:gd name="connsiteY6" fmla="*/ 10425 h 1621217"/>
              <a:gd name="connsiteX7" fmla="*/ 352377 w 7345666"/>
              <a:gd name="connsiteY7" fmla="*/ 10425 h 162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5666" h="1621217">
                <a:moveTo>
                  <a:pt x="341952" y="0"/>
                </a:moveTo>
                <a:lnTo>
                  <a:pt x="7345666" y="0"/>
                </a:lnTo>
                <a:lnTo>
                  <a:pt x="7345666" y="1610792"/>
                </a:lnTo>
                <a:lnTo>
                  <a:pt x="7003714" y="1610792"/>
                </a:lnTo>
                <a:lnTo>
                  <a:pt x="7003714" y="1621217"/>
                </a:lnTo>
                <a:lnTo>
                  <a:pt x="1610792" y="1621217"/>
                </a:lnTo>
                <a:lnTo>
                  <a:pt x="0" y="10425"/>
                </a:lnTo>
                <a:lnTo>
                  <a:pt x="352377" y="10425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3724632" y="1973147"/>
            <a:ext cx="1694736" cy="127116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2825785" y="3171507"/>
            <a:ext cx="1694736" cy="127116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4623480" y="3171506"/>
            <a:ext cx="1694736" cy="127116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3724633" y="4369866"/>
            <a:ext cx="1694736" cy="1271162"/>
          </a:xfrm>
          <a:prstGeom prst="rect">
            <a:avLst/>
          </a:prstGeom>
        </p:spPr>
      </p:pic>
      <p:sp>
        <p:nvSpPr>
          <p:cNvPr id="32" name="フリーフォーム 31"/>
          <p:cNvSpPr/>
          <p:nvPr userDrawn="1"/>
        </p:nvSpPr>
        <p:spPr>
          <a:xfrm>
            <a:off x="4579187" y="1529787"/>
            <a:ext cx="4564813" cy="1078941"/>
          </a:xfrm>
          <a:custGeom>
            <a:avLst/>
            <a:gdLst>
              <a:gd name="connsiteX0" fmla="*/ 0 w 9128833"/>
              <a:gd name="connsiteY0" fmla="*/ 0 h 1618412"/>
              <a:gd name="connsiteX1" fmla="*/ 7003715 w 9128833"/>
              <a:gd name="connsiteY1" fmla="*/ 0 h 1618412"/>
              <a:gd name="connsiteX2" fmla="*/ 7003715 w 9128833"/>
              <a:gd name="connsiteY2" fmla="*/ 7620 h 1618412"/>
              <a:gd name="connsiteX3" fmla="*/ 9128833 w 9128833"/>
              <a:gd name="connsiteY3" fmla="*/ 7620 h 1618412"/>
              <a:gd name="connsiteX4" fmla="*/ 9128833 w 9128833"/>
              <a:gd name="connsiteY4" fmla="*/ 1618412 h 1618412"/>
              <a:gd name="connsiteX5" fmla="*/ 3735911 w 9128833"/>
              <a:gd name="connsiteY5" fmla="*/ 1618412 h 1618412"/>
              <a:gd name="connsiteX6" fmla="*/ 3728291 w 9128833"/>
              <a:gd name="connsiteY6" fmla="*/ 1610792 h 1618412"/>
              <a:gd name="connsiteX7" fmla="*/ 1610792 w 9128833"/>
              <a:gd name="connsiteY7" fmla="*/ 1610792 h 161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8833" h="1618412">
                <a:moveTo>
                  <a:pt x="0" y="0"/>
                </a:moveTo>
                <a:lnTo>
                  <a:pt x="7003715" y="0"/>
                </a:lnTo>
                <a:lnTo>
                  <a:pt x="7003715" y="7620"/>
                </a:lnTo>
                <a:lnTo>
                  <a:pt x="9128833" y="7620"/>
                </a:lnTo>
                <a:lnTo>
                  <a:pt x="9128833" y="1618412"/>
                </a:lnTo>
                <a:lnTo>
                  <a:pt x="3735911" y="1618412"/>
                </a:lnTo>
                <a:lnTo>
                  <a:pt x="3728291" y="1610792"/>
                </a:lnTo>
                <a:lnTo>
                  <a:pt x="1610792" y="1610792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4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3819710" y="2166239"/>
            <a:ext cx="1499386" cy="884979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4723752" y="3364599"/>
            <a:ext cx="1499386" cy="884979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2919751" y="3360353"/>
            <a:ext cx="1499386" cy="884979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1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3819710" y="4560816"/>
            <a:ext cx="1499386" cy="884979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326282" y="1527917"/>
            <a:ext cx="2700827" cy="1062383"/>
          </a:xfrm>
          <a:noFill/>
        </p:spPr>
        <p:txBody>
          <a:bodyPr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225899" y="2726276"/>
            <a:ext cx="2700827" cy="1062383"/>
          </a:xfrm>
          <a:noFill/>
        </p:spPr>
        <p:txBody>
          <a:bodyPr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256674" y="3816697"/>
            <a:ext cx="2700827" cy="1062383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5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156291" y="5015055"/>
            <a:ext cx="2700827" cy="1062383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593109899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6" grpId="0" animBg="1"/>
      <p:bldP spid="34" grpId="0" animBg="1"/>
      <p:bldP spid="32" grpId="0" animBg="1"/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5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1039071" y="1698064"/>
            <a:ext cx="3351088" cy="207032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17" name="図プレースホルダー 11"/>
          <p:cNvSpPr>
            <a:spLocks noGrp="1"/>
          </p:cNvSpPr>
          <p:nvPr>
            <p:ph type="pic" sz="quarter" idx="15" hasCustomPrompt="1"/>
          </p:nvPr>
        </p:nvSpPr>
        <p:spPr>
          <a:xfrm>
            <a:off x="262633" y="1698064"/>
            <a:ext cx="1552876" cy="2070321"/>
          </a:xfrm>
          <a:custGeom>
            <a:avLst/>
            <a:gdLst/>
            <a:ahLst/>
            <a:cxnLst/>
            <a:rect l="l" t="t" r="r" b="b"/>
            <a:pathLst>
              <a:path w="3105482" h="3105482">
                <a:moveTo>
                  <a:pt x="1552741" y="0"/>
                </a:moveTo>
                <a:lnTo>
                  <a:pt x="3105482" y="1552741"/>
                </a:lnTo>
                <a:lnTo>
                  <a:pt x="1552741" y="3105482"/>
                </a:lnTo>
                <a:lnTo>
                  <a:pt x="0" y="1552741"/>
                </a:lnTo>
                <a:close/>
              </a:path>
            </a:pathLst>
          </a:custGeom>
          <a:solidFill>
            <a:schemeClr val="tx2">
              <a:alpha val="31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871413" y="2263745"/>
            <a:ext cx="2417930" cy="1345475"/>
          </a:xfrm>
          <a:noFill/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871414" y="1843699"/>
            <a:ext cx="2411172" cy="511139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spc="15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039071" y="4029266"/>
            <a:ext cx="3351088" cy="207032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27" name="図プレースホルダー 11"/>
          <p:cNvSpPr>
            <a:spLocks noGrp="1"/>
          </p:cNvSpPr>
          <p:nvPr>
            <p:ph type="pic" sz="quarter" idx="25" hasCustomPrompt="1"/>
          </p:nvPr>
        </p:nvSpPr>
        <p:spPr>
          <a:xfrm>
            <a:off x="262633" y="4029266"/>
            <a:ext cx="1552876" cy="2070321"/>
          </a:xfrm>
          <a:custGeom>
            <a:avLst/>
            <a:gdLst/>
            <a:ahLst/>
            <a:cxnLst/>
            <a:rect l="l" t="t" r="r" b="b"/>
            <a:pathLst>
              <a:path w="3105482" h="3105482">
                <a:moveTo>
                  <a:pt x="1552741" y="0"/>
                </a:moveTo>
                <a:lnTo>
                  <a:pt x="3105482" y="1552741"/>
                </a:lnTo>
                <a:lnTo>
                  <a:pt x="1552741" y="3105482"/>
                </a:lnTo>
                <a:lnTo>
                  <a:pt x="0" y="1552741"/>
                </a:lnTo>
                <a:close/>
              </a:path>
            </a:pathLst>
          </a:custGeom>
          <a:solidFill>
            <a:schemeClr val="tx2">
              <a:alpha val="31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871413" y="4594947"/>
            <a:ext cx="2417930" cy="1345475"/>
          </a:xfrm>
          <a:noFill/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871414" y="4174901"/>
            <a:ext cx="2411172" cy="511139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spc="15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348041" y="1698064"/>
            <a:ext cx="3351088" cy="207032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35" name="図プレースホルダー 11"/>
          <p:cNvSpPr>
            <a:spLocks noGrp="1"/>
          </p:cNvSpPr>
          <p:nvPr>
            <p:ph type="pic" sz="quarter" idx="28" hasCustomPrompt="1"/>
          </p:nvPr>
        </p:nvSpPr>
        <p:spPr>
          <a:xfrm>
            <a:off x="4571603" y="1698063"/>
            <a:ext cx="1552876" cy="2070321"/>
          </a:xfrm>
          <a:custGeom>
            <a:avLst/>
            <a:gdLst/>
            <a:ahLst/>
            <a:cxnLst/>
            <a:rect l="l" t="t" r="r" b="b"/>
            <a:pathLst>
              <a:path w="3105482" h="3105482">
                <a:moveTo>
                  <a:pt x="1552741" y="0"/>
                </a:moveTo>
                <a:lnTo>
                  <a:pt x="3105482" y="1552741"/>
                </a:lnTo>
                <a:lnTo>
                  <a:pt x="1552741" y="3105482"/>
                </a:lnTo>
                <a:lnTo>
                  <a:pt x="0" y="1552741"/>
                </a:lnTo>
                <a:close/>
              </a:path>
            </a:pathLst>
          </a:custGeom>
          <a:solidFill>
            <a:schemeClr val="tx2">
              <a:alpha val="31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6180383" y="2263745"/>
            <a:ext cx="2417930" cy="1345475"/>
          </a:xfrm>
          <a:noFill/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6180383" y="1843698"/>
            <a:ext cx="2411172" cy="511139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spc="15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8" name="正方形/長方形 37"/>
          <p:cNvSpPr/>
          <p:nvPr userDrawn="1"/>
        </p:nvSpPr>
        <p:spPr>
          <a:xfrm>
            <a:off x="5348041" y="4029266"/>
            <a:ext cx="3351088" cy="207032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48" name="図プレースホルダー 11"/>
          <p:cNvSpPr>
            <a:spLocks noGrp="1"/>
          </p:cNvSpPr>
          <p:nvPr>
            <p:ph type="pic" sz="quarter" idx="31" hasCustomPrompt="1"/>
          </p:nvPr>
        </p:nvSpPr>
        <p:spPr>
          <a:xfrm>
            <a:off x="4571603" y="4029265"/>
            <a:ext cx="1552876" cy="2070321"/>
          </a:xfrm>
          <a:custGeom>
            <a:avLst/>
            <a:gdLst/>
            <a:ahLst/>
            <a:cxnLst/>
            <a:rect l="l" t="t" r="r" b="b"/>
            <a:pathLst>
              <a:path w="3105482" h="3105482">
                <a:moveTo>
                  <a:pt x="1552741" y="0"/>
                </a:moveTo>
                <a:lnTo>
                  <a:pt x="3105482" y="1552741"/>
                </a:lnTo>
                <a:lnTo>
                  <a:pt x="1552741" y="3105482"/>
                </a:lnTo>
                <a:lnTo>
                  <a:pt x="0" y="1552741"/>
                </a:lnTo>
                <a:close/>
              </a:path>
            </a:pathLst>
          </a:custGeom>
          <a:solidFill>
            <a:schemeClr val="tx2">
              <a:alpha val="31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</a:t>
            </a:r>
            <a:endParaRPr kumimoji="1" lang="ja-JP" altLang="en-US" dirty="0"/>
          </a:p>
        </p:txBody>
      </p:sp>
      <p:sp>
        <p:nvSpPr>
          <p:cNvPr id="49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6180383" y="4594947"/>
            <a:ext cx="2417930" cy="1345475"/>
          </a:xfrm>
          <a:noFill/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6180383" y="4174900"/>
            <a:ext cx="2411172" cy="511139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spc="15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04468135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48" grpId="0" animBg="1"/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59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4220308"/>
            <a:ext cx="9144000" cy="205900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397424" y="4492131"/>
            <a:ext cx="8349152" cy="1707033"/>
          </a:xfrm>
          <a:noFill/>
        </p:spPr>
        <p:txBody>
          <a:bodyPr numCol="2"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5" name="テキスト プレースホルダー 23"/>
          <p:cNvSpPr>
            <a:spLocks noGrp="1"/>
          </p:cNvSpPr>
          <p:nvPr>
            <p:ph type="body" sz="quarter" idx="21" hasCustomPrompt="1"/>
          </p:nvPr>
        </p:nvSpPr>
        <p:spPr>
          <a:xfrm rot="21392017">
            <a:off x="4479688" y="1296818"/>
            <a:ext cx="4258102" cy="304961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392017">
            <a:off x="4585446" y="1437701"/>
            <a:ext cx="4046586" cy="27678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08986" y="1751603"/>
            <a:ext cx="4026249" cy="2323415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2400" spc="15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431384018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  <p:bldP spid="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29"/>
      </p:ext>
    </p:extLst>
  </p:cSld>
  <p:clrMapOvr>
    <a:masterClrMapping/>
  </p:clrMapOvr>
  <p:transition spd="slow" advTm="300000">
    <p:cove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6" name="アーチ 6"/>
          <p:cNvSpPr/>
          <p:nvPr userDrawn="1"/>
        </p:nvSpPr>
        <p:spPr>
          <a:xfrm>
            <a:off x="4689808" y="2000146"/>
            <a:ext cx="1422498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" name="アーチ 6"/>
          <p:cNvSpPr/>
          <p:nvPr userDrawn="1"/>
        </p:nvSpPr>
        <p:spPr>
          <a:xfrm rot="5400000">
            <a:off x="4374240" y="4146898"/>
            <a:ext cx="1896500" cy="1579633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" name="アーチ 6"/>
          <p:cNvSpPr/>
          <p:nvPr userDrawn="1"/>
        </p:nvSpPr>
        <p:spPr>
          <a:xfrm rot="10800000">
            <a:off x="3198837" y="3778969"/>
            <a:ext cx="1422498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9" name="アーチ 6"/>
          <p:cNvSpPr/>
          <p:nvPr userDrawn="1"/>
        </p:nvSpPr>
        <p:spPr>
          <a:xfrm rot="16200000">
            <a:off x="3040403" y="2158580"/>
            <a:ext cx="1896500" cy="1579633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3484222" y="3604527"/>
            <a:ext cx="2352729" cy="511139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15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7" name="フリーフォーム 36"/>
          <p:cNvSpPr/>
          <p:nvPr userDrawn="1"/>
        </p:nvSpPr>
        <p:spPr>
          <a:xfrm>
            <a:off x="6185124" y="2094527"/>
            <a:ext cx="2599239" cy="1508296"/>
          </a:xfrm>
          <a:custGeom>
            <a:avLst/>
            <a:gdLst>
              <a:gd name="connsiteX0" fmla="*/ 239641 w 5198026"/>
              <a:gd name="connsiteY0" fmla="*/ 0 h 2262444"/>
              <a:gd name="connsiteX1" fmla="*/ 5198026 w 5198026"/>
              <a:gd name="connsiteY1" fmla="*/ 0 h 2262444"/>
              <a:gd name="connsiteX2" fmla="*/ 5198026 w 5198026"/>
              <a:gd name="connsiteY2" fmla="*/ 2262444 h 2262444"/>
              <a:gd name="connsiteX3" fmla="*/ 239641 w 5198026"/>
              <a:gd name="connsiteY3" fmla="*/ 2262444 h 2262444"/>
              <a:gd name="connsiteX4" fmla="*/ 239641 w 5198026"/>
              <a:gd name="connsiteY4" fmla="*/ 1270213 h 2262444"/>
              <a:gd name="connsiteX5" fmla="*/ 0 w 5198026"/>
              <a:gd name="connsiteY5" fmla="*/ 1131221 h 2262444"/>
              <a:gd name="connsiteX6" fmla="*/ 239641 w 5198026"/>
              <a:gd name="connsiteY6" fmla="*/ 992230 h 226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8026" h="2262444">
                <a:moveTo>
                  <a:pt x="239641" y="0"/>
                </a:moveTo>
                <a:lnTo>
                  <a:pt x="5198026" y="0"/>
                </a:lnTo>
                <a:lnTo>
                  <a:pt x="5198026" y="2262444"/>
                </a:lnTo>
                <a:lnTo>
                  <a:pt x="239641" y="2262444"/>
                </a:lnTo>
                <a:lnTo>
                  <a:pt x="239641" y="1270213"/>
                </a:lnTo>
                <a:lnTo>
                  <a:pt x="0" y="1131221"/>
                </a:lnTo>
                <a:lnTo>
                  <a:pt x="239641" y="99223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65067" y="2115009"/>
            <a:ext cx="2312131" cy="511139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4" name="テキスト プレースホルダー 5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365067" y="2544638"/>
            <a:ext cx="2312131" cy="979807"/>
          </a:xfrm>
          <a:noFill/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</p:txBody>
      </p:sp>
      <p:pic>
        <p:nvPicPr>
          <p:cNvPr id="35" name="図 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5218313" y="2409626"/>
            <a:ext cx="674243" cy="898912"/>
          </a:xfrm>
          <a:prstGeom prst="rect">
            <a:avLst/>
          </a:prstGeom>
        </p:spPr>
      </p:pic>
      <p:sp>
        <p:nvSpPr>
          <p:cNvPr id="36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 rot="21600000">
            <a:off x="5392755" y="2652207"/>
            <a:ext cx="323123" cy="43028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フリーフォーム 37"/>
          <p:cNvSpPr/>
          <p:nvPr userDrawn="1"/>
        </p:nvSpPr>
        <p:spPr>
          <a:xfrm>
            <a:off x="6185124" y="4286532"/>
            <a:ext cx="2599239" cy="1508296"/>
          </a:xfrm>
          <a:custGeom>
            <a:avLst/>
            <a:gdLst>
              <a:gd name="connsiteX0" fmla="*/ 239641 w 5198026"/>
              <a:gd name="connsiteY0" fmla="*/ 0 h 2262444"/>
              <a:gd name="connsiteX1" fmla="*/ 5198026 w 5198026"/>
              <a:gd name="connsiteY1" fmla="*/ 0 h 2262444"/>
              <a:gd name="connsiteX2" fmla="*/ 5198026 w 5198026"/>
              <a:gd name="connsiteY2" fmla="*/ 2262444 h 2262444"/>
              <a:gd name="connsiteX3" fmla="*/ 239641 w 5198026"/>
              <a:gd name="connsiteY3" fmla="*/ 2262444 h 2262444"/>
              <a:gd name="connsiteX4" fmla="*/ 239641 w 5198026"/>
              <a:gd name="connsiteY4" fmla="*/ 1270213 h 2262444"/>
              <a:gd name="connsiteX5" fmla="*/ 0 w 5198026"/>
              <a:gd name="connsiteY5" fmla="*/ 1131221 h 2262444"/>
              <a:gd name="connsiteX6" fmla="*/ 239641 w 5198026"/>
              <a:gd name="connsiteY6" fmla="*/ 992230 h 226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8026" h="2262444">
                <a:moveTo>
                  <a:pt x="239641" y="0"/>
                </a:moveTo>
                <a:lnTo>
                  <a:pt x="5198026" y="0"/>
                </a:lnTo>
                <a:lnTo>
                  <a:pt x="5198026" y="2262444"/>
                </a:lnTo>
                <a:lnTo>
                  <a:pt x="239641" y="2262444"/>
                </a:lnTo>
                <a:lnTo>
                  <a:pt x="239641" y="1270213"/>
                </a:lnTo>
                <a:lnTo>
                  <a:pt x="0" y="1131221"/>
                </a:lnTo>
                <a:lnTo>
                  <a:pt x="239641" y="99223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365067" y="4307014"/>
            <a:ext cx="2312131" cy="511139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6365067" y="4736643"/>
            <a:ext cx="2312131" cy="979807"/>
          </a:xfrm>
          <a:noFill/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</p:txBody>
      </p:sp>
      <p:pic>
        <p:nvPicPr>
          <p:cNvPr id="41" name="図 4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5218313" y="4599491"/>
            <a:ext cx="674243" cy="898912"/>
          </a:xfrm>
          <a:prstGeom prst="rect">
            <a:avLst/>
          </a:prstGeom>
        </p:spPr>
      </p:pic>
      <p:sp>
        <p:nvSpPr>
          <p:cNvPr id="42" name="図プレースホルダー 7"/>
          <p:cNvSpPr>
            <a:spLocks noGrp="1"/>
          </p:cNvSpPr>
          <p:nvPr>
            <p:ph type="pic" sz="quarter" idx="24" hasCustomPrompt="1"/>
          </p:nvPr>
        </p:nvSpPr>
        <p:spPr>
          <a:xfrm rot="21600000">
            <a:off x="5392755" y="4842073"/>
            <a:ext cx="323123" cy="43028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3" name="フリーフォーム 42"/>
          <p:cNvSpPr/>
          <p:nvPr userDrawn="1"/>
        </p:nvSpPr>
        <p:spPr>
          <a:xfrm flipH="1">
            <a:off x="449855" y="2094527"/>
            <a:ext cx="2599239" cy="1508296"/>
          </a:xfrm>
          <a:custGeom>
            <a:avLst/>
            <a:gdLst>
              <a:gd name="connsiteX0" fmla="*/ 239641 w 5198026"/>
              <a:gd name="connsiteY0" fmla="*/ 0 h 2262444"/>
              <a:gd name="connsiteX1" fmla="*/ 5198026 w 5198026"/>
              <a:gd name="connsiteY1" fmla="*/ 0 h 2262444"/>
              <a:gd name="connsiteX2" fmla="*/ 5198026 w 5198026"/>
              <a:gd name="connsiteY2" fmla="*/ 2262444 h 2262444"/>
              <a:gd name="connsiteX3" fmla="*/ 239641 w 5198026"/>
              <a:gd name="connsiteY3" fmla="*/ 2262444 h 2262444"/>
              <a:gd name="connsiteX4" fmla="*/ 239641 w 5198026"/>
              <a:gd name="connsiteY4" fmla="*/ 1270213 h 2262444"/>
              <a:gd name="connsiteX5" fmla="*/ 0 w 5198026"/>
              <a:gd name="connsiteY5" fmla="*/ 1131221 h 2262444"/>
              <a:gd name="connsiteX6" fmla="*/ 239641 w 5198026"/>
              <a:gd name="connsiteY6" fmla="*/ 992230 h 226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8026" h="2262444">
                <a:moveTo>
                  <a:pt x="239641" y="0"/>
                </a:moveTo>
                <a:lnTo>
                  <a:pt x="5198026" y="0"/>
                </a:lnTo>
                <a:lnTo>
                  <a:pt x="5198026" y="2262444"/>
                </a:lnTo>
                <a:lnTo>
                  <a:pt x="239641" y="2262444"/>
                </a:lnTo>
                <a:lnTo>
                  <a:pt x="239641" y="1270213"/>
                </a:lnTo>
                <a:lnTo>
                  <a:pt x="0" y="1131221"/>
                </a:lnTo>
                <a:lnTo>
                  <a:pt x="239641" y="99223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04434" y="2115009"/>
            <a:ext cx="2347871" cy="511139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04434" y="2544638"/>
            <a:ext cx="2347871" cy="979807"/>
          </a:xfrm>
          <a:noFill/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</p:txBody>
      </p:sp>
      <p:pic>
        <p:nvPicPr>
          <p:cNvPr id="46" name="図 4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3328996" y="2409626"/>
            <a:ext cx="674243" cy="898912"/>
          </a:xfrm>
          <a:prstGeom prst="rect">
            <a:avLst/>
          </a:prstGeom>
        </p:spPr>
      </p:pic>
      <p:sp>
        <p:nvSpPr>
          <p:cNvPr id="47" name="図プレースホルダー 7"/>
          <p:cNvSpPr>
            <a:spLocks noGrp="1"/>
          </p:cNvSpPr>
          <p:nvPr>
            <p:ph type="pic" sz="quarter" idx="27" hasCustomPrompt="1"/>
          </p:nvPr>
        </p:nvSpPr>
        <p:spPr>
          <a:xfrm rot="21600000">
            <a:off x="3503439" y="2652207"/>
            <a:ext cx="323123" cy="43028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フリーフォーム 47"/>
          <p:cNvSpPr/>
          <p:nvPr userDrawn="1"/>
        </p:nvSpPr>
        <p:spPr>
          <a:xfrm flipH="1">
            <a:off x="449855" y="4307014"/>
            <a:ext cx="2599239" cy="1508296"/>
          </a:xfrm>
          <a:custGeom>
            <a:avLst/>
            <a:gdLst>
              <a:gd name="connsiteX0" fmla="*/ 239641 w 5198026"/>
              <a:gd name="connsiteY0" fmla="*/ 0 h 2262444"/>
              <a:gd name="connsiteX1" fmla="*/ 5198026 w 5198026"/>
              <a:gd name="connsiteY1" fmla="*/ 0 h 2262444"/>
              <a:gd name="connsiteX2" fmla="*/ 5198026 w 5198026"/>
              <a:gd name="connsiteY2" fmla="*/ 2262444 h 2262444"/>
              <a:gd name="connsiteX3" fmla="*/ 239641 w 5198026"/>
              <a:gd name="connsiteY3" fmla="*/ 2262444 h 2262444"/>
              <a:gd name="connsiteX4" fmla="*/ 239641 w 5198026"/>
              <a:gd name="connsiteY4" fmla="*/ 1270213 h 2262444"/>
              <a:gd name="connsiteX5" fmla="*/ 0 w 5198026"/>
              <a:gd name="connsiteY5" fmla="*/ 1131221 h 2262444"/>
              <a:gd name="connsiteX6" fmla="*/ 239641 w 5198026"/>
              <a:gd name="connsiteY6" fmla="*/ 992230 h 226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8026" h="2262444">
                <a:moveTo>
                  <a:pt x="239641" y="0"/>
                </a:moveTo>
                <a:lnTo>
                  <a:pt x="5198026" y="0"/>
                </a:lnTo>
                <a:lnTo>
                  <a:pt x="5198026" y="2262444"/>
                </a:lnTo>
                <a:lnTo>
                  <a:pt x="239641" y="2262444"/>
                </a:lnTo>
                <a:lnTo>
                  <a:pt x="239641" y="1270213"/>
                </a:lnTo>
                <a:lnTo>
                  <a:pt x="0" y="1131221"/>
                </a:lnTo>
                <a:lnTo>
                  <a:pt x="239641" y="99223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49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504434" y="4327496"/>
            <a:ext cx="2347871" cy="511139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0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04434" y="4757125"/>
            <a:ext cx="2347871" cy="979807"/>
          </a:xfrm>
          <a:noFill/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</p:txBody>
      </p:sp>
      <p:pic>
        <p:nvPicPr>
          <p:cNvPr id="51" name="図 5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3328996" y="4599491"/>
            <a:ext cx="674243" cy="898912"/>
          </a:xfrm>
          <a:prstGeom prst="rect">
            <a:avLst/>
          </a:prstGeom>
        </p:spPr>
      </p:pic>
      <p:sp>
        <p:nvSpPr>
          <p:cNvPr id="52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21600000">
            <a:off x="3503439" y="4842073"/>
            <a:ext cx="323123" cy="43028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0036417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25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75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2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/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/>
      <p:bldP spid="43" grpId="0" animBg="1"/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/>
      <p:bldP spid="48" grpId="0" animBg="1"/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7780" y="3269294"/>
            <a:ext cx="6858000" cy="400035"/>
          </a:xfrm>
          <a:prstGeom prst="rect">
            <a:avLst/>
          </a:prstGeom>
        </p:spPr>
      </p:pic>
      <p:sp>
        <p:nvSpPr>
          <p:cNvPr id="2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6180780" y="0"/>
            <a:ext cx="2963220" cy="6858000"/>
          </a:xfrm>
          <a:solidFill>
            <a:schemeClr val="tx1">
              <a:alpha val="5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269731" y="1312985"/>
            <a:ext cx="2606525" cy="4789261"/>
          </a:xfrm>
          <a:noFill/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30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59" y="2590767"/>
            <a:ext cx="1407142" cy="1876027"/>
          </a:xfrm>
          <a:prstGeom prst="rect">
            <a:avLst/>
          </a:prstGeom>
        </p:spPr>
      </p:pic>
      <p:sp>
        <p:nvSpPr>
          <p:cNvPr id="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2916856" y="3689360"/>
            <a:ext cx="1270110" cy="604825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3302286" y="3018120"/>
            <a:ext cx="493487" cy="65715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465" y="3463148"/>
            <a:ext cx="1704909" cy="2273015"/>
          </a:xfrm>
          <a:prstGeom prst="rect">
            <a:avLst/>
          </a:prstGeom>
        </p:spPr>
      </p:pic>
      <p:sp>
        <p:nvSpPr>
          <p:cNvPr id="1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4252601" y="4772715"/>
            <a:ext cx="1548679" cy="604825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4741646" y="3997833"/>
            <a:ext cx="571317" cy="760795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224" y="1673456"/>
            <a:ext cx="1407142" cy="1876027"/>
          </a:xfrm>
          <a:prstGeom prst="rect">
            <a:avLst/>
          </a:prstGeom>
        </p:spPr>
      </p:pic>
      <p:sp>
        <p:nvSpPr>
          <p:cNvPr id="1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4265621" y="2772049"/>
            <a:ext cx="1270110" cy="604825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25" hasCustomPrompt="1"/>
          </p:nvPr>
        </p:nvSpPr>
        <p:spPr>
          <a:xfrm>
            <a:off x="4651052" y="2100809"/>
            <a:ext cx="493487" cy="65715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107" y="2908548"/>
            <a:ext cx="450833" cy="60105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67" y="3825952"/>
            <a:ext cx="450833" cy="60105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86" y="1610255"/>
            <a:ext cx="1704909" cy="2273015"/>
          </a:xfrm>
          <a:prstGeom prst="rect">
            <a:avLst/>
          </a:prstGeom>
        </p:spPr>
      </p:pic>
      <p:sp>
        <p:nvSpPr>
          <p:cNvPr id="1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278822" y="2919822"/>
            <a:ext cx="1548679" cy="604825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7" hasCustomPrompt="1"/>
          </p:nvPr>
        </p:nvSpPr>
        <p:spPr>
          <a:xfrm>
            <a:off x="1767867" y="2144941"/>
            <a:ext cx="571317" cy="760795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21" name="図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94" y="4398829"/>
            <a:ext cx="1407142" cy="1876027"/>
          </a:xfrm>
          <a:prstGeom prst="rect">
            <a:avLst/>
          </a:prstGeom>
        </p:spPr>
      </p:pic>
      <p:sp>
        <p:nvSpPr>
          <p:cNvPr id="23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568091" y="5497422"/>
            <a:ext cx="1270110" cy="604825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1953521" y="4826182"/>
            <a:ext cx="493487" cy="65715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25" name="図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78" y="3229906"/>
            <a:ext cx="450833" cy="601058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64" y="4423803"/>
            <a:ext cx="450833" cy="601058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7" y="3789694"/>
            <a:ext cx="1407142" cy="1876027"/>
          </a:xfrm>
          <a:prstGeom prst="rect">
            <a:avLst/>
          </a:prstGeom>
        </p:spPr>
      </p:pic>
      <p:sp>
        <p:nvSpPr>
          <p:cNvPr id="32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228244" y="4888287"/>
            <a:ext cx="1270110" cy="604825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31" hasCustomPrompt="1"/>
          </p:nvPr>
        </p:nvSpPr>
        <p:spPr>
          <a:xfrm>
            <a:off x="613675" y="4217047"/>
            <a:ext cx="493487" cy="65715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35" name="図 3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92" y="6225776"/>
            <a:ext cx="450833" cy="601058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46" y="1122807"/>
            <a:ext cx="450833" cy="6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62900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>
        <p:tmplLst>
          <p:tmpl>
            <p:tnLst>
              <p:par>
                <p:cTn presetID="16" presetClass="entr" presetSubtype="4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/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65070"/>
            <a:ext cx="9144000" cy="1237370"/>
          </a:xfrm>
          <a:solidFill>
            <a:schemeClr val="tx1">
              <a:alpha val="5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397424" y="4965070"/>
            <a:ext cx="8349152" cy="1237370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9" name="グラフ プレースホルダー 8"/>
          <p:cNvSpPr>
            <a:spLocks noGrp="1"/>
          </p:cNvSpPr>
          <p:nvPr>
            <p:ph type="chart" sz="quarter" idx="15" hasCustomPrompt="1"/>
          </p:nvPr>
        </p:nvSpPr>
        <p:spPr>
          <a:xfrm>
            <a:off x="397704" y="1682752"/>
            <a:ext cx="8348593" cy="3194050"/>
          </a:xfrm>
          <a:solidFill>
            <a:schemeClr val="tx1">
              <a:alpha val="20000"/>
            </a:schemeClr>
          </a:solidFill>
          <a:effectLst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graph here</a:t>
            </a:r>
          </a:p>
        </p:txBody>
      </p:sp>
    </p:spTree>
    <p:extLst>
      <p:ext uri="{BB962C8B-B14F-4D97-AF65-F5344CB8AC3E}">
        <p14:creationId xmlns:p14="http://schemas.microsoft.com/office/powerpoint/2010/main" val="2674298518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 userDrawn="1"/>
        </p:nvSpPr>
        <p:spPr>
          <a:xfrm>
            <a:off x="268739" y="4964990"/>
            <a:ext cx="4171500" cy="146293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4618547" y="4975766"/>
            <a:ext cx="4171500" cy="146293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06039" y="5574899"/>
            <a:ext cx="3934506" cy="742164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9" name="グラフ プレースホルダー 8"/>
          <p:cNvSpPr>
            <a:spLocks noGrp="1"/>
          </p:cNvSpPr>
          <p:nvPr>
            <p:ph type="chart" sz="quarter" idx="15" hasCustomPrompt="1"/>
          </p:nvPr>
        </p:nvSpPr>
        <p:spPr>
          <a:xfrm>
            <a:off x="406171" y="1682752"/>
            <a:ext cx="3934242" cy="3194050"/>
          </a:xfrm>
          <a:solidFill>
            <a:schemeClr val="tx1">
              <a:alpha val="20000"/>
            </a:schemeClr>
          </a:solidFill>
          <a:effectLst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graph here</a:t>
            </a:r>
          </a:p>
        </p:txBody>
      </p:sp>
      <p:sp>
        <p:nvSpPr>
          <p:cNvPr id="14" name="グラフ プレースホルダー 8"/>
          <p:cNvSpPr>
            <a:spLocks noGrp="1"/>
          </p:cNvSpPr>
          <p:nvPr>
            <p:ph type="chart" sz="quarter" idx="18" hasCustomPrompt="1"/>
          </p:nvPr>
        </p:nvSpPr>
        <p:spPr>
          <a:xfrm>
            <a:off x="4745923" y="1682672"/>
            <a:ext cx="3934242" cy="3194050"/>
          </a:xfrm>
          <a:solidFill>
            <a:schemeClr val="tx1">
              <a:alpha val="20000"/>
            </a:schemeClr>
          </a:solidFill>
          <a:effectLst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graph here</a:t>
            </a:r>
          </a:p>
        </p:txBody>
      </p:sp>
      <p:sp>
        <p:nvSpPr>
          <p:cNvPr id="11" name="正方形/長方形 10"/>
          <p:cNvSpPr/>
          <p:nvPr userDrawn="1"/>
        </p:nvSpPr>
        <p:spPr>
          <a:xfrm rot="-180000">
            <a:off x="137548" y="5010407"/>
            <a:ext cx="3338672" cy="44832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en-US" sz="1600">
              <a:solidFill>
                <a:srgbClr val="3F3F3F"/>
              </a:solidFill>
            </a:endParaRP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 rot="-180000">
            <a:off x="156238" y="4955012"/>
            <a:ext cx="3287834" cy="528059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600" spc="15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4745792" y="5574818"/>
            <a:ext cx="3934506" cy="742164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 rot="-180000">
            <a:off x="4477300" y="5010327"/>
            <a:ext cx="3338672" cy="44832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en-US" sz="1600">
              <a:solidFill>
                <a:srgbClr val="3F3F3F"/>
              </a:solidFill>
            </a:endParaRP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 rot="-180000">
            <a:off x="4495990" y="4954931"/>
            <a:ext cx="3287834" cy="528059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600" spc="15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3806963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4" grpId="0" animBg="1"/>
      <p:bldP spid="11" grpId="0" animBg="1"/>
      <p:bldP spid="1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3F3F3F"/>
                </a:solidFill>
              </a:rPr>
              <a:t>The Power of PowerPoint | thepopp.com</a:t>
            </a:r>
            <a:endParaRPr lang="ja-JP" altLang="en-US" dirty="0">
              <a:solidFill>
                <a:srgbClr val="3F3F3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>
                <a:solidFill>
                  <a:srgbClr val="3F3F3F"/>
                </a:solidFill>
              </a:rPr>
              <a:pPr/>
              <a:t>‹#›</a:t>
            </a:fld>
            <a:endParaRPr lang="ja-JP" altLang="en-US">
              <a:solidFill>
                <a:srgbClr val="3F3F3F"/>
              </a:solidFill>
            </a:endParaRPr>
          </a:p>
        </p:txBody>
      </p:sp>
      <p:sp>
        <p:nvSpPr>
          <p:cNvPr id="9" name="グラフ プレースホルダー 8"/>
          <p:cNvSpPr>
            <a:spLocks noGrp="1"/>
          </p:cNvSpPr>
          <p:nvPr>
            <p:ph type="chart" sz="quarter" idx="15" hasCustomPrompt="1"/>
          </p:nvPr>
        </p:nvSpPr>
        <p:spPr>
          <a:xfrm>
            <a:off x="215504" y="1801969"/>
            <a:ext cx="1980172" cy="2640000"/>
          </a:xfrm>
          <a:solidFill>
            <a:schemeClr val="tx1">
              <a:alpha val="2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graph here</a:t>
            </a:r>
          </a:p>
        </p:txBody>
      </p:sp>
      <p:sp>
        <p:nvSpPr>
          <p:cNvPr id="11" name="正方形/長方形 10"/>
          <p:cNvSpPr/>
          <p:nvPr userDrawn="1"/>
        </p:nvSpPr>
        <p:spPr>
          <a:xfrm rot="21600000">
            <a:off x="215504" y="4495814"/>
            <a:ext cx="1980172" cy="188208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15" name="正方形/長方形 14"/>
          <p:cNvSpPr/>
          <p:nvPr userDrawn="1"/>
        </p:nvSpPr>
        <p:spPr>
          <a:xfrm rot="-180000">
            <a:off x="128079" y="4556003"/>
            <a:ext cx="1969126" cy="44832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en-US" sz="1600">
              <a:solidFill>
                <a:srgbClr val="3F3F3F"/>
              </a:solidFill>
            </a:endParaRP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16565" y="5151337"/>
            <a:ext cx="1972538" cy="1146069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 rot="-180000">
            <a:off x="146754" y="4499881"/>
            <a:ext cx="1939142" cy="528059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600" spc="15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グラフ プレースホルダー 8"/>
          <p:cNvSpPr>
            <a:spLocks noGrp="1"/>
          </p:cNvSpPr>
          <p:nvPr>
            <p:ph type="chart" sz="quarter" idx="16" hasCustomPrompt="1"/>
          </p:nvPr>
        </p:nvSpPr>
        <p:spPr>
          <a:xfrm>
            <a:off x="2449202" y="1801969"/>
            <a:ext cx="1980172" cy="2640000"/>
          </a:xfrm>
          <a:solidFill>
            <a:schemeClr val="tx1">
              <a:alpha val="2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graph here</a:t>
            </a:r>
          </a:p>
        </p:txBody>
      </p:sp>
      <p:sp>
        <p:nvSpPr>
          <p:cNvPr id="25" name="正方形/長方形 24"/>
          <p:cNvSpPr/>
          <p:nvPr userDrawn="1"/>
        </p:nvSpPr>
        <p:spPr>
          <a:xfrm rot="21600000">
            <a:off x="2449202" y="4495814"/>
            <a:ext cx="1980172" cy="188208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27" name="正方形/長方形 26"/>
          <p:cNvSpPr/>
          <p:nvPr userDrawn="1"/>
        </p:nvSpPr>
        <p:spPr>
          <a:xfrm rot="-180000">
            <a:off x="2345985" y="4556003"/>
            <a:ext cx="1969126" cy="44832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en-US" sz="1600">
              <a:solidFill>
                <a:srgbClr val="3F3F3F"/>
              </a:solidFill>
            </a:endParaRP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452455" y="5151337"/>
            <a:ext cx="1972538" cy="1146069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 rot="-180000">
            <a:off x="2364660" y="4499881"/>
            <a:ext cx="1939142" cy="528059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600" spc="15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グラフ プレースホルダー 8"/>
          <p:cNvSpPr>
            <a:spLocks noGrp="1"/>
          </p:cNvSpPr>
          <p:nvPr>
            <p:ph type="chart" sz="quarter" idx="19" hasCustomPrompt="1"/>
          </p:nvPr>
        </p:nvSpPr>
        <p:spPr>
          <a:xfrm>
            <a:off x="4682901" y="1801969"/>
            <a:ext cx="1980172" cy="2640000"/>
          </a:xfrm>
          <a:solidFill>
            <a:schemeClr val="tx1">
              <a:alpha val="2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graph here</a:t>
            </a:r>
          </a:p>
        </p:txBody>
      </p:sp>
      <p:sp>
        <p:nvSpPr>
          <p:cNvPr id="31" name="正方形/長方形 30"/>
          <p:cNvSpPr/>
          <p:nvPr userDrawn="1"/>
        </p:nvSpPr>
        <p:spPr>
          <a:xfrm rot="21600000">
            <a:off x="4682901" y="4495814"/>
            <a:ext cx="1980172" cy="188208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32" name="正方形/長方形 31"/>
          <p:cNvSpPr/>
          <p:nvPr userDrawn="1"/>
        </p:nvSpPr>
        <p:spPr>
          <a:xfrm rot="-180000">
            <a:off x="4577038" y="4556003"/>
            <a:ext cx="1969126" cy="44832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en-US" sz="1600">
              <a:solidFill>
                <a:srgbClr val="3F3F3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688344" y="5151337"/>
            <a:ext cx="1972538" cy="1146069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 rot="-180000">
            <a:off x="4595713" y="4499881"/>
            <a:ext cx="1939142" cy="528059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600" spc="15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グラフ プレースホルダー 8"/>
          <p:cNvSpPr>
            <a:spLocks noGrp="1"/>
          </p:cNvSpPr>
          <p:nvPr>
            <p:ph type="chart" sz="quarter" idx="22" hasCustomPrompt="1"/>
          </p:nvPr>
        </p:nvSpPr>
        <p:spPr>
          <a:xfrm>
            <a:off x="6916601" y="1806890"/>
            <a:ext cx="1980172" cy="2640000"/>
          </a:xfrm>
          <a:solidFill>
            <a:schemeClr val="tx1">
              <a:alpha val="2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graph here</a:t>
            </a:r>
          </a:p>
        </p:txBody>
      </p:sp>
      <p:sp>
        <p:nvSpPr>
          <p:cNvPr id="36" name="正方形/長方形 35"/>
          <p:cNvSpPr/>
          <p:nvPr userDrawn="1"/>
        </p:nvSpPr>
        <p:spPr>
          <a:xfrm rot="21600000">
            <a:off x="6916601" y="4500735"/>
            <a:ext cx="1980172" cy="188208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 dirty="0">
              <a:solidFill>
                <a:srgbClr val="3F3F3F"/>
              </a:solidFill>
            </a:endParaRPr>
          </a:p>
        </p:txBody>
      </p:sp>
      <p:sp>
        <p:nvSpPr>
          <p:cNvPr id="37" name="正方形/長方形 36"/>
          <p:cNvSpPr/>
          <p:nvPr userDrawn="1"/>
        </p:nvSpPr>
        <p:spPr>
          <a:xfrm rot="-180000">
            <a:off x="6812450" y="4560924"/>
            <a:ext cx="1969126" cy="44832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en-US" sz="1600">
              <a:solidFill>
                <a:srgbClr val="3F3F3F"/>
              </a:solidFill>
            </a:endParaRPr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6924234" y="5156258"/>
            <a:ext cx="1972538" cy="1146069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 rot="-180000">
            <a:off x="6831125" y="4504801"/>
            <a:ext cx="1939142" cy="528059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defRPr sz="1600" spc="15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3833309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250"/>
                            </p:stCondLst>
                            <p:childTnLst>
                              <p:par>
                                <p:cTn id="7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75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animBg="1"/>
      <p:bldP spid="27" grpId="0" animBg="1"/>
      <p:bldP spid="2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85800" y="2648572"/>
            <a:ext cx="7772400" cy="1057333"/>
          </a:xfrm>
        </p:spPr>
        <p:txBody>
          <a:bodyPr anchor="t">
            <a:noAutofit/>
          </a:bodyPr>
          <a:lstStyle>
            <a:lvl1pPr algn="ctr">
              <a:defRPr sz="48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683230" y="5685251"/>
            <a:ext cx="7777539" cy="1008112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683230" y="3669060"/>
            <a:ext cx="7777539" cy="576031"/>
          </a:xfr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4297980" y="5397219"/>
            <a:ext cx="544116" cy="125685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3519936" y="1661411"/>
            <a:ext cx="432085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4077284" y="1661411"/>
            <a:ext cx="432085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4634631" y="1661411"/>
            <a:ext cx="432085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5191979" y="1661411"/>
            <a:ext cx="432085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21072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4777152" y="-3292475"/>
            <a:ext cx="177070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3894977" y="3344665"/>
            <a:ext cx="17702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4777152" y="-3292475"/>
            <a:ext cx="1770708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3894977" y="3344665"/>
            <a:ext cx="17702467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4777152" y="-3292475"/>
            <a:ext cx="17707083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3894977" y="3344665"/>
            <a:ext cx="17702467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4777152" y="-3292475"/>
            <a:ext cx="1770708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3894977" y="3344665"/>
            <a:ext cx="17702467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2891603" y="2033285"/>
            <a:ext cx="3360000" cy="2520219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srgbClr val="1C1C1C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3221486" y="1493395"/>
            <a:ext cx="2700234" cy="36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srgbClr val="1C1C1C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2651603" y="1853270"/>
            <a:ext cx="3840000" cy="288025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srgbClr val="1C1C1C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2531603" y="1763262"/>
            <a:ext cx="4080000" cy="3060266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srgbClr val="1C1C1C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2411603" y="1673254"/>
            <a:ext cx="4320000" cy="3240281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srgbClr val="1C1C1C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2861455" y="1013395"/>
            <a:ext cx="3420297" cy="456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srgbClr val="1C1C1C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85800" y="2648572"/>
            <a:ext cx="7772400" cy="1057333"/>
          </a:xfrm>
        </p:spPr>
        <p:txBody>
          <a:bodyPr anchor="t">
            <a:noAutofit/>
          </a:bodyPr>
          <a:lstStyle>
            <a:lvl1pPr algn="ctr">
              <a:defRPr sz="48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683230" y="3669060"/>
            <a:ext cx="7777539" cy="576031"/>
          </a:xfr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683230" y="5685251"/>
            <a:ext cx="7777539" cy="1008112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4297980" y="5397219"/>
            <a:ext cx="544116" cy="125685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3519936" y="1661411"/>
            <a:ext cx="432085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4077284" y="1661411"/>
            <a:ext cx="432085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4634631" y="1661411"/>
            <a:ext cx="432085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2" name="円/楕円 41"/>
          <p:cNvSpPr/>
          <p:nvPr userDrawn="1"/>
        </p:nvSpPr>
        <p:spPr>
          <a:xfrm>
            <a:off x="5191979" y="1661411"/>
            <a:ext cx="432085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33929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85800" y="2648572"/>
            <a:ext cx="7772400" cy="1057333"/>
          </a:xfrm>
        </p:spPr>
        <p:txBody>
          <a:bodyPr anchor="t">
            <a:noAutofit/>
          </a:bodyPr>
          <a:lstStyle>
            <a:lvl1pPr algn="ctr">
              <a:defRPr sz="48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683230" y="4741334"/>
            <a:ext cx="7777539" cy="1952029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683230" y="3669060"/>
            <a:ext cx="7777539" cy="576031"/>
          </a:xfr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4297980" y="4429600"/>
            <a:ext cx="544116" cy="125685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328008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324896" y="1940835"/>
            <a:ext cx="3384571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51145" y="1508786"/>
            <a:ext cx="720142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3797357" y="4511094"/>
            <a:ext cx="468093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3789090" y="5301209"/>
            <a:ext cx="701649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305156" y="1508786"/>
            <a:ext cx="612121" cy="960107"/>
          </a:xfrm>
        </p:spPr>
        <p:txBody>
          <a:bodyPr anchor="ctr">
            <a:noAutofit/>
          </a:bodyPr>
          <a:lstStyle>
            <a:lvl1pPr algn="ctr">
              <a:defRPr sz="27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729066" y="3429248"/>
            <a:ext cx="576232" cy="7682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32868" y="4293096"/>
            <a:ext cx="3168627" cy="672075"/>
          </a:xfrm>
        </p:spPr>
        <p:txBody>
          <a:bodyPr anchor="ctr">
            <a:normAutofit/>
          </a:bodyPr>
          <a:lstStyle>
            <a:lvl1pPr algn="ctr">
              <a:defRPr sz="22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716028" y="5532123"/>
            <a:ext cx="592637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043302" y="1248653"/>
            <a:ext cx="396078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3556330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163" y="1940835"/>
            <a:ext cx="3384571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4727" y="1508786"/>
            <a:ext cx="720142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3383764" y="5186020"/>
            <a:ext cx="468093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103908" y="5530537"/>
            <a:ext cx="701649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8298737" y="1508786"/>
            <a:ext cx="612121" cy="960107"/>
          </a:xfrm>
        </p:spPr>
        <p:txBody>
          <a:bodyPr anchor="ctr">
            <a:noAutofit/>
          </a:bodyPr>
          <a:lstStyle>
            <a:lvl1pPr algn="ctr">
              <a:defRPr sz="27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6804333" y="3429248"/>
            <a:ext cx="576232" cy="7682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508135" y="4293096"/>
            <a:ext cx="3168627" cy="672075"/>
          </a:xfrm>
        </p:spPr>
        <p:txBody>
          <a:bodyPr anchor="ctr">
            <a:normAutofit/>
          </a:bodyPr>
          <a:lstStyle>
            <a:lvl1pPr algn="ctr">
              <a:defRPr sz="22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805557" y="4790962"/>
            <a:ext cx="592637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848649" y="957488"/>
            <a:ext cx="396078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1083579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01232"/>
      </p:ext>
    </p:extLst>
  </p:cSld>
  <p:clrMapOvr>
    <a:masterClrMapping/>
  </p:clrMapOvr>
  <p:transition spd="slow" advTm="300000">
    <p:cover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3050257" y="3115088"/>
            <a:ext cx="406014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FD497C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935280" y="775461"/>
            <a:ext cx="2530434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8" name="円/楕円 27"/>
          <p:cNvSpPr/>
          <p:nvPr userDrawn="1"/>
        </p:nvSpPr>
        <p:spPr>
          <a:xfrm>
            <a:off x="634187" y="1170730"/>
            <a:ext cx="684135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853331" y="692697"/>
            <a:ext cx="2530434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3773280" y="740702"/>
            <a:ext cx="4788948" cy="900605"/>
          </a:xfrm>
        </p:spPr>
        <p:txBody>
          <a:bodyPr anchor="b">
            <a:normAutofit/>
          </a:bodyPr>
          <a:lstStyle>
            <a:lvl1pPr>
              <a:defRPr sz="33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3845294" y="1651456"/>
            <a:ext cx="1620321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3773280" y="1699902"/>
            <a:ext cx="4788948" cy="623628"/>
          </a:xfrm>
        </p:spPr>
        <p:txBody>
          <a:bodyPr anchor="t">
            <a:noAutofit/>
          </a:bodyPr>
          <a:lstStyle>
            <a:lvl1pPr algn="l">
              <a:defRPr sz="16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935280" y="775461"/>
            <a:ext cx="2458420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4052737" y="2559169"/>
            <a:ext cx="648129" cy="864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4220490" y="2782820"/>
            <a:ext cx="312623" cy="4167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5360694" y="2559168"/>
            <a:ext cx="648129" cy="864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6660413" y="2559168"/>
            <a:ext cx="648129" cy="864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5528447" y="2782820"/>
            <a:ext cx="312623" cy="4167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6828166" y="2782819"/>
            <a:ext cx="312623" cy="4167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3771242" y="3519717"/>
            <a:ext cx="1224242" cy="623628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076100" y="3519717"/>
            <a:ext cx="1224242" cy="623628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372356" y="3518153"/>
            <a:ext cx="1224242" cy="623628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96495" y="4197086"/>
            <a:ext cx="7951011" cy="1344149"/>
          </a:xfrm>
        </p:spPr>
        <p:txBody>
          <a:bodyPr anchor="ctr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5685251"/>
            <a:ext cx="9144000" cy="1172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2008178" y="5848760"/>
            <a:ext cx="312623" cy="4167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4413992" y="5848760"/>
            <a:ext cx="312623" cy="4167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804480" y="5848759"/>
            <a:ext cx="312623" cy="4167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192298" y="6309762"/>
            <a:ext cx="1975424" cy="38360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582591" y="6309762"/>
            <a:ext cx="1975424" cy="38360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981245" y="6309762"/>
            <a:ext cx="1975424" cy="38360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287152" y="679450"/>
            <a:ext cx="432085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976255" y="711321"/>
            <a:ext cx="216043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2" name="正方形/長方形 31"/>
          <p:cNvSpPr/>
          <p:nvPr userDrawn="1"/>
        </p:nvSpPr>
        <p:spPr>
          <a:xfrm>
            <a:off x="0" y="0"/>
            <a:ext cx="9144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4" name="円/楕円 33"/>
          <p:cNvSpPr/>
          <p:nvPr userDrawn="1"/>
        </p:nvSpPr>
        <p:spPr>
          <a:xfrm>
            <a:off x="3551638" y="2858988"/>
            <a:ext cx="243519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FD49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05469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8714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400"/>
            <a:ext cx="1308714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307249" y="0"/>
            <a:ext cx="1308714" cy="1713600"/>
          </a:xfrm>
          <a:solidFill>
            <a:schemeClr val="accent6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307249" y="1715400"/>
            <a:ext cx="1308714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2612229" y="0"/>
            <a:ext cx="1308714" cy="17136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2612229" y="1715400"/>
            <a:ext cx="1308714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2612229" y="3429000"/>
            <a:ext cx="1308714" cy="17136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2612229" y="5144400"/>
            <a:ext cx="1308714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3917210" y="5144400"/>
            <a:ext cx="1308714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5222191" y="5144400"/>
            <a:ext cx="1308714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6527172" y="0"/>
            <a:ext cx="1308714" cy="171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6527172" y="1715400"/>
            <a:ext cx="1308714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6527172" y="5144400"/>
            <a:ext cx="1308714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7832154" y="0"/>
            <a:ext cx="1308714" cy="17136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7832154" y="1715400"/>
            <a:ext cx="1308714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7832154" y="5144400"/>
            <a:ext cx="1308714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0" y="3429000"/>
            <a:ext cx="2612027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3917210" y="0"/>
            <a:ext cx="2612027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4114395" y="3498416"/>
            <a:ext cx="4788948" cy="900605"/>
          </a:xfrm>
        </p:spPr>
        <p:txBody>
          <a:bodyPr anchor="b">
            <a:normAutofit/>
          </a:bodyPr>
          <a:lstStyle>
            <a:lvl1pPr>
              <a:defRPr sz="33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4186410" y="4409170"/>
            <a:ext cx="1620321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114395" y="4457617"/>
            <a:ext cx="4788948" cy="623628"/>
          </a:xfrm>
        </p:spPr>
        <p:txBody>
          <a:bodyPr anchor="t">
            <a:noAutofit/>
          </a:bodyPr>
          <a:lstStyle>
            <a:lvl1pPr algn="l">
              <a:defRPr sz="16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8503472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8714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400"/>
            <a:ext cx="1308714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3429000"/>
            <a:ext cx="1308714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5144400"/>
            <a:ext cx="1308714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307249" y="0"/>
            <a:ext cx="1308714" cy="1713600"/>
          </a:xfrm>
          <a:solidFill>
            <a:schemeClr val="accent6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307249" y="1715400"/>
            <a:ext cx="1308714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1307249" y="3429000"/>
            <a:ext cx="1308714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1307249" y="5144400"/>
            <a:ext cx="1308714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2612229" y="0"/>
            <a:ext cx="1308714" cy="17136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2612229" y="1715400"/>
            <a:ext cx="1308714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2612229" y="3429000"/>
            <a:ext cx="1308714" cy="17136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2612229" y="5144400"/>
            <a:ext cx="1308714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3917210" y="0"/>
            <a:ext cx="1308714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3917210" y="1715400"/>
            <a:ext cx="1308714" cy="1713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3917210" y="3429000"/>
            <a:ext cx="1308714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3917210" y="5144400"/>
            <a:ext cx="1308714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5222191" y="0"/>
            <a:ext cx="1308714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5222191" y="1715400"/>
            <a:ext cx="1308714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5222191" y="3429000"/>
            <a:ext cx="1308714" cy="17136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5222191" y="5144400"/>
            <a:ext cx="1308714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6527172" y="0"/>
            <a:ext cx="1308714" cy="171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6527172" y="1715400"/>
            <a:ext cx="1308714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6527172" y="3429000"/>
            <a:ext cx="1308714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6527172" y="5144400"/>
            <a:ext cx="1308714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7832154" y="0"/>
            <a:ext cx="1308714" cy="17136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7832154" y="1715400"/>
            <a:ext cx="1308714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7832154" y="3429000"/>
            <a:ext cx="1308714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7832154" y="5144400"/>
            <a:ext cx="1308714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1472114"/>
      </p:ext>
    </p:extLst>
  </p:cSld>
  <p:clrMapOvr>
    <a:masterClrMapping/>
  </p:clrMapOvr>
  <p:transition spd="slow" advTm="300000">
    <p:cover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7651775" y="4014138"/>
            <a:ext cx="406014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FD497C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888102" y="2516899"/>
            <a:ext cx="684135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309771" y="2228867"/>
            <a:ext cx="432085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789971" y="2690349"/>
            <a:ext cx="216043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8239315" y="3880494"/>
            <a:ext cx="243519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FD497C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19093" y="29028"/>
            <a:ext cx="1800156" cy="2400000"/>
          </a:xfrm>
          <a:solidFill>
            <a:schemeClr val="accent1"/>
          </a:solidFill>
        </p:spPr>
        <p:txBody>
          <a:bodyPr/>
          <a:lstStyle>
            <a:lvl1pPr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44037" y="29028"/>
            <a:ext cx="1800156" cy="24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3668980" y="29028"/>
            <a:ext cx="1800156" cy="24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494569" y="29028"/>
            <a:ext cx="1800156" cy="24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318869" y="29028"/>
            <a:ext cx="1800156" cy="24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7967" y="4419110"/>
            <a:ext cx="1800156" cy="2400000"/>
          </a:xfrm>
          <a:solidFill>
            <a:schemeClr val="accent5"/>
          </a:solidFill>
        </p:spPr>
        <p:txBody>
          <a:bodyPr/>
          <a:lstStyle>
            <a:lvl1pPr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842911" y="4419110"/>
            <a:ext cx="1800156" cy="24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3667855" y="4419110"/>
            <a:ext cx="1800156" cy="24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5493444" y="4419110"/>
            <a:ext cx="1800156" cy="24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7317743" y="4419110"/>
            <a:ext cx="1800156" cy="24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362889" y="2637235"/>
            <a:ext cx="8411758" cy="900605"/>
          </a:xfrm>
        </p:spPr>
        <p:txBody>
          <a:bodyPr anchor="b">
            <a:normAutofit/>
          </a:bodyPr>
          <a:lstStyle>
            <a:lvl1pPr algn="ctr">
              <a:defRPr sz="33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3761443" y="3547989"/>
            <a:ext cx="1620321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62889" y="3596435"/>
            <a:ext cx="8411758" cy="623628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8657744" y="3495431"/>
            <a:ext cx="378888" cy="5051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FD49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6165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2571973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4571603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2560295" y="0"/>
            <a:ext cx="3560011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6120306" y="0"/>
            <a:ext cx="3023694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4571603" y="3429000"/>
            <a:ext cx="2052803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6624406" y="3429000"/>
            <a:ext cx="2514836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116" y="500675"/>
            <a:ext cx="2340463" cy="1044621"/>
          </a:xfrm>
        </p:spPr>
        <p:txBody>
          <a:bodyPr anchor="b">
            <a:normAutofit/>
          </a:bodyPr>
          <a:lstStyle>
            <a:lvl1pPr algn="ctr">
              <a:defRPr sz="18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116" y="1701716"/>
            <a:ext cx="2340464" cy="1487257"/>
          </a:xfrm>
        </p:spPr>
        <p:txBody>
          <a:bodyPr anchor="t">
            <a:noAutofit/>
          </a:bodyPr>
          <a:lstStyle>
            <a:lvl1pPr algn="ctr">
              <a:defRPr sz="1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644014" y="3573016"/>
            <a:ext cx="1908378" cy="3120347"/>
          </a:xfrm>
        </p:spPr>
        <p:txBody>
          <a:bodyPr anchor="ctr">
            <a:noAutofit/>
          </a:bodyPr>
          <a:lstStyle>
            <a:lvl1pPr algn="l">
              <a:defRPr sz="1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2053266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3976914"/>
            <a:ext cx="9144000" cy="2881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49" y="2967732"/>
            <a:ext cx="504634" cy="100918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31" y="2971388"/>
            <a:ext cx="490922" cy="100552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88" y="2773940"/>
            <a:ext cx="603366" cy="120297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25" y="2470455"/>
            <a:ext cx="530688" cy="150645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29" y="2419264"/>
            <a:ext cx="586911" cy="155765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78" y="2188907"/>
            <a:ext cx="585540" cy="1788006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21442" y="1945551"/>
            <a:ext cx="2194750" cy="480053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611666" y="1374814"/>
            <a:ext cx="2194750" cy="480053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144009" y="1011208"/>
            <a:ext cx="2194750" cy="480053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942632" y="1590874"/>
            <a:ext cx="2194750" cy="480053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863403" y="804077"/>
            <a:ext cx="2194750" cy="480053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349173" y="431542"/>
            <a:ext cx="2194750" cy="480053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1618817" y="2425604"/>
            <a:ext cx="0" cy="448225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2712897" y="1944914"/>
            <a:ext cx="0" cy="9225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3952191" y="1364343"/>
            <a:ext cx="0" cy="1265941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5034772" y="2098914"/>
            <a:ext cx="0" cy="223373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6241384" y="1507999"/>
            <a:ext cx="0" cy="814287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7454139" y="922965"/>
            <a:ext cx="0" cy="1175948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362889" y="4214454"/>
            <a:ext cx="8411758" cy="900605"/>
          </a:xfrm>
        </p:spPr>
        <p:txBody>
          <a:bodyPr anchor="b">
            <a:normAutofit/>
          </a:bodyPr>
          <a:lstStyle>
            <a:lvl1pPr algn="ctr">
              <a:defRPr sz="33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3761443" y="5125208"/>
            <a:ext cx="1620321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15138" y="5321905"/>
            <a:ext cx="8713724" cy="1112762"/>
          </a:xfrm>
        </p:spPr>
        <p:txBody>
          <a:bodyPr>
            <a:noAutofit/>
          </a:bodyPr>
          <a:lstStyle>
            <a:lvl1pPr algn="ctr">
              <a:defRPr sz="1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2623224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4007397" y="37273"/>
            <a:ext cx="5136603" cy="4481941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0" y="0"/>
            <a:ext cx="9144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99" y="471963"/>
            <a:ext cx="962000" cy="40472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81" y="1017730"/>
            <a:ext cx="890356" cy="350148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4519215"/>
            <a:ext cx="9144000" cy="23387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362889" y="4637788"/>
            <a:ext cx="8411758" cy="900605"/>
          </a:xfrm>
        </p:spPr>
        <p:txBody>
          <a:bodyPr anchor="b">
            <a:normAutofit/>
          </a:bodyPr>
          <a:lstStyle>
            <a:lvl1pPr algn="ctr">
              <a:defRPr sz="33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761443" y="5548542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826342" y="397384"/>
            <a:ext cx="3027481" cy="821816"/>
          </a:xfrm>
        </p:spPr>
        <p:txBody>
          <a:bodyPr>
            <a:noAutofit/>
          </a:bodyPr>
          <a:lstStyle>
            <a:lvl1pPr algn="l">
              <a:defRPr sz="33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228992" y="397384"/>
            <a:ext cx="2840055" cy="821816"/>
          </a:xfrm>
        </p:spPr>
        <p:txBody>
          <a:bodyPr>
            <a:noAutofit/>
          </a:bodyPr>
          <a:lstStyle>
            <a:lvl1pPr algn="r">
              <a:defRPr sz="33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15138" y="5688607"/>
            <a:ext cx="8713724" cy="998520"/>
          </a:xfrm>
        </p:spPr>
        <p:txBody>
          <a:bodyPr>
            <a:noAutofit/>
          </a:bodyPr>
          <a:lstStyle>
            <a:lvl1pPr algn="ctr">
              <a:defRPr sz="1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45724" y="1930400"/>
            <a:ext cx="2638772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267861" y="2121850"/>
            <a:ext cx="204680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545724" y="2697019"/>
            <a:ext cx="2638772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270884" y="2888469"/>
            <a:ext cx="204680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45724" y="3463637"/>
            <a:ext cx="2638772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267861" y="3655086"/>
            <a:ext cx="204680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6279698" y="1932505"/>
            <a:ext cx="2638772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6001835" y="2123955"/>
            <a:ext cx="204680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6279698" y="2699124"/>
            <a:ext cx="2638772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6001835" y="2890573"/>
            <a:ext cx="204680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6279698" y="3465742"/>
            <a:ext cx="2638772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6001835" y="3657191"/>
            <a:ext cx="204680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599946" y="1225923"/>
            <a:ext cx="1620321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 userDrawn="1"/>
        </p:nvSpPr>
        <p:spPr>
          <a:xfrm>
            <a:off x="5528051" y="1225923"/>
            <a:ext cx="1620321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40497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9144000" cy="4151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99" y="308653"/>
            <a:ext cx="3956152" cy="42727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15" y="950241"/>
            <a:ext cx="1915551" cy="363114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788" y="1804275"/>
            <a:ext cx="1022570" cy="2777109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1697602" y="2157779"/>
            <a:ext cx="854943" cy="20701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2745144" y="488673"/>
            <a:ext cx="3668226" cy="270415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6629310" y="1282700"/>
            <a:ext cx="1657494" cy="295639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362889" y="4514410"/>
            <a:ext cx="8411758" cy="900605"/>
          </a:xfrm>
        </p:spPr>
        <p:txBody>
          <a:bodyPr anchor="b">
            <a:normAutofit/>
          </a:bodyPr>
          <a:lstStyle>
            <a:lvl1pPr algn="ctr">
              <a:defRPr sz="33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3761443" y="5425164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15138" y="5621862"/>
            <a:ext cx="8713724" cy="1006329"/>
          </a:xfrm>
        </p:spPr>
        <p:txBody>
          <a:bodyPr>
            <a:noAutofit/>
          </a:bodyPr>
          <a:lstStyle>
            <a:lvl1pPr algn="ctr">
              <a:defRPr sz="1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0388225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0" y="4233333"/>
            <a:ext cx="9144000" cy="2624667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9144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536449" y="164638"/>
            <a:ext cx="7175406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401559" y="2170492"/>
            <a:ext cx="4267570" cy="3200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401672" y="1845583"/>
            <a:ext cx="4267570" cy="32476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01672" y="2128010"/>
            <a:ext cx="4267570" cy="4233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492848" y="1938114"/>
            <a:ext cx="271486" cy="95250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4479406" y="1922238"/>
            <a:ext cx="100022" cy="1270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kumimoji="1" lang="ja-JP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129234" y="3708342"/>
            <a:ext cx="8518860" cy="4811602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8" name="正方形/長方形 27"/>
          <p:cNvSpPr/>
          <p:nvPr userDrawn="1"/>
        </p:nvSpPr>
        <p:spPr>
          <a:xfrm>
            <a:off x="4936990" y="4396144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891740" y="4476698"/>
            <a:ext cx="3897423" cy="1500769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5214853" y="1857789"/>
            <a:ext cx="3561609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4936990" y="2049239"/>
            <a:ext cx="204680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5214853" y="2624408"/>
            <a:ext cx="3561609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4936990" y="2815857"/>
            <a:ext cx="204680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5214853" y="3391026"/>
            <a:ext cx="3561609" cy="655782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4936990" y="3582475"/>
            <a:ext cx="204680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7" name="円/楕円 36"/>
          <p:cNvSpPr/>
          <p:nvPr userDrawn="1"/>
        </p:nvSpPr>
        <p:spPr>
          <a:xfrm>
            <a:off x="1166651" y="905648"/>
            <a:ext cx="288057" cy="38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9" name="円/楕円 13"/>
          <p:cNvSpPr/>
          <p:nvPr userDrawn="1"/>
        </p:nvSpPr>
        <p:spPr>
          <a:xfrm>
            <a:off x="23697" y="0"/>
            <a:ext cx="684135" cy="681270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511481" y="681271"/>
            <a:ext cx="396078" cy="528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905872" y="149092"/>
            <a:ext cx="496465" cy="6618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54452" y="6309239"/>
            <a:ext cx="28956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816377"/>
            <a:r>
              <a:rPr kumimoji="1"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kumimoji="1"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3" name="円/楕円 42"/>
          <p:cNvSpPr/>
          <p:nvPr userDrawn="1"/>
        </p:nvSpPr>
        <p:spPr>
          <a:xfrm>
            <a:off x="8266544" y="6100230"/>
            <a:ext cx="217193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8576329" y="6111048"/>
            <a:ext cx="540107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5" name="円/楕円 19"/>
          <p:cNvSpPr/>
          <p:nvPr userDrawn="1"/>
        </p:nvSpPr>
        <p:spPr>
          <a:xfrm>
            <a:off x="8145439" y="6469495"/>
            <a:ext cx="360071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76329" y="6288526"/>
            <a:ext cx="540107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defTabSz="816377"/>
            <a:fld id="{E6459DFB-86F3-43FA-8567-2EA6E426AE90}" type="slidenum">
              <a:rPr kumimoji="1" lang="ja-JP" altLang="en-US" smtClean="0">
                <a:solidFill>
                  <a:prstClr val="white"/>
                </a:solidFill>
              </a:rPr>
              <a:pPr defTabSz="816377"/>
              <a:t>‹#›</a:t>
            </a:fld>
            <a:endParaRPr kumimoji="1"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76007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1047841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804705" y="0"/>
            <a:ext cx="4303859" cy="6858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5989023" y="0"/>
            <a:ext cx="4303859" cy="6858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2345849" y="0"/>
            <a:ext cx="6957935" cy="6858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6482325" y="0"/>
            <a:ext cx="6957935" cy="6858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4748625" y="0"/>
            <a:ext cx="2676758" cy="6858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3310228" y="0"/>
            <a:ext cx="2324305" cy="6858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79527" y="2703891"/>
            <a:ext cx="3617897" cy="2208254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3610" y="5111521"/>
            <a:ext cx="3613814" cy="1390878"/>
          </a:xfrm>
        </p:spPr>
        <p:txBody>
          <a:bodyPr>
            <a:noAutofit/>
          </a:bodyPr>
          <a:lstStyle>
            <a:lvl1pPr algn="l">
              <a:defRPr sz="1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4598149" y="2482059"/>
            <a:ext cx="7132647" cy="200995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5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330786" y="4990568"/>
            <a:ext cx="1620141" cy="48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1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2505288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01126"/>
      </p:ext>
    </p:extLst>
  </p:cSld>
  <p:clrMapOvr>
    <a:masterClrMapping/>
  </p:clrMapOvr>
  <p:transition spd="slow" advTm="300000">
    <p:cover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0" y="5708953"/>
            <a:ext cx="4571603" cy="780411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5317446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2656721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4518781"/>
            <a:ext cx="9144001" cy="1228876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223" y="4596492"/>
            <a:ext cx="8687554" cy="10350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2778290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77634"/>
            <a:ext cx="9144000" cy="1035050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223" y="677635"/>
            <a:ext cx="8687554" cy="10350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3381804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133957"/>
      </p:ext>
    </p:extLst>
  </p:cSld>
  <p:clrMapOvr>
    <a:masterClrMapping/>
  </p:clrMapOvr>
  <p:transition spd="slow" advTm="300000">
    <p:cover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182385"/>
      </p:ext>
    </p:extLst>
  </p:cSld>
  <p:clrMapOvr>
    <a:masterClrMapping/>
  </p:clrMapOvr>
  <p:transition spd="slow" advTm="300000">
    <p:cover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62889" y="1886858"/>
            <a:ext cx="8414174" cy="2912533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081808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3976048"/>
            <a:ext cx="9144000" cy="2881952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377"/>
            <a:endParaRPr kumimoji="1" lang="ja-JP" altLang="en-US" sz="1600">
              <a:solidFill>
                <a:srgbClr val="5BB8D1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9144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54452" y="6309239"/>
            <a:ext cx="28956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816377"/>
            <a:r>
              <a:rPr kumimoji="1"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kumimoji="1"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8266544" y="6100230"/>
            <a:ext cx="217193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8576329" y="6111048"/>
            <a:ext cx="540107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7" name="円/楕円 19"/>
          <p:cNvSpPr/>
          <p:nvPr userDrawn="1"/>
        </p:nvSpPr>
        <p:spPr>
          <a:xfrm>
            <a:off x="8145439" y="6469495"/>
            <a:ext cx="360071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76329" y="6288526"/>
            <a:ext cx="540107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defTabSz="816377"/>
            <a:fld id="{E6459DFB-86F3-43FA-8567-2EA6E426AE90}" type="slidenum">
              <a:rPr kumimoji="1" lang="ja-JP" altLang="en-US" smtClean="0">
                <a:solidFill>
                  <a:prstClr val="white"/>
                </a:solidFill>
              </a:rPr>
              <a:pPr defTabSz="816377"/>
              <a:t>‹#›</a:t>
            </a:fld>
            <a:endParaRPr kumimoji="1"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53993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37995" y="2433937"/>
            <a:ext cx="8668011" cy="85349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085652" y="3383372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4409688" y="3383372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734312" y="3383372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00200" y="3565017"/>
            <a:ext cx="59436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600200" y="5521118"/>
            <a:ext cx="59436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7032333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17" name="正方形/長方形 3"/>
          <p:cNvSpPr/>
          <p:nvPr userDrawn="1"/>
        </p:nvSpPr>
        <p:spPr>
          <a:xfrm rot="10800000">
            <a:off x="7255328" y="-9678"/>
            <a:ext cx="3055257" cy="686767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 dirty="0">
              <a:solidFill>
                <a:prstClr val="white"/>
              </a:solidFill>
            </a:endParaRPr>
          </a:p>
        </p:txBody>
      </p:sp>
      <p:sp>
        <p:nvSpPr>
          <p:cNvPr id="16" name="正方形/長方形 3"/>
          <p:cNvSpPr/>
          <p:nvPr userDrawn="1"/>
        </p:nvSpPr>
        <p:spPr>
          <a:xfrm>
            <a:off x="-994228" y="0"/>
            <a:ext cx="4880428" cy="68773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1059543 w 6560457"/>
              <a:gd name="connsiteY0" fmla="*/ 0 h 10314442"/>
              <a:gd name="connsiteX1" fmla="*/ 4746171 w 6560457"/>
              <a:gd name="connsiteY1" fmla="*/ 0 h 10314442"/>
              <a:gd name="connsiteX2" fmla="*/ 6560457 w 6560457"/>
              <a:gd name="connsiteY2" fmla="*/ 10314442 h 10314442"/>
              <a:gd name="connsiteX3" fmla="*/ 0 w 6560457"/>
              <a:gd name="connsiteY3" fmla="*/ 10299927 h 10314442"/>
              <a:gd name="connsiteX4" fmla="*/ 1059543 w 6560457"/>
              <a:gd name="connsiteY4" fmla="*/ 0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0457" h="10314442">
                <a:moveTo>
                  <a:pt x="1059543" y="0"/>
                </a:moveTo>
                <a:lnTo>
                  <a:pt x="4746171" y="0"/>
                </a:lnTo>
                <a:lnTo>
                  <a:pt x="6560457" y="10314442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/>
          <p:nvPr userDrawn="1"/>
        </p:nvSpPr>
        <p:spPr>
          <a:xfrm>
            <a:off x="4386035" y="0"/>
            <a:ext cx="4905829" cy="68773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9811657"/>
              <a:gd name="connsiteY0" fmla="*/ 14515 h 10314442"/>
              <a:gd name="connsiteX1" fmla="*/ 9811657 w 9811657"/>
              <a:gd name="connsiteY1" fmla="*/ 0 h 10314442"/>
              <a:gd name="connsiteX2" fmla="*/ 6110514 w 9811657"/>
              <a:gd name="connsiteY2" fmla="*/ 10314442 h 10314442"/>
              <a:gd name="connsiteX3" fmla="*/ 0 w 9811657"/>
              <a:gd name="connsiteY3" fmla="*/ 10314442 h 10314442"/>
              <a:gd name="connsiteX4" fmla="*/ 1059543 w 9811657"/>
              <a:gd name="connsiteY4" fmla="*/ 14515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1657" h="10314442">
                <a:moveTo>
                  <a:pt x="1059543" y="14515"/>
                </a:moveTo>
                <a:lnTo>
                  <a:pt x="9811657" y="0"/>
                </a:lnTo>
                <a:lnTo>
                  <a:pt x="6110514" y="10314442"/>
                </a:lnTo>
                <a:lnTo>
                  <a:pt x="0" y="10314442"/>
                </a:lnTo>
                <a:lnTo>
                  <a:pt x="1059543" y="145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正方形/長方形 3"/>
          <p:cNvSpPr/>
          <p:nvPr userDrawn="1"/>
        </p:nvSpPr>
        <p:spPr>
          <a:xfrm rot="10800000">
            <a:off x="2374900" y="1"/>
            <a:ext cx="3055257" cy="686767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 dirty="0">
              <a:solidFill>
                <a:prstClr val="white"/>
              </a:solidFill>
            </a:endParaRPr>
          </a:p>
        </p:txBody>
      </p:sp>
      <p:sp>
        <p:nvSpPr>
          <p:cNvPr id="14" name="正方形/長方形 3"/>
          <p:cNvSpPr/>
          <p:nvPr userDrawn="1"/>
        </p:nvSpPr>
        <p:spPr>
          <a:xfrm rot="10800000">
            <a:off x="4465863" y="-29033"/>
            <a:ext cx="4753429" cy="6887033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0 w 9506857"/>
              <a:gd name="connsiteY0" fmla="*/ 0 h 10328956"/>
              <a:gd name="connsiteX1" fmla="*/ 3686628 w 9506857"/>
              <a:gd name="connsiteY1" fmla="*/ 0 h 10328956"/>
              <a:gd name="connsiteX2" fmla="*/ 9506857 w 9506857"/>
              <a:gd name="connsiteY2" fmla="*/ 10328956 h 10328956"/>
              <a:gd name="connsiteX3" fmla="*/ 4601028 w 9506857"/>
              <a:gd name="connsiteY3" fmla="*/ 10314441 h 10328956"/>
              <a:gd name="connsiteX4" fmla="*/ 0 w 9506857"/>
              <a:gd name="connsiteY4" fmla="*/ 0 h 103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6857" h="10328956">
                <a:moveTo>
                  <a:pt x="0" y="0"/>
                </a:moveTo>
                <a:lnTo>
                  <a:pt x="3686628" y="0"/>
                </a:lnTo>
                <a:lnTo>
                  <a:pt x="9506857" y="10328956"/>
                </a:lnTo>
                <a:lnTo>
                  <a:pt x="4601028" y="10314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 dirty="0">
              <a:solidFill>
                <a:prstClr val="white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1110110" y="-1161216"/>
            <a:ext cx="6943741" cy="921929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1128484" y="-1133323"/>
            <a:ext cx="6887034" cy="914400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26" name="直角三角形 25"/>
          <p:cNvSpPr/>
          <p:nvPr userDrawn="1"/>
        </p:nvSpPr>
        <p:spPr>
          <a:xfrm rot="5400000">
            <a:off x="1118079" y="-1166099"/>
            <a:ext cx="6928710" cy="9199333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27" name="直角三角形 26"/>
          <p:cNvSpPr/>
          <p:nvPr userDrawn="1"/>
        </p:nvSpPr>
        <p:spPr>
          <a:xfrm rot="16200000">
            <a:off x="1128483" y="-1143000"/>
            <a:ext cx="6887034" cy="914400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28" name="直角三角形 27"/>
          <p:cNvSpPr/>
          <p:nvPr userDrawn="1"/>
        </p:nvSpPr>
        <p:spPr>
          <a:xfrm rot="5400000">
            <a:off x="1074034" y="-1150017"/>
            <a:ext cx="6954674" cy="9233806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16200000">
            <a:off x="1128483" y="-1143000"/>
            <a:ext cx="6887034" cy="91440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タイトル 1"/>
          <p:cNvSpPr>
            <a:spLocks noGrp="1"/>
          </p:cNvSpPr>
          <p:nvPr>
            <p:ph type="title" hasCustomPrompt="1"/>
          </p:nvPr>
        </p:nvSpPr>
        <p:spPr>
          <a:xfrm>
            <a:off x="237995" y="2433937"/>
            <a:ext cx="8668011" cy="85349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4085652" y="3383372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4409688" y="3383372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34" name="正方形/長方形 33"/>
          <p:cNvSpPr/>
          <p:nvPr userDrawn="1"/>
        </p:nvSpPr>
        <p:spPr>
          <a:xfrm>
            <a:off x="4734312" y="3383372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00200" y="3565017"/>
            <a:ext cx="59436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5521118"/>
            <a:ext cx="59436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1882960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2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accel="10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accel="10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xit" presetSubtype="9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6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5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1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1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6" grpId="0" animBg="1"/>
      <p:bldP spid="16" grpId="1" animBg="1"/>
      <p:bldP spid="16" grpId="2" animBg="1"/>
      <p:bldP spid="4" grpId="0" animBg="1"/>
      <p:bldP spid="4" grpId="1" animBg="1"/>
      <p:bldP spid="4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5" grpId="0" animBg="1"/>
      <p:bldP spid="19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7838"/>
      </p:ext>
    </p:extLst>
  </p:cSld>
  <p:clrMapOvr>
    <a:masterClrMapping/>
  </p:clrMapOvr>
  <p:transition spd="slow" advTm="300000">
    <p:cover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37995" y="2433937"/>
            <a:ext cx="8668011" cy="85349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085652" y="3383372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4409688" y="3383372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734312" y="3383372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00200" y="3565017"/>
            <a:ext cx="59436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600200" y="5521118"/>
            <a:ext cx="59436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2884389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24115" y="0"/>
            <a:ext cx="3200401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02583" y="1283566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02583" y="4069976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4472515" y="6425933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148515" y="5993867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3824515" y="5561800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3824515" y="6425933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5844981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284346" y="0"/>
            <a:ext cx="3200401" cy="685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462814" y="1283566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462814" y="4069976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960346" y="6425933"/>
            <a:ext cx="324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636346" y="5993867"/>
            <a:ext cx="324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960346" y="5561800"/>
            <a:ext cx="324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312346" y="6425933"/>
            <a:ext cx="324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5870816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24115" y="0"/>
            <a:ext cx="3200401" cy="685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02583" y="1283566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02583" y="4069976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4472515" y="6425933"/>
            <a:ext cx="324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148515" y="5993867"/>
            <a:ext cx="324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3824515" y="5561800"/>
            <a:ext cx="324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3824515" y="6425933"/>
            <a:ext cx="324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7875979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284346" y="0"/>
            <a:ext cx="3200401" cy="685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462814" y="1283566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462814" y="4069976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960346" y="6425933"/>
            <a:ext cx="324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636346" y="5993867"/>
            <a:ext cx="324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960346" y="5561800"/>
            <a:ext cx="324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312346" y="6425933"/>
            <a:ext cx="324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5133399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24115" y="0"/>
            <a:ext cx="3200401" cy="685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02583" y="1283566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02583" y="4069976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4472515" y="6425933"/>
            <a:ext cx="324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148515" y="5993867"/>
            <a:ext cx="324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3824515" y="5561800"/>
            <a:ext cx="324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3824515" y="6425933"/>
            <a:ext cx="324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073094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284346" y="0"/>
            <a:ext cx="3200401" cy="685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462814" y="1283566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462814" y="4069976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960346" y="6425933"/>
            <a:ext cx="324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636346" y="5993867"/>
            <a:ext cx="324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960346" y="5561800"/>
            <a:ext cx="324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312346" y="6425933"/>
            <a:ext cx="324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6213939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4371372" y="3428471"/>
            <a:ext cx="3190572" cy="34284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2540000" y="0"/>
            <a:ext cx="2670629" cy="34284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</a:endParaRPr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3513928" cy="3428471"/>
          </a:xfrm>
          <a:custGeom>
            <a:avLst/>
            <a:gdLst>
              <a:gd name="connsiteX0" fmla="*/ 6379855 w 7027855"/>
              <a:gd name="connsiteY0" fmla="*/ 4493913 h 5141913"/>
              <a:gd name="connsiteX1" fmla="*/ 7027855 w 7027855"/>
              <a:gd name="connsiteY1" fmla="*/ 4493913 h 5141913"/>
              <a:gd name="connsiteX2" fmla="*/ 7027855 w 7027855"/>
              <a:gd name="connsiteY2" fmla="*/ 5141913 h 5141913"/>
              <a:gd name="connsiteX3" fmla="*/ 6379855 w 7027855"/>
              <a:gd name="connsiteY3" fmla="*/ 5141913 h 5141913"/>
              <a:gd name="connsiteX4" fmla="*/ 5082572 w 7027855"/>
              <a:gd name="connsiteY4" fmla="*/ 4493912 h 5141913"/>
              <a:gd name="connsiteX5" fmla="*/ 5730572 w 7027855"/>
              <a:gd name="connsiteY5" fmla="*/ 4493912 h 5141913"/>
              <a:gd name="connsiteX6" fmla="*/ 5730572 w 7027855"/>
              <a:gd name="connsiteY6" fmla="*/ 5141912 h 5141913"/>
              <a:gd name="connsiteX7" fmla="*/ 5082572 w 7027855"/>
              <a:gd name="connsiteY7" fmla="*/ 5141912 h 5141913"/>
              <a:gd name="connsiteX8" fmla="*/ 5731855 w 7027855"/>
              <a:gd name="connsiteY8" fmla="*/ 3845912 h 5141913"/>
              <a:gd name="connsiteX9" fmla="*/ 6379855 w 7027855"/>
              <a:gd name="connsiteY9" fmla="*/ 3845912 h 5141913"/>
              <a:gd name="connsiteX10" fmla="*/ 6379855 w 7027855"/>
              <a:gd name="connsiteY10" fmla="*/ 4493912 h 5141913"/>
              <a:gd name="connsiteX11" fmla="*/ 5731855 w 7027855"/>
              <a:gd name="connsiteY11" fmla="*/ 4493912 h 5141913"/>
              <a:gd name="connsiteX12" fmla="*/ 5082572 w 7027855"/>
              <a:gd name="connsiteY12" fmla="*/ 3197912 h 5141913"/>
              <a:gd name="connsiteX13" fmla="*/ 5730572 w 7027855"/>
              <a:gd name="connsiteY13" fmla="*/ 3197912 h 5141913"/>
              <a:gd name="connsiteX14" fmla="*/ 5730572 w 7027855"/>
              <a:gd name="connsiteY14" fmla="*/ 3845912 h 5141913"/>
              <a:gd name="connsiteX15" fmla="*/ 5082572 w 7027855"/>
              <a:gd name="connsiteY15" fmla="*/ 3845912 h 5141913"/>
              <a:gd name="connsiteX16" fmla="*/ 0 w 7027855"/>
              <a:gd name="connsiteY16" fmla="*/ 0 h 5141913"/>
              <a:gd name="connsiteX17" fmla="*/ 5080001 w 7027855"/>
              <a:gd name="connsiteY17" fmla="*/ 0 h 5141913"/>
              <a:gd name="connsiteX18" fmla="*/ 5080001 w 7027855"/>
              <a:gd name="connsiteY18" fmla="*/ 5141913 h 5141913"/>
              <a:gd name="connsiteX19" fmla="*/ 0 w 702785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27855" h="5141913">
                <a:moveTo>
                  <a:pt x="6379855" y="4493913"/>
                </a:moveTo>
                <a:lnTo>
                  <a:pt x="7027855" y="4493913"/>
                </a:lnTo>
                <a:lnTo>
                  <a:pt x="7027855" y="5141913"/>
                </a:lnTo>
                <a:lnTo>
                  <a:pt x="6379855" y="5141913"/>
                </a:lnTo>
                <a:close/>
                <a:moveTo>
                  <a:pt x="5082572" y="4493912"/>
                </a:moveTo>
                <a:lnTo>
                  <a:pt x="5730572" y="4493912"/>
                </a:lnTo>
                <a:lnTo>
                  <a:pt x="5730572" y="5141912"/>
                </a:lnTo>
                <a:lnTo>
                  <a:pt x="5082572" y="5141912"/>
                </a:lnTo>
                <a:close/>
                <a:moveTo>
                  <a:pt x="5731855" y="3845912"/>
                </a:moveTo>
                <a:lnTo>
                  <a:pt x="6379855" y="3845912"/>
                </a:lnTo>
                <a:lnTo>
                  <a:pt x="6379855" y="4493912"/>
                </a:lnTo>
                <a:lnTo>
                  <a:pt x="5731855" y="4493912"/>
                </a:lnTo>
                <a:close/>
                <a:moveTo>
                  <a:pt x="5082572" y="3197912"/>
                </a:moveTo>
                <a:lnTo>
                  <a:pt x="5730572" y="3197912"/>
                </a:lnTo>
                <a:lnTo>
                  <a:pt x="5730572" y="3845912"/>
                </a:lnTo>
                <a:lnTo>
                  <a:pt x="5082572" y="3845912"/>
                </a:lnTo>
                <a:close/>
                <a:moveTo>
                  <a:pt x="0" y="0"/>
                </a:moveTo>
                <a:lnTo>
                  <a:pt x="5080001" y="0"/>
                </a:lnTo>
                <a:lnTo>
                  <a:pt x="5080001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4236702" y="0"/>
            <a:ext cx="4907299" cy="3428471"/>
          </a:xfrm>
          <a:custGeom>
            <a:avLst/>
            <a:gdLst>
              <a:gd name="connsiteX0" fmla="*/ 648000 w 9814597"/>
              <a:gd name="connsiteY0" fmla="*/ 648000 h 5141913"/>
              <a:gd name="connsiteX1" fmla="*/ 1296000 w 9814597"/>
              <a:gd name="connsiteY1" fmla="*/ 648000 h 5141913"/>
              <a:gd name="connsiteX2" fmla="*/ 1296000 w 9814597"/>
              <a:gd name="connsiteY2" fmla="*/ 1296000 h 5141913"/>
              <a:gd name="connsiteX3" fmla="*/ 648000 w 9814597"/>
              <a:gd name="connsiteY3" fmla="*/ 1296000 h 5141913"/>
              <a:gd name="connsiteX4" fmla="*/ 1296000 w 9814597"/>
              <a:gd name="connsiteY4" fmla="*/ 0 h 5141913"/>
              <a:gd name="connsiteX5" fmla="*/ 1611372 w 9814597"/>
              <a:gd name="connsiteY5" fmla="*/ 0 h 5141913"/>
              <a:gd name="connsiteX6" fmla="*/ 1944000 w 9814597"/>
              <a:gd name="connsiteY6" fmla="*/ 0 h 5141913"/>
              <a:gd name="connsiteX7" fmla="*/ 1947854 w 9814597"/>
              <a:gd name="connsiteY7" fmla="*/ 0 h 5141913"/>
              <a:gd name="connsiteX8" fmla="*/ 2259372 w 9814597"/>
              <a:gd name="connsiteY8" fmla="*/ 0 h 5141913"/>
              <a:gd name="connsiteX9" fmla="*/ 9814597 w 9814597"/>
              <a:gd name="connsiteY9" fmla="*/ 0 h 5141913"/>
              <a:gd name="connsiteX10" fmla="*/ 9814597 w 9814597"/>
              <a:gd name="connsiteY10" fmla="*/ 5141913 h 5141913"/>
              <a:gd name="connsiteX11" fmla="*/ 1947854 w 9814597"/>
              <a:gd name="connsiteY11" fmla="*/ 5141913 h 5141913"/>
              <a:gd name="connsiteX12" fmla="*/ 1947854 w 9814597"/>
              <a:gd name="connsiteY12" fmla="*/ 1945206 h 5141913"/>
              <a:gd name="connsiteX13" fmla="*/ 1757239 w 9814597"/>
              <a:gd name="connsiteY13" fmla="*/ 1945206 h 5141913"/>
              <a:gd name="connsiteX14" fmla="*/ 1757239 w 9814597"/>
              <a:gd name="connsiteY14" fmla="*/ 1944000 h 5141913"/>
              <a:gd name="connsiteX15" fmla="*/ 1296000 w 9814597"/>
              <a:gd name="connsiteY15" fmla="*/ 1944000 h 5141913"/>
              <a:gd name="connsiteX16" fmla="*/ 1296000 w 9814597"/>
              <a:gd name="connsiteY16" fmla="*/ 1296000 h 5141913"/>
              <a:gd name="connsiteX17" fmla="*/ 1944000 w 9814597"/>
              <a:gd name="connsiteY17" fmla="*/ 1296000 h 5141913"/>
              <a:gd name="connsiteX18" fmla="*/ 1944000 w 9814597"/>
              <a:gd name="connsiteY18" fmla="*/ 1297206 h 5141913"/>
              <a:gd name="connsiteX19" fmla="*/ 1947854 w 9814597"/>
              <a:gd name="connsiteY19" fmla="*/ 1297206 h 5141913"/>
              <a:gd name="connsiteX20" fmla="*/ 1947854 w 9814597"/>
              <a:gd name="connsiteY20" fmla="*/ 648000 h 5141913"/>
              <a:gd name="connsiteX21" fmla="*/ 1944000 w 9814597"/>
              <a:gd name="connsiteY21" fmla="*/ 648000 h 5141913"/>
              <a:gd name="connsiteX22" fmla="*/ 1611372 w 9814597"/>
              <a:gd name="connsiteY22" fmla="*/ 648000 h 5141913"/>
              <a:gd name="connsiteX23" fmla="*/ 1296000 w 9814597"/>
              <a:gd name="connsiteY23" fmla="*/ 648000 h 5141913"/>
              <a:gd name="connsiteX24" fmla="*/ 0 w 9814597"/>
              <a:gd name="connsiteY24" fmla="*/ 0 h 5141913"/>
              <a:gd name="connsiteX25" fmla="*/ 648000 w 9814597"/>
              <a:gd name="connsiteY25" fmla="*/ 0 h 5141913"/>
              <a:gd name="connsiteX26" fmla="*/ 648000 w 9814597"/>
              <a:gd name="connsiteY26" fmla="*/ 648000 h 5141913"/>
              <a:gd name="connsiteX27" fmla="*/ 0 w 9814597"/>
              <a:gd name="connsiteY27" fmla="*/ 648000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14597" h="5141913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611372" y="0"/>
                </a:lnTo>
                <a:lnTo>
                  <a:pt x="1944000" y="0"/>
                </a:lnTo>
                <a:lnTo>
                  <a:pt x="1947854" y="0"/>
                </a:lnTo>
                <a:lnTo>
                  <a:pt x="2259372" y="0"/>
                </a:lnTo>
                <a:lnTo>
                  <a:pt x="9814597" y="0"/>
                </a:lnTo>
                <a:lnTo>
                  <a:pt x="9814597" y="5141913"/>
                </a:lnTo>
                <a:lnTo>
                  <a:pt x="1947854" y="5141913"/>
                </a:lnTo>
                <a:lnTo>
                  <a:pt x="1947854" y="1945206"/>
                </a:lnTo>
                <a:lnTo>
                  <a:pt x="1757239" y="1945206"/>
                </a:lnTo>
                <a:lnTo>
                  <a:pt x="1757239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1297206"/>
                </a:lnTo>
                <a:lnTo>
                  <a:pt x="1947854" y="1297206"/>
                </a:lnTo>
                <a:lnTo>
                  <a:pt x="1947854" y="648000"/>
                </a:lnTo>
                <a:lnTo>
                  <a:pt x="1944000" y="648000"/>
                </a:lnTo>
                <a:lnTo>
                  <a:pt x="1611372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685709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8471"/>
            <a:ext cx="5344013" cy="3428471"/>
          </a:xfrm>
          <a:custGeom>
            <a:avLst/>
            <a:gdLst>
              <a:gd name="connsiteX0" fmla="*/ 10040025 w 10688025"/>
              <a:gd name="connsiteY0" fmla="*/ 4493912 h 5141913"/>
              <a:gd name="connsiteX1" fmla="*/ 10688025 w 10688025"/>
              <a:gd name="connsiteY1" fmla="*/ 4493912 h 5141913"/>
              <a:gd name="connsiteX2" fmla="*/ 10688025 w 10688025"/>
              <a:gd name="connsiteY2" fmla="*/ 5141912 h 5141913"/>
              <a:gd name="connsiteX3" fmla="*/ 10040025 w 10688025"/>
              <a:gd name="connsiteY3" fmla="*/ 5141912 h 5141913"/>
              <a:gd name="connsiteX4" fmla="*/ 9392025 w 10688025"/>
              <a:gd name="connsiteY4" fmla="*/ 3845911 h 5141913"/>
              <a:gd name="connsiteX5" fmla="*/ 10040025 w 10688025"/>
              <a:gd name="connsiteY5" fmla="*/ 3845911 h 5141913"/>
              <a:gd name="connsiteX6" fmla="*/ 10040025 w 10688025"/>
              <a:gd name="connsiteY6" fmla="*/ 4493911 h 5141913"/>
              <a:gd name="connsiteX7" fmla="*/ 9392025 w 10688025"/>
              <a:gd name="connsiteY7" fmla="*/ 4493911 h 5141913"/>
              <a:gd name="connsiteX8" fmla="*/ 0 w 10688025"/>
              <a:gd name="connsiteY8" fmla="*/ 0 h 5141913"/>
              <a:gd name="connsiteX9" fmla="*/ 8742742 w 10688025"/>
              <a:gd name="connsiteY9" fmla="*/ 0 h 5141913"/>
              <a:gd name="connsiteX10" fmla="*/ 8742742 w 10688025"/>
              <a:gd name="connsiteY10" fmla="*/ 3197911 h 5141913"/>
              <a:gd name="connsiteX11" fmla="*/ 9390742 w 10688025"/>
              <a:gd name="connsiteY11" fmla="*/ 3197911 h 5141913"/>
              <a:gd name="connsiteX12" fmla="*/ 9390742 w 10688025"/>
              <a:gd name="connsiteY12" fmla="*/ 3845911 h 5141913"/>
              <a:gd name="connsiteX13" fmla="*/ 8742742 w 10688025"/>
              <a:gd name="connsiteY13" fmla="*/ 3845911 h 5141913"/>
              <a:gd name="connsiteX14" fmla="*/ 8742742 w 10688025"/>
              <a:gd name="connsiteY14" fmla="*/ 4493911 h 5141913"/>
              <a:gd name="connsiteX15" fmla="*/ 9390742 w 10688025"/>
              <a:gd name="connsiteY15" fmla="*/ 4493911 h 5141913"/>
              <a:gd name="connsiteX16" fmla="*/ 9390742 w 10688025"/>
              <a:gd name="connsiteY16" fmla="*/ 5141911 h 5141913"/>
              <a:gd name="connsiteX17" fmla="*/ 8742742 w 10688025"/>
              <a:gd name="connsiteY17" fmla="*/ 5141911 h 5141913"/>
              <a:gd name="connsiteX18" fmla="*/ 8742742 w 10688025"/>
              <a:gd name="connsiteY18" fmla="*/ 5141913 h 5141913"/>
              <a:gd name="connsiteX19" fmla="*/ 0 w 1068802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88025" h="5141913">
                <a:moveTo>
                  <a:pt x="10040025" y="4493912"/>
                </a:moveTo>
                <a:lnTo>
                  <a:pt x="10688025" y="4493912"/>
                </a:lnTo>
                <a:lnTo>
                  <a:pt x="10688025" y="5141912"/>
                </a:lnTo>
                <a:lnTo>
                  <a:pt x="10040025" y="5141912"/>
                </a:lnTo>
                <a:close/>
                <a:moveTo>
                  <a:pt x="9392025" y="3845911"/>
                </a:moveTo>
                <a:lnTo>
                  <a:pt x="10040025" y="3845911"/>
                </a:lnTo>
                <a:lnTo>
                  <a:pt x="10040025" y="4493911"/>
                </a:lnTo>
                <a:lnTo>
                  <a:pt x="9392025" y="4493911"/>
                </a:lnTo>
                <a:close/>
                <a:moveTo>
                  <a:pt x="0" y="0"/>
                </a:moveTo>
                <a:lnTo>
                  <a:pt x="8742742" y="0"/>
                </a:lnTo>
                <a:lnTo>
                  <a:pt x="8742742" y="3197911"/>
                </a:lnTo>
                <a:lnTo>
                  <a:pt x="9390742" y="3197911"/>
                </a:lnTo>
                <a:lnTo>
                  <a:pt x="9390742" y="3845911"/>
                </a:lnTo>
                <a:lnTo>
                  <a:pt x="8742742" y="3845911"/>
                </a:lnTo>
                <a:lnTo>
                  <a:pt x="8742742" y="4493911"/>
                </a:lnTo>
                <a:lnTo>
                  <a:pt x="9390742" y="4493911"/>
                </a:lnTo>
                <a:lnTo>
                  <a:pt x="9390742" y="5141911"/>
                </a:lnTo>
                <a:lnTo>
                  <a:pt x="8742742" y="5141911"/>
                </a:lnTo>
                <a:lnTo>
                  <a:pt x="8742742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13" hasCustomPrompt="1"/>
          </p:nvPr>
        </p:nvSpPr>
        <p:spPr>
          <a:xfrm>
            <a:off x="6589943" y="3428470"/>
            <a:ext cx="2554057" cy="3429529"/>
          </a:xfrm>
          <a:custGeom>
            <a:avLst/>
            <a:gdLst>
              <a:gd name="connsiteX0" fmla="*/ 648000 w 5108114"/>
              <a:gd name="connsiteY0" fmla="*/ 648000 h 5143500"/>
              <a:gd name="connsiteX1" fmla="*/ 1296000 w 5108114"/>
              <a:gd name="connsiteY1" fmla="*/ 648000 h 5143500"/>
              <a:gd name="connsiteX2" fmla="*/ 1296000 w 5108114"/>
              <a:gd name="connsiteY2" fmla="*/ 1296000 h 5143500"/>
              <a:gd name="connsiteX3" fmla="*/ 648000 w 5108114"/>
              <a:gd name="connsiteY3" fmla="*/ 1296000 h 5143500"/>
              <a:gd name="connsiteX4" fmla="*/ 1296000 w 5108114"/>
              <a:gd name="connsiteY4" fmla="*/ 0 h 5143500"/>
              <a:gd name="connsiteX5" fmla="*/ 1944000 w 5108114"/>
              <a:gd name="connsiteY5" fmla="*/ 0 h 5143500"/>
              <a:gd name="connsiteX6" fmla="*/ 1944000 w 5108114"/>
              <a:gd name="connsiteY6" fmla="*/ 1587 h 5143500"/>
              <a:gd name="connsiteX7" fmla="*/ 5108114 w 5108114"/>
              <a:gd name="connsiteY7" fmla="*/ 1587 h 5143500"/>
              <a:gd name="connsiteX8" fmla="*/ 5108114 w 5108114"/>
              <a:gd name="connsiteY8" fmla="*/ 5143500 h 5143500"/>
              <a:gd name="connsiteX9" fmla="*/ 1944000 w 5108114"/>
              <a:gd name="connsiteY9" fmla="*/ 5143500 h 5143500"/>
              <a:gd name="connsiteX10" fmla="*/ 1944000 w 5108114"/>
              <a:gd name="connsiteY10" fmla="*/ 1944000 h 5143500"/>
              <a:gd name="connsiteX11" fmla="*/ 1296000 w 5108114"/>
              <a:gd name="connsiteY11" fmla="*/ 1944000 h 5143500"/>
              <a:gd name="connsiteX12" fmla="*/ 1296000 w 5108114"/>
              <a:gd name="connsiteY12" fmla="*/ 1296000 h 5143500"/>
              <a:gd name="connsiteX13" fmla="*/ 1944000 w 5108114"/>
              <a:gd name="connsiteY13" fmla="*/ 1296000 h 5143500"/>
              <a:gd name="connsiteX14" fmla="*/ 1944000 w 5108114"/>
              <a:gd name="connsiteY14" fmla="*/ 648000 h 5143500"/>
              <a:gd name="connsiteX15" fmla="*/ 1296000 w 5108114"/>
              <a:gd name="connsiteY15" fmla="*/ 648000 h 5143500"/>
              <a:gd name="connsiteX16" fmla="*/ 0 w 5108114"/>
              <a:gd name="connsiteY16" fmla="*/ 0 h 5143500"/>
              <a:gd name="connsiteX17" fmla="*/ 648000 w 5108114"/>
              <a:gd name="connsiteY17" fmla="*/ 0 h 5143500"/>
              <a:gd name="connsiteX18" fmla="*/ 648000 w 5108114"/>
              <a:gd name="connsiteY18" fmla="*/ 648000 h 5143500"/>
              <a:gd name="connsiteX19" fmla="*/ 0 w 5108114"/>
              <a:gd name="connsiteY19" fmla="*/ 648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08114" h="5143500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944000" y="0"/>
                </a:lnTo>
                <a:lnTo>
                  <a:pt x="1944000" y="1587"/>
                </a:lnTo>
                <a:lnTo>
                  <a:pt x="5108114" y="1587"/>
                </a:lnTo>
                <a:lnTo>
                  <a:pt x="5108114" y="5143500"/>
                </a:lnTo>
                <a:lnTo>
                  <a:pt x="1944000" y="5143500"/>
                </a:lnTo>
                <a:lnTo>
                  <a:pt x="1944000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685709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3959" y="874463"/>
            <a:ext cx="2042712" cy="49809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853959" y="1519397"/>
            <a:ext cx="2042712" cy="1064545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80669" y="4471770"/>
            <a:ext cx="2371976" cy="1341872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333471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30" grpId="0" animBg="1"/>
      <p:bldP spid="14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8600" cy="1713864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665"/>
            <a:ext cx="1308600" cy="1713864"/>
          </a:xfrm>
          <a:solidFill>
            <a:schemeClr val="accent4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307136" y="0"/>
            <a:ext cx="1308600" cy="1713864"/>
          </a:xfrm>
          <a:solidFill>
            <a:schemeClr val="accent6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307136" y="1715665"/>
            <a:ext cx="1308600" cy="1713864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2612003" y="0"/>
            <a:ext cx="1308600" cy="1713864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2612003" y="1715665"/>
            <a:ext cx="1308600" cy="1713864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2612003" y="3429529"/>
            <a:ext cx="1308600" cy="1713864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0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2612003" y="5145194"/>
            <a:ext cx="1308600" cy="1713864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3916871" y="5145194"/>
            <a:ext cx="1308600" cy="1713864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5221738" y="5145194"/>
            <a:ext cx="1308600" cy="1713864"/>
          </a:xfrm>
          <a:solidFill>
            <a:schemeClr val="accent4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6526606" y="0"/>
            <a:ext cx="1308600" cy="1713864"/>
          </a:xfrm>
          <a:solidFill>
            <a:schemeClr val="accent4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6526606" y="1715665"/>
            <a:ext cx="1308600" cy="1713864"/>
          </a:xfrm>
          <a:solidFill>
            <a:schemeClr val="accent3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6526606" y="5145194"/>
            <a:ext cx="1308600" cy="1713864"/>
          </a:xfrm>
          <a:solidFill>
            <a:schemeClr val="accent6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7831475" y="0"/>
            <a:ext cx="1308600" cy="1713864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7831475" y="1715665"/>
            <a:ext cx="1308600" cy="1713864"/>
          </a:xfrm>
          <a:solidFill>
            <a:schemeClr val="accent6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7831475" y="5145194"/>
            <a:ext cx="1308600" cy="1713864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3429529"/>
            <a:ext cx="2611800" cy="3429529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0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3916871" y="0"/>
            <a:ext cx="2611800" cy="342952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grpSp>
        <p:nvGrpSpPr>
          <p:cNvPr id="21" name="グループ化 20"/>
          <p:cNvGrpSpPr/>
          <p:nvPr userDrawn="1"/>
        </p:nvGrpSpPr>
        <p:grpSpPr>
          <a:xfrm>
            <a:off x="5977263" y="4165579"/>
            <a:ext cx="970315" cy="48013"/>
            <a:chOff x="6119664" y="3270498"/>
            <a:chExt cx="1940630" cy="72008"/>
          </a:xfrm>
        </p:grpSpPr>
        <p:sp>
          <p:nvSpPr>
            <p:cNvPr id="22" name="正方形/長方形 21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ja-JP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正方形/長方形 22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ja-JP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ja-JP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325955" y="4275017"/>
            <a:ext cx="4272932" cy="682954"/>
          </a:xfrm>
        </p:spPr>
        <p:txBody>
          <a:bodyPr>
            <a:normAutofit/>
          </a:bodyPr>
          <a:lstStyle>
            <a:lvl1pPr algn="ct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25955" y="3606056"/>
            <a:ext cx="4272932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2062605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0"/>
            <a:ext cx="4572000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186" y="735504"/>
            <a:ext cx="3493629" cy="256652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11186" y="3516656"/>
            <a:ext cx="3493629" cy="2676552"/>
          </a:xfrm>
        </p:spPr>
        <p:txBody>
          <a:bodyPr>
            <a:normAutofit/>
          </a:bodyPr>
          <a:lstStyle>
            <a:lvl1pPr marL="171450" indent="-171450" algn="l">
              <a:spcBef>
                <a:spcPts val="600"/>
              </a:spcBef>
              <a:buFont typeface="Wingdings" panose="05000000000000000000" pitchFamily="2" charset="2"/>
              <a:buChar char="n"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248000" y="6425933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924000" y="5993867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248000" y="5561800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0" y="6425933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6763468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63.xml"/><Relationship Id="rId40" Type="http://schemas.openxmlformats.org/officeDocument/2006/relationships/image" Target="../media/image2.jp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slideLayout" Target="../slideLayouts/slideLayout128.xml"/><Relationship Id="rId39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23.xml"/><Relationship Id="rId34" Type="http://schemas.openxmlformats.org/officeDocument/2006/relationships/slideLayout" Target="../slideLayouts/slideLayout136.xml"/><Relationship Id="rId42" Type="http://schemas.openxmlformats.org/officeDocument/2006/relationships/theme" Target="../theme/theme6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29" Type="http://schemas.openxmlformats.org/officeDocument/2006/relationships/slideLayout" Target="../slideLayouts/slideLayout131.xml"/><Relationship Id="rId41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32" Type="http://schemas.openxmlformats.org/officeDocument/2006/relationships/slideLayout" Target="../slideLayouts/slideLayout134.xml"/><Relationship Id="rId37" Type="http://schemas.openxmlformats.org/officeDocument/2006/relationships/slideLayout" Target="../slideLayouts/slideLayout139.xml"/><Relationship Id="rId40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slideLayout" Target="../slideLayouts/slideLayout130.xml"/><Relationship Id="rId36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31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slideLayout" Target="../slideLayouts/slideLayout129.xml"/><Relationship Id="rId30" Type="http://schemas.openxmlformats.org/officeDocument/2006/relationships/slideLayout" Target="../slideLayouts/slideLayout132.xml"/><Relationship Id="rId35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33" Type="http://schemas.openxmlformats.org/officeDocument/2006/relationships/slideLayout" Target="../slideLayouts/slideLayout135.xml"/><Relationship Id="rId38" Type="http://schemas.openxmlformats.org/officeDocument/2006/relationships/slideLayout" Target="../slideLayouts/slideLayout14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46.xml"/><Relationship Id="rId21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0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23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53.xml"/><Relationship Id="rId19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Relationship Id="rId22" Type="http://schemas.openxmlformats.org/officeDocument/2006/relationships/slideLayout" Target="../slideLayouts/slideLayout1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3C9F-998E-4DF7-95CD-272D7CDEB12D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3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00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07" y="232264"/>
            <a:ext cx="8668011" cy="853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7" y="1361371"/>
            <a:ext cx="8668011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08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 advTm="300000">
    <p:cover/>
  </p:transition>
  <p:hf hdr="0" dt="0"/>
  <p:txStyles>
    <p:titleStyle>
      <a:lvl1pPr algn="ctr" defTabSz="685709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09" rtl="0" eaLnBrk="1" latinLnBrk="0" hangingPunct="1">
        <a:lnSpc>
          <a:spcPct val="130000"/>
        </a:lnSpc>
        <a:spcBef>
          <a:spcPts val="600"/>
        </a:spcBef>
        <a:buFontTx/>
        <a:buNone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42855" indent="0" algn="l" defTabSz="685709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9" indent="0" algn="l" defTabSz="685709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3" indent="0" algn="l" defTabSz="685709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8" indent="0" algn="l" defTabSz="685709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9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53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07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62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5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9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3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7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2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6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8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3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"/>
            <a:ext cx="9143999" cy="685740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/>
          <a:stretch/>
        </p:blipFill>
        <p:spPr>
          <a:xfrm>
            <a:off x="0" y="338178"/>
            <a:ext cx="5744507" cy="1340953"/>
          </a:xfrm>
          <a:prstGeom prst="rect">
            <a:avLst/>
          </a:prstGeom>
        </p:spPr>
      </p:pic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3236979"/>
            <a:ext cx="8229600" cy="288918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5"/>
          <p:cNvSpPr>
            <a:spLocks noGrp="1"/>
          </p:cNvSpPr>
          <p:nvPr>
            <p:ph type="ftr" sz="quarter" idx="3"/>
          </p:nvPr>
        </p:nvSpPr>
        <p:spPr>
          <a:xfrm>
            <a:off x="2501591" y="6405331"/>
            <a:ext cx="4140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defTabSz="816377"/>
            <a:r>
              <a:rPr kumimoji="1" lang="en-US" altLang="ja-JP">
                <a:solidFill>
                  <a:srgbClr val="3F3F3F"/>
                </a:solidFill>
              </a:rPr>
              <a:t>The Power of PowerPoint | thepopp.com</a:t>
            </a:r>
            <a:endParaRPr kumimoji="1" lang="ja-JP" altLang="en-US" dirty="0">
              <a:solidFill>
                <a:srgbClr val="3F3F3F"/>
              </a:solidFill>
            </a:endParaRPr>
          </a:p>
        </p:txBody>
      </p:sp>
      <p:sp>
        <p:nvSpPr>
          <p:cNvPr id="6" name="スライド番号プレースホルダー 6"/>
          <p:cNvSpPr>
            <a:spLocks noGrp="1"/>
          </p:cNvSpPr>
          <p:nvPr>
            <p:ph type="sldNum" sz="quarter" idx="4"/>
          </p:nvPr>
        </p:nvSpPr>
        <p:spPr>
          <a:xfrm>
            <a:off x="6916601" y="6405331"/>
            <a:ext cx="2133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defTabSz="816377"/>
            <a:fld id="{F95F845C-B07D-424A-A6EA-96D8F4A7E4C5}" type="slidenum">
              <a:rPr kumimoji="1" lang="ja-JP" altLang="en-US" smtClean="0">
                <a:solidFill>
                  <a:srgbClr val="3F3F3F"/>
                </a:solidFill>
              </a:rPr>
              <a:pPr defTabSz="816377"/>
              <a:t>‹#›</a:t>
            </a:fld>
            <a:endParaRPr kumimoji="1" lang="ja-JP" altLang="en-US">
              <a:solidFill>
                <a:srgbClr val="3F3F3F"/>
              </a:solidFill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 rot="21420000">
            <a:off x="456670" y="479074"/>
            <a:ext cx="5153337" cy="82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4500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  <p:sldLayoutId id="2147483712" r:id="rId36"/>
    <p:sldLayoutId id="2147483713" r:id="rId37"/>
    <p:sldLayoutId id="2147483714" r:id="rId38"/>
  </p:sldLayoutIdLst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  <p:hf hdr="0" dt="0"/>
  <p:txStyles>
    <p:titleStyle>
      <a:lvl1pPr algn="r" defTabSz="816377" rtl="0" eaLnBrk="1" latinLnBrk="0" hangingPunct="1">
        <a:spcBef>
          <a:spcPct val="0"/>
        </a:spcBef>
        <a:buNone/>
        <a:defRPr kumimoji="1" sz="2700" kern="1000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16377" rtl="0" eaLnBrk="1" latinLnBrk="0" hangingPunct="1">
        <a:spcBef>
          <a:spcPct val="20000"/>
        </a:spcBef>
        <a:buFont typeface="Arial" panose="020B0604020202020204" pitchFamily="34" charset="0"/>
        <a:buNone/>
        <a:defRPr kumimoji="1" sz="1200" kern="1200">
          <a:solidFill>
            <a:schemeClr val="bg1"/>
          </a:solidFill>
          <a:latin typeface="+mn-lt"/>
          <a:ea typeface="+mn-ea"/>
          <a:cs typeface="+mn-cs"/>
        </a:defRPr>
      </a:lvl1pPr>
      <a:lvl2pPr marL="663306" indent="-255118" algn="l" defTabSz="81637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71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59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47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35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23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11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00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8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77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65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41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29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7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06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67188" y="164638"/>
            <a:ext cx="8219613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370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</p:sldLayoutIdLst>
  <p:transition spd="slow" advTm="300000">
    <p:cover/>
  </p:transition>
  <p:hf hdr="0" dt="0"/>
  <p:txStyles>
    <p:titleStyle>
      <a:lvl1pPr algn="l" defTabSz="816377" rtl="0" eaLnBrk="1" latinLnBrk="0" hangingPunct="1">
        <a:spcBef>
          <a:spcPct val="0"/>
        </a:spcBef>
        <a:buNone/>
        <a:defRPr kumimoji="1" sz="3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16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kumimoji="1" sz="1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63306" indent="-255118" algn="l" defTabSz="81637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71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59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47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35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23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11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00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8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77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65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41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29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7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06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07" y="232264"/>
            <a:ext cx="8668011" cy="853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7" y="1361371"/>
            <a:ext cx="8668011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250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</p:sldLayoutIdLst>
  <p:transition spd="slow" advTm="300000">
    <p:cover/>
  </p:transition>
  <p:hf hdr="0" dt="0"/>
  <p:txStyles>
    <p:titleStyle>
      <a:lvl1pPr algn="ctr" defTabSz="685709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09" rtl="0" eaLnBrk="1" latinLnBrk="0" hangingPunct="1">
        <a:lnSpc>
          <a:spcPct val="130000"/>
        </a:lnSpc>
        <a:spcBef>
          <a:spcPts val="600"/>
        </a:spcBef>
        <a:buFontTx/>
        <a:buNone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42855" indent="0" algn="l" defTabSz="685709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9" indent="0" algn="l" defTabSz="685709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3" indent="0" algn="l" defTabSz="685709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8" indent="0" algn="l" defTabSz="685709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9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53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07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62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5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9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3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7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2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6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8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3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0"/>
            <a:ext cx="9144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536449" y="164638"/>
            <a:ext cx="7175406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54452" y="6309239"/>
            <a:ext cx="28956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816377"/>
            <a:r>
              <a:rPr kumimoji="1"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kumimoji="1"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166651" y="905648"/>
            <a:ext cx="288057" cy="38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23697" y="0"/>
            <a:ext cx="684135" cy="681270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511481" y="681271"/>
            <a:ext cx="396078" cy="528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905872" y="149092"/>
            <a:ext cx="496465" cy="6618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8266544" y="6100230"/>
            <a:ext cx="217193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8576329" y="6111048"/>
            <a:ext cx="540107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8145439" y="6469495"/>
            <a:ext cx="360071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76329" y="6288526"/>
            <a:ext cx="540107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defTabSz="816377"/>
            <a:fld id="{E6459DFB-86F3-43FA-8567-2EA6E426AE90}" type="slidenum">
              <a:rPr kumimoji="1" lang="ja-JP" altLang="en-US" smtClean="0">
                <a:solidFill>
                  <a:prstClr val="white"/>
                </a:solidFill>
              </a:rPr>
              <a:pPr defTabSz="816377"/>
              <a:t>‹#›</a:t>
            </a:fld>
            <a:endParaRPr kumimoji="1"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0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  <p:sldLayoutId id="2147483787" r:id="rId32"/>
    <p:sldLayoutId id="2147483788" r:id="rId33"/>
    <p:sldLayoutId id="2147483789" r:id="rId34"/>
    <p:sldLayoutId id="2147483790" r:id="rId35"/>
    <p:sldLayoutId id="2147483791" r:id="rId36"/>
    <p:sldLayoutId id="2147483792" r:id="rId37"/>
    <p:sldLayoutId id="2147483793" r:id="rId38"/>
    <p:sldLayoutId id="2147483794" r:id="rId39"/>
    <p:sldLayoutId id="2147483795" r:id="rId40"/>
    <p:sldLayoutId id="2147483796" r:id="rId41"/>
  </p:sldLayoutIdLst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816377" rtl="0" eaLnBrk="1" latinLnBrk="0" hangingPunct="1">
        <a:spcBef>
          <a:spcPct val="0"/>
        </a:spcBef>
        <a:buNone/>
        <a:defRPr kumimoji="1" sz="3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816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kumimoji="1" sz="1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63306" indent="-255118" algn="l" defTabSz="81637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71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59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47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35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23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11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00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8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77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65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41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29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7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06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67188" y="164638"/>
            <a:ext cx="8219613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945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  <p:sldLayoutId id="2147483818" r:id="rId21"/>
    <p:sldLayoutId id="2147483819" r:id="rId22"/>
    <p:sldLayoutId id="2147483820" r:id="rId23"/>
  </p:sldLayoutIdLst>
  <p:transition spd="slow" advTm="300000">
    <p:cover/>
  </p:transition>
  <p:hf hdr="0" dt="0"/>
  <p:txStyles>
    <p:titleStyle>
      <a:lvl1pPr algn="l" defTabSz="816377" rtl="0" eaLnBrk="1" latinLnBrk="0" hangingPunct="1">
        <a:spcBef>
          <a:spcPct val="0"/>
        </a:spcBef>
        <a:buNone/>
        <a:defRPr kumimoji="1" sz="3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16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kumimoji="1" sz="1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63306" indent="-255118" algn="l" defTabSz="81637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71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59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47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35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23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11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00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8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77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65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41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29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7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06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41: BIỂU ĐỒ CỘT KÉP</a:t>
            </a:r>
            <a:endParaRPr kumimoji="1" lang="ja-JP" altLang="en-US" sz="1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06108"/>
      </p:ext>
    </p:extLst>
  </p:cSld>
  <p:clrMapOvr>
    <a:masterClrMapping/>
  </p:clrMapOvr>
  <p:transition spd="slow" advTm="300000">
    <p:cover/>
  </p:transition>
  <p:extLst>
    <p:ext uri="{E180D4A7-C9FB-4DFB-919C-405C955672EB}">
      <p14:showEvtLst xmlns:p14="http://schemas.microsoft.com/office/powerpoint/2010/main">
        <p14:playEvt time="760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luận</a:t>
            </a:r>
            <a:endParaRPr kumimoji="1" lang="ja-JP" alt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kumimoji="1" lang="en-US" altLang="ja-JP" dirty="0" err="1"/>
              <a:t>Tròn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kumimoji="1" lang="en-US" altLang="ja-JP" dirty="0" err="1"/>
              <a:t>Vuông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44"/>
          </p:nvPr>
        </p:nvSpPr>
        <p:spPr>
          <a:xfrm>
            <a:off x="0" y="5688607"/>
            <a:ext cx="9144000" cy="998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vi-VN" sz="1400" b="1" dirty="0"/>
              <a:t> </a:t>
            </a:r>
            <a:r>
              <a:rPr lang="vi-VN" sz="1400" dirty="0"/>
              <a:t>Bảng 9.8 cho biết độ mặn lớn nhất (đơn vị gamít) tại một số trạm quan trắc trên sông Vàm Cỏ vào tháng 3 trong hai năm 2015 và 2016.</a:t>
            </a:r>
            <a:endParaRPr lang="en-US" sz="1400" dirty="0"/>
          </a:p>
          <a:p>
            <a:pPr>
              <a:lnSpc>
                <a:spcPct val="100000"/>
              </a:lnSpc>
            </a:pPr>
            <a:r>
              <a:rPr lang="vi-VN" sz="1400" dirty="0"/>
              <a:t>Vuông đã vẽ biểu đồ cột kép như Hình 9.22a, Tròn lại vẽ biểu đồ như Hình 9.22b. </a:t>
            </a:r>
            <a:endParaRPr lang="en-US" sz="1400" dirty="0"/>
          </a:p>
          <a:p>
            <a:pPr>
              <a:lnSpc>
                <a:spcPct val="100000"/>
              </a:lnSpc>
            </a:pPr>
            <a:r>
              <a:rPr lang="vi-VN" sz="1400" dirty="0"/>
              <a:t>Theo em, cách vẽ nào giúp việc so sánh số liệu trong hai năm tại mỗi trạm thuận lợi, dễ dàng hơn?</a:t>
            </a:r>
            <a:endParaRPr lang="en-US" sz="1400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45"/>
          </p:nvPr>
        </p:nvSpPr>
        <p:spPr>
          <a:xfrm>
            <a:off x="545724" y="891309"/>
            <a:ext cx="2638772" cy="655782"/>
          </a:xfrm>
        </p:spPr>
        <p:txBody>
          <a:bodyPr/>
          <a:lstStyle/>
          <a:p>
            <a:r>
              <a:rPr lang="en-US" altLang="ja-JP" sz="1200" dirty="0" err="1"/>
              <a:t>Hình</a:t>
            </a:r>
            <a:r>
              <a:rPr lang="en-US" altLang="ja-JP" sz="1200" dirty="0"/>
              <a:t> 9.22 a</a:t>
            </a:r>
            <a:endParaRPr kumimoji="1" lang="ja-JP" altLang="en-US" sz="1200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altLang="ja-JP" dirty="0"/>
              <a:t>Mei ridens aliquip definitiones ne, at est latine propriae suavitate.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altLang="ja-JP" dirty="0"/>
              <a:t>Id sed error insolens, augue tollit vis ea. Animal lucilius necessitatibus his an.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48"/>
          </p:nvPr>
        </p:nvSpPr>
        <p:spPr>
          <a:xfrm>
            <a:off x="7086600" y="891309"/>
            <a:ext cx="2638772" cy="655782"/>
          </a:xfrm>
        </p:spPr>
        <p:txBody>
          <a:bodyPr/>
          <a:lstStyle/>
          <a:p>
            <a:r>
              <a:rPr lang="en-US" altLang="ja-JP" sz="1200" dirty="0" err="1"/>
              <a:t>Hình</a:t>
            </a:r>
            <a:r>
              <a:rPr lang="en-US" altLang="ja-JP" sz="1200" dirty="0"/>
              <a:t> 9.22b</a:t>
            </a:r>
            <a:endParaRPr kumimoji="1" lang="ja-JP" altLang="en-US" sz="1200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altLang="ja-JP" dirty="0"/>
              <a:t>Ut nibh mediocritatem per, in quis vocibus praesent vim. Liber congue populo sit id.</a:t>
            </a:r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altLang="ja-JP" dirty="0"/>
              <a:t>Ec iudico ubique ne, dico sale melius in sed. Vix stet option lucilius.</a:t>
            </a:r>
            <a:endParaRPr kumimoji="1" lang="ja-JP" altLang="en-US" dirty="0"/>
          </a:p>
        </p:txBody>
      </p:sp>
      <p:pic>
        <p:nvPicPr>
          <p:cNvPr id="20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" r="55320" b="3329"/>
          <a:stretch/>
        </p:blipFill>
        <p:spPr>
          <a:xfrm>
            <a:off x="-4763" y="1406914"/>
            <a:ext cx="3270963" cy="2712506"/>
          </a:xfrm>
          <a:prstGeom prst="rect">
            <a:avLst/>
          </a:prstGeom>
          <a:ln w="19050">
            <a:noFill/>
          </a:ln>
        </p:spPr>
      </p:pic>
      <p:pic>
        <p:nvPicPr>
          <p:cNvPr id="21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0" t="4480" r="2179" b="6041"/>
          <a:stretch/>
        </p:blipFill>
        <p:spPr>
          <a:xfrm>
            <a:off x="5762930" y="1429426"/>
            <a:ext cx="3381070" cy="2789383"/>
          </a:xfrm>
          <a:prstGeom prst="rect">
            <a:avLst/>
          </a:prstGeom>
          <a:ln w="19050"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881236"/>
              </p:ext>
            </p:extLst>
          </p:nvPr>
        </p:nvGraphicFramePr>
        <p:xfrm>
          <a:off x="0" y="4491714"/>
          <a:ext cx="3429000" cy="12873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1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301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Trạm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</a:rPr>
                        <a:t>Cầu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</a:rPr>
                        <a:t>Nối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Trạm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</a:rPr>
                        <a:t>Bến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</a:rPr>
                        <a:t>Lức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13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Năm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 2015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15.6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3.1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13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Năm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 2016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20.3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9.7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680315"/>
      </p:ext>
    </p:extLst>
  </p:cSld>
  <p:clrMapOvr>
    <a:masterClrMapping/>
  </p:clrMapOvr>
  <p:transition spd="slow" advTm="300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Shin Cậu Bé Bút Chì Cute, Dễ Thương, Đẹp Nhất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" t="57665" r="-6459" b="14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プレースホルダー 2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3" name="タイトル 22"/>
          <p:cNvSpPr>
            <a:spLocks noGrp="1"/>
          </p:cNvSpPr>
          <p:nvPr>
            <p:ph type="title"/>
          </p:nvPr>
        </p:nvSpPr>
        <p:spPr>
          <a:xfrm>
            <a:off x="89469" y="1204507"/>
            <a:ext cx="3617897" cy="2208254"/>
          </a:xfrm>
        </p:spPr>
        <p:txBody>
          <a:bodyPr>
            <a:normAutofit/>
          </a:bodyPr>
          <a:lstStyle/>
          <a:p>
            <a:r>
              <a:rPr lang="en-US" altLang="ja-JP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kumimoji="1" lang="ja-JP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42"/>
          </p:nvPr>
        </p:nvSpPr>
        <p:spPr>
          <a:xfrm>
            <a:off x="347095" y="4962461"/>
            <a:ext cx="3613814" cy="1390878"/>
          </a:xfrm>
        </p:spPr>
        <p:txBody>
          <a:bodyPr/>
          <a:lstStyle/>
          <a:p>
            <a:pPr lvl="0"/>
            <a:r>
              <a:rPr lang="vi-VN" sz="1800" dirty="0"/>
              <a:t>Đọc lại toàn bộ nội dung bài đã học </a:t>
            </a:r>
            <a:endParaRPr lang="en-US" sz="1800" dirty="0"/>
          </a:p>
          <a:p>
            <a:pPr lvl="0"/>
            <a:r>
              <a:rPr lang="en-US" sz="1800" dirty="0" err="1"/>
              <a:t>Xem</a:t>
            </a:r>
            <a:r>
              <a:rPr lang="en-US" sz="1800" dirty="0"/>
              <a:t> </a:t>
            </a:r>
            <a:r>
              <a:rPr lang="en-US" sz="1800" dirty="0" err="1"/>
              <a:t>trước</a:t>
            </a:r>
            <a:r>
              <a:rPr lang="en-US" sz="1800" dirty="0"/>
              <a:t> </a:t>
            </a:r>
            <a:r>
              <a:rPr lang="en-US" sz="1800" dirty="0" err="1"/>
              <a:t>bài</a:t>
            </a:r>
            <a:r>
              <a:rPr lang="en-US" sz="1800" dirty="0"/>
              <a:t> </a:t>
            </a:r>
            <a:r>
              <a:rPr lang="en-US" sz="1800" dirty="0" err="1"/>
              <a:t>Luyện</a:t>
            </a:r>
            <a:r>
              <a:rPr lang="en-US" sz="1800" dirty="0"/>
              <a:t> </a:t>
            </a:r>
            <a:r>
              <a:rPr lang="en-US" sz="1800" dirty="0" err="1"/>
              <a:t>tập</a:t>
            </a:r>
            <a:r>
              <a:rPr lang="en-US" sz="1800" dirty="0"/>
              <a:t> </a:t>
            </a:r>
            <a:r>
              <a:rPr lang="en-US" sz="1800" dirty="0" err="1"/>
              <a:t>chung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87</a:t>
            </a:r>
          </a:p>
          <a:p>
            <a:pPr lvl="0"/>
            <a:r>
              <a:rPr lang="vi-VN" sz="1800" dirty="0"/>
              <a:t>Ôn tập kiểm tra học kỳ 2</a:t>
            </a:r>
            <a:endParaRPr lang="en-US" sz="1800" dirty="0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43"/>
          </p:nvPr>
        </p:nvSpPr>
        <p:spPr>
          <a:xfrm rot="4250327">
            <a:off x="5109990" y="2424025"/>
            <a:ext cx="7132647" cy="2009950"/>
          </a:xfrm>
        </p:spPr>
        <p:txBody>
          <a:bodyPr/>
          <a:lstStyle/>
          <a:p>
            <a:pPr algn="ctr"/>
            <a:r>
              <a:rPr lang="vi-VN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Trân trọng cảm ơn </a:t>
            </a:r>
            <a:r>
              <a:rPr lang="en-US" sz="60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vi-VN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60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và các em học sinh!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646882"/>
      </p:ext>
    </p:extLst>
  </p:cSld>
  <p:clrMapOvr>
    <a:masterClrMapping/>
  </p:clrMapOvr>
  <p:transition spd="slow" advTm="300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445" t="-34617" r="2778" b="-38463"/>
          <a:stretch/>
        </p:blipFill>
        <p:spPr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テキスト プレースホルダー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>
          <a:xfrm>
            <a:off x="624115" y="533400"/>
            <a:ext cx="3200398" cy="2819400"/>
          </a:xfrm>
        </p:spPr>
        <p:txBody>
          <a:bodyPr/>
          <a:lstStyle/>
          <a:p>
            <a:r>
              <a:rPr kumimoji="1" lang="en-US" altLang="ja-JP" sz="5400" b="1" dirty="0" err="1"/>
              <a:t>Ví</a:t>
            </a:r>
            <a:r>
              <a:rPr kumimoji="1" lang="en-US" altLang="ja-JP" sz="5400" b="1" dirty="0"/>
              <a:t> </a:t>
            </a:r>
            <a:r>
              <a:rPr kumimoji="1" lang="en-US" altLang="ja-JP" sz="5400" b="1" dirty="0" err="1"/>
              <a:t>dụ</a:t>
            </a:r>
            <a:endParaRPr kumimoji="1" lang="en-US" altLang="ja-JP" sz="5400" b="1" dirty="0"/>
          </a:p>
          <a:p>
            <a:r>
              <a:rPr lang="nl-NL" sz="2000" dirty="0">
                <a:solidFill>
                  <a:schemeClr val="tx1"/>
                </a:solidFill>
              </a:rPr>
              <a:t>Biểu đồ </a:t>
            </a:r>
            <a:r>
              <a:rPr lang="nl-NL" sz="2000" b="1" dirty="0">
                <a:solidFill>
                  <a:schemeClr val="tx1"/>
                </a:solidFill>
              </a:rPr>
              <a:t>Hình 9.19 </a:t>
            </a:r>
            <a:r>
              <a:rPr lang="nl-NL" sz="2000" dirty="0">
                <a:solidFill>
                  <a:schemeClr val="tx1"/>
                </a:solidFill>
              </a:rPr>
              <a:t>cho biết số bàn thắng của L.Messi và C.Ronaldo ghi được trong các năm từ 2016 đến 2018</a:t>
            </a:r>
            <a:endParaRPr lang="en-US" sz="2000" dirty="0">
              <a:solidFill>
                <a:schemeClr val="tx1"/>
              </a:solidFill>
            </a:endParaRPr>
          </a:p>
          <a:p>
            <a:endParaRPr kumimoji="1" lang="en-US" altLang="ja-JP" sz="2800" dirty="0"/>
          </a:p>
          <a:p>
            <a:endParaRPr kumimoji="1" lang="ja-JP" altLang="en-US" sz="3600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802583" y="2743200"/>
            <a:ext cx="2843464" cy="213435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So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C. Ronaldo;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24515" y="78220"/>
            <a:ext cx="4762800" cy="10766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PHÂN TÍCH SỐ LIỆU VỚI BIỂU ĐỒ CỘT KÉP</a:t>
            </a:r>
          </a:p>
        </p:txBody>
      </p:sp>
    </p:spTree>
    <p:extLst>
      <p:ext uri="{BB962C8B-B14F-4D97-AF65-F5344CB8AC3E}">
        <p14:creationId xmlns:p14="http://schemas.microsoft.com/office/powerpoint/2010/main" val="73336945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56" r="-7777" b="-73076"/>
          <a:stretch/>
        </p:blipFill>
        <p:spPr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1" name="テキスト プレースホルダー 3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14"/>
          </p:nvPr>
        </p:nvSpPr>
        <p:spPr>
          <a:xfrm>
            <a:off x="9525" y="3894173"/>
            <a:ext cx="3997969" cy="293523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Ronaldo</a:t>
            </a:r>
          </a:p>
        </p:txBody>
      </p:sp>
      <p:sp>
        <p:nvSpPr>
          <p:cNvPr id="35" name="テキスト プレースホルダー 3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テキスト プレースホルダー 3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テキスト プレースホルダー 3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kumimoji="1" lang="ja-JP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テキスト プレースホルダー 3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kumimoji="1" lang="ja-JP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17"/>
          </p:nvPr>
        </p:nvSpPr>
        <p:spPr>
          <a:xfrm>
            <a:off x="4367062" y="3781553"/>
            <a:ext cx="3986213" cy="4096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0" y="153456"/>
            <a:ext cx="3986213" cy="409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23769" y="3781553"/>
            <a:ext cx="4529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8187" y="5166548"/>
            <a:ext cx="4586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Ronaldo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</a:t>
            </a:r>
            <a:endParaRPr kumimoji="1" lang="ja-JP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700" dirty="0"/>
          </a:p>
        </p:txBody>
      </p:sp>
      <p:sp>
        <p:nvSpPr>
          <p:cNvPr id="7" name="Rectangle 6"/>
          <p:cNvSpPr/>
          <p:nvPr/>
        </p:nvSpPr>
        <p:spPr>
          <a:xfrm>
            <a:off x="3012131" y="4572000"/>
            <a:ext cx="1014413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Rectangle 18"/>
          <p:cNvSpPr/>
          <p:nvPr/>
        </p:nvSpPr>
        <p:spPr>
          <a:xfrm>
            <a:off x="2514600" y="4998503"/>
            <a:ext cx="738356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0" name="Rectangle 19"/>
          <p:cNvSpPr/>
          <p:nvPr/>
        </p:nvSpPr>
        <p:spPr>
          <a:xfrm>
            <a:off x="998419" y="6205546"/>
            <a:ext cx="8568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1" name="Rectangle 20"/>
          <p:cNvSpPr/>
          <p:nvPr/>
        </p:nvSpPr>
        <p:spPr>
          <a:xfrm>
            <a:off x="7162801" y="4246875"/>
            <a:ext cx="6858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95453176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err="1"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b="1" dirty="0" err="1"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endParaRPr kumimoji="1" lang="ja-JP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altLang="ja-JP" sz="1400" dirty="0" err="1"/>
              <a:t>Bài</a:t>
            </a:r>
            <a:r>
              <a:rPr lang="en-US" altLang="ja-JP" sz="1400" dirty="0"/>
              <a:t> 1 </a:t>
            </a:r>
            <a:r>
              <a:rPr lang="en-US" altLang="ja-JP" sz="1400" dirty="0" err="1"/>
              <a:t>trang</a:t>
            </a:r>
            <a:r>
              <a:rPr lang="en-US" altLang="ja-JP" sz="1400" dirty="0"/>
              <a:t> 84</a:t>
            </a:r>
            <a:endParaRPr lang="ja-JP" altLang="en-US" sz="1400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5"/>
          </p:nvPr>
        </p:nvSpPr>
        <p:spPr>
          <a:xfrm>
            <a:off x="0" y="4935075"/>
            <a:ext cx="9116436" cy="174881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6"/>
          </p:nvPr>
        </p:nvSpPr>
        <p:spPr>
          <a:xfrm>
            <a:off x="-28575" y="1892829"/>
            <a:ext cx="2700534" cy="2688299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4</a:t>
            </a:fld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t="4476" r="2338" b="3755"/>
          <a:stretch/>
        </p:blipFill>
        <p:spPr>
          <a:xfrm>
            <a:off x="2819401" y="1587822"/>
            <a:ext cx="6324599" cy="31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00463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1" lang="ja-JP" alt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フッター プレースホルダー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24" name="スライド番号プレースホルダー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541443" y="890250"/>
            <a:ext cx="7165418" cy="336037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err="1"/>
              <a:t>Bài</a:t>
            </a:r>
            <a:r>
              <a:rPr kumimoji="1" lang="en-US" altLang="ja-JP" dirty="0"/>
              <a:t> 1 </a:t>
            </a:r>
            <a:r>
              <a:rPr kumimoji="1" lang="en-US" altLang="ja-JP" dirty="0" err="1"/>
              <a:t>trang</a:t>
            </a:r>
            <a:r>
              <a:rPr kumimoji="1" lang="en-US" altLang="ja-JP" dirty="0"/>
              <a:t> 84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7"/>
          </p:nvPr>
        </p:nvSpPr>
        <p:spPr>
          <a:xfrm>
            <a:off x="-27564" y="5330556"/>
            <a:ext cx="9143999" cy="793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nl-NL" sz="1800" dirty="0">
                <a:latin typeface="Times New Roman" pitchFamily="18" charset="0"/>
                <a:cs typeface="Times New Roman" pitchFamily="18" charset="0"/>
              </a:rPr>
              <a:t>Ba tháng có lượng mưa lớn nhất ở trạm Tuyên Quang là: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00000"/>
              </a:lnSpc>
              <a:buFont typeface="Symbol" panose="05050102010706020507" pitchFamily="18" charset="2"/>
              <a:buChar char="Þ"/>
            </a:pPr>
            <a:r>
              <a:rPr lang="nl-NL" sz="1800" dirty="0">
                <a:latin typeface="Times New Roman" pitchFamily="18" charset="0"/>
                <a:cs typeface="Times New Roman" pitchFamily="18" charset="0"/>
              </a:rPr>
              <a:t>Thời gian mùa mưa ở Tuyên quang vào  mùa các </a:t>
            </a:r>
          </a:p>
          <a:p>
            <a:pPr>
              <a:lnSpc>
                <a:spcPct val="100000"/>
              </a:lnSpc>
            </a:pPr>
            <a:r>
              <a:rPr lang="nl-NL" sz="1800" dirty="0">
                <a:latin typeface="Times New Roman" pitchFamily="18" charset="0"/>
                <a:cs typeface="Times New Roman" pitchFamily="18" charset="0"/>
              </a:rPr>
              <a:t>Ba tháng có lượng mưa lớn nhất ở trạm Nha Trang là : </a:t>
            </a:r>
          </a:p>
          <a:p>
            <a:pPr>
              <a:lnSpc>
                <a:spcPct val="100000"/>
              </a:lnSpc>
            </a:pPr>
            <a:r>
              <a:rPr lang="fr-FR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là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nl-NL" sz="1800" dirty="0">
                <a:latin typeface="Times New Roman" pitchFamily="18" charset="0"/>
                <a:cs typeface="Times New Roman" pitchFamily="18" charset="0"/>
              </a:rPr>
              <a:t>Cột màu xanh biểu diễn lượng mưa trung bình các tháng năm 2018 ở Tuyên Quang</a:t>
            </a:r>
          </a:p>
          <a:p>
            <a:r>
              <a:rPr lang="nl-NL" sz="1800" dirty="0">
                <a:latin typeface="Times New Roman" pitchFamily="18" charset="0"/>
                <a:cs typeface="Times New Roman" pitchFamily="18" charset="0"/>
              </a:rPr>
              <a:t>Cột màu </a:t>
            </a:r>
            <a:r>
              <a:rPr lang="nl-NL" sz="1800" u="dotted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nl-N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biểu diễn lượng mưa trung bình các tháng năm 2018 ở Nha Trang.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" b="-52"/>
          <a:stretch/>
        </p:blipFill>
        <p:spPr>
          <a:xfrm>
            <a:off x="-27563" y="1152131"/>
            <a:ext cx="9143999" cy="3279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6298" y="5357869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tháng 7, tháng 8, tháng 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22613" y="5728672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tháng 7, tháng 8, tháng 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4261" y="6479644"/>
            <a:ext cx="286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tháng 10, tháng 11, tháng 12.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0431" y="6073622"/>
            <a:ext cx="286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tháng 10, tháng 11, tháng 12.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47765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06" y="1219200"/>
            <a:ext cx="5277587" cy="33913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4724400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5093732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435749"/>
            <a:ext cx="8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285265607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46" y="762000"/>
            <a:ext cx="5277587" cy="33913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9600" y="416775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là:</a:t>
            </a:r>
            <a:endParaRPr lang="fr-FR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là: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924085"/>
            <a:ext cx="8065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 : </a:t>
            </a:r>
          </a:p>
          <a:p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 :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70369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là: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044" y="132127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fr-F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044" y="3493307"/>
            <a:ext cx="1074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fr-F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51884" y="1081957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Singapore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97794" y="3026325"/>
            <a:ext cx="1074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fr-F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1633" y="1809282"/>
            <a:ext cx="10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45950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6163 -4.44444E-6 C 0.52396 -4.44444E-6 0.72326 0.11667 0.72326 0.2125 L 0.72326 0.425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63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97 -0.0206 L 0.38316 -0.0206 C 0.52534 -0.0206 0.69948 0.02708 0.69948 0.06644 L 0.69948 0.15347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67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39 L -0.07535 0.5618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10104 0.341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04045 0.5835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/>
      <p:bldP spid="3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4" y="685801"/>
            <a:ext cx="7392432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5784" y="3886200"/>
            <a:ext cx="7392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9.18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9.19 0Liệt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9.20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5, 6, 7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10, 11, 12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9.21 Các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9.22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278773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"/>
            <a:ext cx="65532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2004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1.  Ba tháng cửa hàng bán được nhiều quạt trần nhất là: 5, 6, 7.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nl-NL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Ba tháng của hàng bán được nhiều quạt cây nhất là: 4 , 5, 6.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Tổng số lượng quạt cả hai loại bán được trong 3 tháng 5,6,7 là: 245 (chiếc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Tổng số lượng quạt cả hai loại bán được trong 3 tháng 10,11,12 là: 105 (chiếc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Tổng số lượng quạt cả hai loại bán được trong 3 tháng 10,11,12  ít hơn tổng số lượng quạt cả hai loại bán được trong 3 tháng 5,6,7.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4. Các loại quạt có xu hướng bán chạy hơn vào mùa hè (tháng 4, 5, 6)  trong năm.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5. Loại quạt  bán được với số lượng nhiều hơn tại cửa hàng điện máy là: quạt cây.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22574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cturus - Free Layou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mmon">
  <a:themeElements>
    <a:clrScheme name="Rigel">
      <a:dk1>
        <a:srgbClr val="FFFFFF"/>
      </a:dk1>
      <a:lt1>
        <a:srgbClr val="3F3F3F"/>
      </a:lt1>
      <a:dk2>
        <a:srgbClr val="FFFFFF"/>
      </a:dk2>
      <a:lt2>
        <a:srgbClr val="3F3F3F"/>
      </a:lt2>
      <a:accent1>
        <a:srgbClr val="FFFFFF"/>
      </a:accent1>
      <a:accent2>
        <a:srgbClr val="D8D8D8"/>
      </a:accent2>
      <a:accent3>
        <a:srgbClr val="BFBFBF"/>
      </a:accent3>
      <a:accent4>
        <a:srgbClr val="8F8F8F"/>
      </a:accent4>
      <a:accent5>
        <a:srgbClr val="636363"/>
      </a:accent5>
      <a:accent6>
        <a:srgbClr val="3F3F3F"/>
      </a:accent6>
      <a:hlink>
        <a:srgbClr val="3F3F3F"/>
      </a:hlink>
      <a:folHlink>
        <a:srgbClr val="8B8B8B"/>
      </a:folHlink>
    </a:clrScheme>
    <a:fontScheme name="ユーザー定義 4">
      <a:majorFont>
        <a:latin typeface="Ropa Sans"/>
        <a:ea typeface="Spica Neue"/>
        <a:cs typeface=""/>
      </a:majorFont>
      <a:minorFont>
        <a:latin typeface="Ropa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alpha val="5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Arcturus - Free Layou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Vega - Header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999</Words>
  <Application>Microsoft Office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33" baseType="lpstr">
      <vt:lpstr>Arial</vt:lpstr>
      <vt:lpstr>Calibri</vt:lpstr>
      <vt:lpstr>Open Sans</vt:lpstr>
      <vt:lpstr>Open Sans Light</vt:lpstr>
      <vt:lpstr>Open Sans Semibold</vt:lpstr>
      <vt:lpstr>Ropa Sans</vt:lpstr>
      <vt:lpstr>Route 159 Bold</vt:lpstr>
      <vt:lpstr>Route 159 Light</vt:lpstr>
      <vt:lpstr>Route 159 SemiBold</vt:lpstr>
      <vt:lpstr>Route 159 UltraLight</vt:lpstr>
      <vt:lpstr>Symbol</vt:lpstr>
      <vt:lpstr>Times New Roman</vt:lpstr>
      <vt:lpstr>Ubuntu</vt:lpstr>
      <vt:lpstr>Ubuntu Medium</vt:lpstr>
      <vt:lpstr>Wingdings</vt:lpstr>
      <vt:lpstr>Office Theme</vt:lpstr>
      <vt:lpstr>Arcturus - Free Layout</vt:lpstr>
      <vt:lpstr>Common</vt:lpstr>
      <vt:lpstr>Vega - Free</vt:lpstr>
      <vt:lpstr>1_Arcturus - Free Layout</vt:lpstr>
      <vt:lpstr>Vega - Header</vt:lpstr>
      <vt:lpstr>1_Vega - Free</vt:lpstr>
      <vt:lpstr> Bài 41: BIỂU ĐỒ CỘT KÉP</vt:lpstr>
      <vt:lpstr>PowerPoint Presentation</vt:lpstr>
      <vt:lpstr>PowerPoint Presentation</vt:lpstr>
      <vt:lpstr>Luyện tập 2</vt:lpstr>
      <vt:lpstr>Luyện tập 2</vt:lpstr>
      <vt:lpstr>Luyện tập 2</vt:lpstr>
      <vt:lpstr>Luyện tập 2</vt:lpstr>
      <vt:lpstr>BÀI TẬP</vt:lpstr>
      <vt:lpstr>PowerPoint Presentation</vt:lpstr>
      <vt:lpstr>Tranh luận</vt:lpstr>
      <vt:lpstr>Hướng dẫn về nhà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61</cp:revision>
  <dcterms:created xsi:type="dcterms:W3CDTF">2021-07-13T13:12:26Z</dcterms:created>
  <dcterms:modified xsi:type="dcterms:W3CDTF">2025-04-09T08:52:55Z</dcterms:modified>
</cp:coreProperties>
</file>