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sldIdLst>
    <p:sldId id="280" r:id="rId2"/>
    <p:sldId id="307" r:id="rId3"/>
    <p:sldId id="299" r:id="rId4"/>
    <p:sldId id="304" r:id="rId5"/>
    <p:sldId id="283" r:id="rId6"/>
    <p:sldId id="300" r:id="rId7"/>
    <p:sldId id="301" r:id="rId8"/>
    <p:sldId id="284" r:id="rId9"/>
    <p:sldId id="306" r:id="rId10"/>
    <p:sldId id="294" r:id="rId11"/>
    <p:sldId id="29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A06AA"/>
    <a:srgbClr val="66FF33"/>
    <a:srgbClr val="4C5709"/>
    <a:srgbClr val="5F0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11CD0-F59C-4A2D-A751-4FFC16C9C24A}" type="datetimeFigureOut">
              <a:rPr lang="en-US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F19DDB-DAE3-4A69-93A6-7DECE46C7F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8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026AB7-5609-4E26-8A62-3B28C644CFEE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B1CB-C293-48A6-AC96-B15327072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30F33-BD5E-41C2-9639-548B1B034DAC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99EF-8FD0-45D5-8913-DFCAB7E7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AAFDB6-B064-4CC6-B780-A9001697FBF2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CC76-CD98-4E35-BCEE-12C9FF217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345E9-FE72-4633-A4FF-7C44ADC0F4E4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B7A9E-C853-4051-AB5F-8AC7EF9DF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19F18F-6DF2-4F20-BA73-07179B2DBDD4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A870-6EE7-4168-AB23-165D4C52D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24BCA0-144C-4AFE-A03E-9457D1CE9C1A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A3852-F2A9-4F98-84A0-23E31E5D0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3C87AD-9DF0-4948-B546-A07FA9B09256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9369B-C5E8-4E3D-9B1A-4AFC874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039495-50AF-47FF-BA82-E5E14715660E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FF77-DE65-4F7C-9331-296F7D4EA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723AA-36F9-4DDB-853B-4F155752771A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724D-2E4D-4A2F-BCD9-2D8097A4B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CE7F8-C4E7-4AAA-AB6B-8D9CA533C5A2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53433-B067-4168-AC36-9EE4D993F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2DD10B-CBAA-4E09-9912-A51FBC6B968F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1A48-B72E-42BE-9225-4C9E2FD68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70A18D-DC49-41C9-99D1-E7F5943AA309}" type="datetimeFigureOut">
              <a:rPr lang="en-US" smtClean="0"/>
              <a:pPr>
                <a:defRPr/>
              </a:pPr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09A80-3A15-43B1-94D8-F6079A81C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0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9.wmf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6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20.wmf"/><Relationship Id="rId2" Type="http://schemas.openxmlformats.org/officeDocument/2006/relationships/oleObject" Target="../embeddings/oleObject11.bin"/><Relationship Id="rId16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21.wmf"/><Relationship Id="rId7" Type="http://schemas.openxmlformats.org/officeDocument/2006/relationships/oleObject" Target="../embeddings/oleObject20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wmf"/><Relationship Id="rId10" Type="http://schemas.openxmlformats.org/officeDocument/2006/relationships/image" Target="../media/image25.wmf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2-Point Star 7"/>
          <p:cNvSpPr/>
          <p:nvPr/>
        </p:nvSpPr>
        <p:spPr>
          <a:xfrm>
            <a:off x="851338" y="4624550"/>
            <a:ext cx="6695090" cy="2007478"/>
          </a:xfrm>
          <a:prstGeom prst="star12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335962" y="731784"/>
            <a:ext cx="7145886" cy="27786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398" y="3878317"/>
            <a:ext cx="6936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056820" y="3858555"/>
          <a:ext cx="240543" cy="62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820" y="3858555"/>
                        <a:ext cx="240543" cy="62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798895" y="3848044"/>
          <a:ext cx="220498" cy="62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8895" y="3848044"/>
                        <a:ext cx="220498" cy="62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9307" y="5234145"/>
            <a:ext cx="4876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85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  <p:bldP spid="6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465639" y="6314017"/>
            <a:ext cx="2359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500" b="1" i="1">
                <a:cs typeface="Times New Roman" pitchFamily="18" charset="0"/>
              </a:rPr>
              <a:t>.</a:t>
            </a:r>
            <a:endParaRPr lang="vi-VN" altLang="en-US" sz="1500"/>
          </a:p>
        </p:txBody>
      </p:sp>
      <p:sp>
        <p:nvSpPr>
          <p:cNvPr id="22" name="Hộp_Văn_Bản 24"/>
          <p:cNvSpPr txBox="1">
            <a:spLocks noChangeArrowheads="1"/>
          </p:cNvSpPr>
          <p:nvPr/>
        </p:nvSpPr>
        <p:spPr bwMode="auto">
          <a:xfrm>
            <a:off x="681237" y="663210"/>
            <a:ext cx="63646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480057"/>
              </p:ext>
            </p:extLst>
          </p:nvPr>
        </p:nvGraphicFramePr>
        <p:xfrm>
          <a:off x="1687032" y="1278265"/>
          <a:ext cx="3014569" cy="765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393480" progId="Equation.DSMT4">
                  <p:embed/>
                </p:oleObj>
              </mc:Choice>
              <mc:Fallback>
                <p:oleObj name="Equation" r:id="rId2" imgW="15490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032" y="1278265"/>
                        <a:ext cx="3014569" cy="7659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524000" y="2889067"/>
            <a:ext cx="987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779698"/>
              </p:ext>
            </p:extLst>
          </p:nvPr>
        </p:nvGraphicFramePr>
        <p:xfrm>
          <a:off x="2738001" y="2734517"/>
          <a:ext cx="3455276" cy="799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393480" progId="Equation.DSMT4">
                  <p:embed/>
                </p:oleObj>
              </mc:Choice>
              <mc:Fallback>
                <p:oleObj name="Equation" r:id="rId4" imgW="170172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001" y="2734517"/>
                        <a:ext cx="3455276" cy="799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541818" y="2201207"/>
            <a:ext cx="987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25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695" y="220717"/>
            <a:ext cx="8292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772" y="718032"/>
            <a:ext cx="81189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4323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98720" progId="Equation.DSMT4">
                  <p:embed/>
                </p:oleObj>
              </mc:Choice>
              <mc:Fallback>
                <p:oleObj name="Equation" r:id="rId2" imgW="914400" imgH="19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5915" y="2077781"/>
            <a:ext cx="78238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4.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104"/>
            <a:ext cx="8229600" cy="484106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Tiết</a:t>
            </a:r>
            <a:r>
              <a:rPr lang="en-US" dirty="0"/>
              <a:t> 1: </a:t>
            </a:r>
          </a:p>
          <a:p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r>
              <a:rPr lang="en-US" dirty="0"/>
              <a:t>So </a:t>
            </a:r>
            <a:r>
              <a:rPr lang="en-US" dirty="0" err="1"/>
              <a:t>sánh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.</a:t>
            </a:r>
          </a:p>
          <a:p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tiễn</a:t>
            </a:r>
            <a:r>
              <a:rPr lang="en-US" dirty="0"/>
              <a:t>.</a:t>
            </a:r>
          </a:p>
          <a:p>
            <a:r>
              <a:rPr lang="en-US" dirty="0" err="1"/>
              <a:t>Tiết</a:t>
            </a:r>
            <a:r>
              <a:rPr lang="en-US" dirty="0"/>
              <a:t> 2:</a:t>
            </a:r>
          </a:p>
          <a:p>
            <a:r>
              <a:rPr lang="en-US" dirty="0"/>
              <a:t>So </a:t>
            </a:r>
            <a:r>
              <a:rPr lang="en-US" dirty="0" err="1"/>
              <a:t>sánh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mẫu</a:t>
            </a:r>
            <a:endParaRPr lang="en-US" dirty="0"/>
          </a:p>
          <a:p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hỗn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dương</a:t>
            </a:r>
            <a:endParaRPr lang="en-US" dirty="0"/>
          </a:p>
          <a:p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tiễn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1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7330" y="872357"/>
            <a:ext cx="764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……………………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576552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4 = ………………...;                     6 = …………….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BCNN(4;6) : = …………… = ……………. = ………..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201981"/>
              </p:ext>
            </p:extLst>
          </p:nvPr>
        </p:nvGraphicFramePr>
        <p:xfrm>
          <a:off x="8143875" y="1535113"/>
          <a:ext cx="2190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393480" progId="Equation.DSMT4">
                  <p:embed/>
                </p:oleObj>
              </mc:Choice>
              <mc:Fallback>
                <p:oleObj name="Equation" r:id="rId2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75" y="1535113"/>
                        <a:ext cx="2190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934498"/>
              </p:ext>
            </p:extLst>
          </p:nvPr>
        </p:nvGraphicFramePr>
        <p:xfrm>
          <a:off x="8753475" y="1535113"/>
          <a:ext cx="2016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393480" progId="Equation.DSMT4">
                  <p:embed/>
                </p:oleObj>
              </mc:Choice>
              <mc:Fallback>
                <p:oleObj name="Equation" r:id="rId4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3475" y="1535113"/>
                        <a:ext cx="2016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90359" y="4414345"/>
            <a:ext cx="7638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/>
              <a:t>: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4323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49186"/>
              </p:ext>
            </p:extLst>
          </p:nvPr>
        </p:nvGraphicFramePr>
        <p:xfrm>
          <a:off x="774700" y="4849813"/>
          <a:ext cx="263842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11280" imgH="431640" progId="Equation.DSMT4">
                  <p:embed/>
                </p:oleObj>
              </mc:Choice>
              <mc:Fallback>
                <p:oleObj name="Equation" r:id="rId8" imgW="15112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4849813"/>
                        <a:ext cx="263842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990359" y="3868225"/>
            <a:ext cx="7397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/>
              </a:rPr>
              <a:t>Thừa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/>
              </a:rPr>
              <a:t>phụ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: ….  : 4 =……..;               ……… : 6 =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……..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825424"/>
              </p:ext>
            </p:extLst>
          </p:nvPr>
        </p:nvGraphicFramePr>
        <p:xfrm>
          <a:off x="4689292" y="4917989"/>
          <a:ext cx="3501318" cy="819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431640" progId="Equation.DSMT4">
                  <p:embed/>
                </p:oleObj>
              </mc:Choice>
              <mc:Fallback>
                <p:oleObj name="Equation" r:id="rId10" imgW="16002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292" y="4917989"/>
                        <a:ext cx="3501318" cy="8199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171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7330" y="872357"/>
            <a:ext cx="764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……………………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576552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4 = 2.2  =    ;                     6 = 2.3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BCN(4;6) : =     .3  =   2.2.3 = 12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485673"/>
              </p:ext>
            </p:extLst>
          </p:nvPr>
        </p:nvGraphicFramePr>
        <p:xfrm>
          <a:off x="8143875" y="1535113"/>
          <a:ext cx="2190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393480" progId="Equation.DSMT4">
                  <p:embed/>
                </p:oleObj>
              </mc:Choice>
              <mc:Fallback>
                <p:oleObj name="Equation" r:id="rId2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75" y="1535113"/>
                        <a:ext cx="2190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270606"/>
              </p:ext>
            </p:extLst>
          </p:nvPr>
        </p:nvGraphicFramePr>
        <p:xfrm>
          <a:off x="8753475" y="1535113"/>
          <a:ext cx="2016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393480" progId="Equation.DSMT4">
                  <p:embed/>
                </p:oleObj>
              </mc:Choice>
              <mc:Fallback>
                <p:oleObj name="Equation" r:id="rId4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3475" y="1535113"/>
                        <a:ext cx="2016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90359" y="4414345"/>
            <a:ext cx="7638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/>
              <a:t>: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4323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534854"/>
              </p:ext>
            </p:extLst>
          </p:nvPr>
        </p:nvGraphicFramePr>
        <p:xfrm>
          <a:off x="1350963" y="4849813"/>
          <a:ext cx="14859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431640" progId="Equation.DSMT4">
                  <p:embed/>
                </p:oleObj>
              </mc:Choice>
              <mc:Fallback>
                <p:oleObj name="Equation" r:id="rId8" imgW="8506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963" y="4849813"/>
                        <a:ext cx="148590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77330" y="3901909"/>
            <a:ext cx="7397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/>
              </a:rPr>
              <a:t>Thừa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/>
              </a:rPr>
              <a:t>phụ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: 12 : 4 =3;               12: 6 =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0373607"/>
              </p:ext>
            </p:extLst>
          </p:nvPr>
        </p:nvGraphicFramePr>
        <p:xfrm>
          <a:off x="5522913" y="4918075"/>
          <a:ext cx="1833562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431640" progId="Equation.DSMT4">
                  <p:embed/>
                </p:oleObj>
              </mc:Choice>
              <mc:Fallback>
                <p:oleObj name="Equation" r:id="rId10" imgW="8380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913" y="4918075"/>
                        <a:ext cx="1833562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55877"/>
              </p:ext>
            </p:extLst>
          </p:nvPr>
        </p:nvGraphicFramePr>
        <p:xfrm>
          <a:off x="2901135" y="2352460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00" imgH="279360" progId="Equation.DSMT4">
                  <p:embed/>
                </p:oleObj>
              </mc:Choice>
              <mc:Fallback>
                <p:oleObj name="Equation" r:id="rId12" imgW="2538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901135" y="2352460"/>
                        <a:ext cx="2540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754663"/>
              </p:ext>
            </p:extLst>
          </p:nvPr>
        </p:nvGraphicFramePr>
        <p:xfrm>
          <a:off x="3159897" y="2730714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4160" imgH="279360" progId="Equation.DSMT4">
                  <p:embed/>
                </p:oleObj>
              </mc:Choice>
              <mc:Fallback>
                <p:oleObj name="Equation" r:id="rId12" imgW="2541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159897" y="2730714"/>
                        <a:ext cx="2540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978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52248" y="718549"/>
            <a:ext cx="2701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1739" y="1196252"/>
            <a:ext cx="85764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1308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98720" progId="Equation.DSMT4">
                  <p:embed/>
                </p:oleObj>
              </mc:Choice>
              <mc:Fallback>
                <p:oleObj name="Equation" r:id="rId2" imgW="914400" imgH="19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96400" y="700353"/>
            <a:ext cx="612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1308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98720" progId="Equation.DSMT4">
                  <p:embed/>
                </p:oleObj>
              </mc:Choice>
              <mc:Fallback>
                <p:oleObj name="Equation" r:id="rId2" imgW="914400" imgH="19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743388"/>
              </p:ext>
            </p:extLst>
          </p:nvPr>
        </p:nvGraphicFramePr>
        <p:xfrm>
          <a:off x="5945186" y="561242"/>
          <a:ext cx="1050160" cy="739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393480" progId="Equation.DSMT4">
                  <p:embed/>
                </p:oleObj>
              </mc:Choice>
              <mc:Fallback>
                <p:oleObj name="Equation" r:id="rId4" imgW="558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186" y="561242"/>
                        <a:ext cx="1050160" cy="7398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923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96400" y="700353"/>
            <a:ext cx="612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1308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98720" progId="Equation.DSMT4">
                  <p:embed/>
                </p:oleObj>
              </mc:Choice>
              <mc:Fallback>
                <p:oleObj name="Equation" r:id="rId2" imgW="914400" imgH="19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118095"/>
              </p:ext>
            </p:extLst>
          </p:nvPr>
        </p:nvGraphicFramePr>
        <p:xfrm>
          <a:off x="5945186" y="561242"/>
          <a:ext cx="1050160" cy="739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393480" progId="Equation.DSMT4">
                  <p:embed/>
                </p:oleObj>
              </mc:Choice>
              <mc:Fallback>
                <p:oleObj name="Equation" r:id="rId4" imgW="558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186" y="561242"/>
                        <a:ext cx="1050160" cy="7398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44522" y="1403546"/>
            <a:ext cx="6940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4 =       ; 9 =    ;   3 = 3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(1đ)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BCNN(4;9;3) =     .      = 4.9 = 36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(3đ)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890742"/>
              </p:ext>
            </p:extLst>
          </p:nvPr>
        </p:nvGraphicFramePr>
        <p:xfrm>
          <a:off x="865181" y="3626505"/>
          <a:ext cx="1716813" cy="618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393480" progId="Equation.DSMT4">
                  <p:embed/>
                </p:oleObj>
              </mc:Choice>
              <mc:Fallback>
                <p:oleObj name="Equation" r:id="rId6" imgW="1091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1" y="3626505"/>
                        <a:ext cx="1716813" cy="6188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654405"/>
              </p:ext>
            </p:extLst>
          </p:nvPr>
        </p:nvGraphicFramePr>
        <p:xfrm>
          <a:off x="1101436" y="4410695"/>
          <a:ext cx="1284452" cy="603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393480" progId="Equation.DSMT4">
                  <p:embed/>
                </p:oleObj>
              </mc:Choice>
              <mc:Fallback>
                <p:oleObj name="Equation" r:id="rId8" imgW="838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6" y="4410695"/>
                        <a:ext cx="1284452" cy="6033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73806"/>
              </p:ext>
            </p:extLst>
          </p:nvPr>
        </p:nvGraphicFramePr>
        <p:xfrm>
          <a:off x="1049235" y="5144895"/>
          <a:ext cx="1532759" cy="65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393480" progId="Equation.DSMT4">
                  <p:embed/>
                </p:oleObj>
              </mc:Choice>
              <mc:Fallback>
                <p:oleObj name="Equation" r:id="rId10" imgW="914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235" y="5144895"/>
                        <a:ext cx="1532759" cy="659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44522" y="2952695"/>
            <a:ext cx="765077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/>
              </a:rPr>
              <a:t>Thừa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/>
              </a:rPr>
              <a:t>phụ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: 36:4 = 9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(1đ)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; 36: 9 = 4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(1đ); 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36: 3 = 12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(1đ)</a:t>
            </a:r>
          </a:p>
          <a:p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               (1đ)</a:t>
            </a:r>
          </a:p>
          <a:p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              (1đ)</a:t>
            </a:r>
          </a:p>
          <a:p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                (1đ)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821799"/>
              </p:ext>
            </p:extLst>
          </p:nvPr>
        </p:nvGraphicFramePr>
        <p:xfrm>
          <a:off x="2308826" y="1432064"/>
          <a:ext cx="359239" cy="386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15640" progId="Equation.DSMT4">
                  <p:embed/>
                </p:oleObj>
              </mc:Choice>
              <mc:Fallback>
                <p:oleObj name="Equation" r:id="rId12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08826" y="1432064"/>
                        <a:ext cx="359239" cy="3869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611450"/>
              </p:ext>
            </p:extLst>
          </p:nvPr>
        </p:nvGraphicFramePr>
        <p:xfrm>
          <a:off x="3242941" y="1403546"/>
          <a:ext cx="317224" cy="407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480" imgH="228600" progId="Equation.DSMT4">
                  <p:embed/>
                </p:oleObj>
              </mc:Choice>
              <mc:Fallback>
                <p:oleObj name="Equation" r:id="rId14" imgW="177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42941" y="1403546"/>
                        <a:ext cx="317224" cy="4078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46670"/>
              </p:ext>
            </p:extLst>
          </p:nvPr>
        </p:nvGraphicFramePr>
        <p:xfrm>
          <a:off x="2909377" y="1847193"/>
          <a:ext cx="3603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0360" imgH="387360" progId="Equation.DSMT4">
                  <p:embed/>
                </p:oleObj>
              </mc:Choice>
              <mc:Fallback>
                <p:oleObj name="Equation" r:id="rId12" imgW="360360" imgH="387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909377" y="1847193"/>
                        <a:ext cx="360363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021296"/>
              </p:ext>
            </p:extLst>
          </p:nvPr>
        </p:nvGraphicFramePr>
        <p:xfrm>
          <a:off x="3401415" y="1826556"/>
          <a:ext cx="31750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520" imgH="407880" progId="Equation.DSMT4">
                  <p:embed/>
                </p:oleObj>
              </mc:Choice>
              <mc:Fallback>
                <p:oleObj name="Equation" r:id="rId14" imgW="317520" imgH="407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401415" y="1826556"/>
                        <a:ext cx="317500" cy="407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98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4495" y="1492469"/>
            <a:ext cx="8366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715357"/>
              </p:ext>
            </p:extLst>
          </p:nvPr>
        </p:nvGraphicFramePr>
        <p:xfrm>
          <a:off x="6367463" y="1839913"/>
          <a:ext cx="2952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393480" progId="Equation.DSMT4">
                  <p:embed/>
                </p:oleObj>
              </mc:Choice>
              <mc:Fallback>
                <p:oleObj name="Equation" r:id="rId2" imgW="20304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463" y="1839913"/>
                        <a:ext cx="2952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958317"/>
              </p:ext>
            </p:extLst>
          </p:nvPr>
        </p:nvGraphicFramePr>
        <p:xfrm>
          <a:off x="7143750" y="1839913"/>
          <a:ext cx="2968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393480" progId="Equation.DSMT4">
                  <p:embed/>
                </p:oleObj>
              </mc:Choice>
              <mc:Fallback>
                <p:oleObj name="Equation" r:id="rId4" imgW="2030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1839913"/>
                        <a:ext cx="29686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6536" y="1492468"/>
            <a:ext cx="8282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3986" y="2827283"/>
            <a:ext cx="7062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(&gt;, &lt;)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“?” </a:t>
            </a:r>
          </a:p>
        </p:txBody>
      </p:sp>
      <p:pic>
        <p:nvPicPr>
          <p:cNvPr id="56323" name="Picture 3" descr="C:\Users\Admin\Desktop\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91698" y="3185783"/>
            <a:ext cx="5991225" cy="885825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57655" y="4540469"/>
            <a:ext cx="126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639832" y="4436626"/>
          <a:ext cx="1089702" cy="750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71320" imgH="393480" progId="Equation.DSMT4">
                  <p:embed/>
                </p:oleObj>
              </mc:Choice>
              <mc:Fallback>
                <p:oleObj name="Equation" r:id="rId7" imgW="5713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832" y="4436626"/>
                        <a:ext cx="1089702" cy="7506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740776" y="5477149"/>
          <a:ext cx="1065486" cy="750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720" imgH="393480" progId="Equation.DSMT4">
                  <p:embed/>
                </p:oleObj>
              </mc:Choice>
              <mc:Fallback>
                <p:oleObj name="Equation" r:id="rId9" imgW="5587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0776" y="5477149"/>
                        <a:ext cx="1065486" cy="7506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953407" y="4519448"/>
            <a:ext cx="1566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-2 &gt; -7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00703" y="5554718"/>
            <a:ext cx="1566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&gt; -10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2" grpId="0"/>
      <p:bldP spid="13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Hộp_Văn_Bản 24"/>
          <p:cNvSpPr txBox="1">
            <a:spLocks noChangeArrowheads="1"/>
          </p:cNvSpPr>
          <p:nvPr/>
        </p:nvSpPr>
        <p:spPr bwMode="auto">
          <a:xfrm>
            <a:off x="1624665" y="414796"/>
            <a:ext cx="5035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6.8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        </a:t>
            </a:r>
          </a:p>
        </p:txBody>
      </p:sp>
      <p:sp>
        <p:nvSpPr>
          <p:cNvPr id="4" name="Rectangle 219"/>
          <p:cNvSpPr>
            <a:spLocks noChangeArrowheads="1"/>
          </p:cNvSpPr>
          <p:nvPr/>
        </p:nvSpPr>
        <p:spPr bwMode="auto">
          <a:xfrm>
            <a:off x="220717" y="351660"/>
            <a:ext cx="1167305" cy="539751"/>
          </a:xfrm>
          <a:prstGeom prst="rect">
            <a:avLst/>
          </a:prstGeom>
          <a:solidFill>
            <a:srgbClr val="CCCC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628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940945"/>
              </p:ext>
            </p:extLst>
          </p:nvPr>
        </p:nvGraphicFramePr>
        <p:xfrm>
          <a:off x="6710363" y="187325"/>
          <a:ext cx="100330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393480" progId="Equation.DSMT4">
                  <p:embed/>
                </p:oleObj>
              </mc:Choice>
              <mc:Fallback>
                <p:oleObj name="Equation" r:id="rId2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363" y="187325"/>
                        <a:ext cx="1003300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Hộp_Văn_Bản 24"/>
          <p:cNvSpPr txBox="1">
            <a:spLocks noChangeArrowheads="1"/>
          </p:cNvSpPr>
          <p:nvPr/>
        </p:nvSpPr>
        <p:spPr bwMode="auto">
          <a:xfrm>
            <a:off x="3782410" y="1246352"/>
            <a:ext cx="1771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Hộp_Văn_Bản 24"/>
          <p:cNvSpPr txBox="1">
            <a:spLocks noChangeArrowheads="1"/>
          </p:cNvSpPr>
          <p:nvPr/>
        </p:nvSpPr>
        <p:spPr bwMode="auto">
          <a:xfrm>
            <a:off x="722913" y="1712311"/>
            <a:ext cx="41719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 3 = 3; 7 = 7</a:t>
            </a:r>
          </a:p>
        </p:txBody>
      </p:sp>
      <p:sp>
        <p:nvSpPr>
          <p:cNvPr id="8" name="Hộp_Văn_Bản 24"/>
          <p:cNvSpPr txBox="1">
            <a:spLocks noChangeArrowheads="1"/>
          </p:cNvSpPr>
          <p:nvPr/>
        </p:nvSpPr>
        <p:spPr bwMode="auto">
          <a:xfrm>
            <a:off x="970497" y="2306131"/>
            <a:ext cx="34482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vi-VN" altLang="en-US" sz="2400" b="1" i="1" dirty="0">
                <a:latin typeface="Times New Roman" pitchFamily="18" charset="0"/>
                <a:cs typeface="Times New Roman" pitchFamily="18" charset="0"/>
              </a:rPr>
              <a:t>BCNN( 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3; 7</a:t>
            </a:r>
            <a:r>
              <a:rPr lang="vi-VN" altLang="en-US" sz="2400" b="1" i="1" dirty="0">
                <a:latin typeface="Times New Roman" pitchFamily="18" charset="0"/>
                <a:cs typeface="Times New Roman" pitchFamily="18" charset="0"/>
              </a:rPr>
              <a:t>)= 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74888" y="3386917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465639" y="6314017"/>
            <a:ext cx="2359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500" b="1" i="1">
                <a:cs typeface="Times New Roman" pitchFamily="18" charset="0"/>
              </a:rPr>
              <a:t>.</a:t>
            </a:r>
            <a:endParaRPr lang="vi-VN" altLang="en-US" sz="150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91442"/>
              </p:ext>
            </p:extLst>
          </p:nvPr>
        </p:nvGraphicFramePr>
        <p:xfrm>
          <a:off x="1682750" y="3171825"/>
          <a:ext cx="1635125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393480" progId="Equation.DSMT4">
                  <p:embed/>
                </p:oleObj>
              </mc:Choice>
              <mc:Fallback>
                <p:oleObj name="Equation" r:id="rId4" imgW="838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3171825"/>
                        <a:ext cx="1635125" cy="1039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112905"/>
              </p:ext>
            </p:extLst>
          </p:nvPr>
        </p:nvGraphicFramePr>
        <p:xfrm>
          <a:off x="4062413" y="3152775"/>
          <a:ext cx="2081212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393480" progId="Equation.DSMT4">
                  <p:embed/>
                </p:oleObj>
              </mc:Choice>
              <mc:Fallback>
                <p:oleObj name="Equation" r:id="rId6" imgW="1091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413" y="3152775"/>
                        <a:ext cx="2081212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228750" y="3360641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Hộp_Văn_Bản 24"/>
          <p:cNvSpPr txBox="1">
            <a:spLocks noChangeArrowheads="1"/>
          </p:cNvSpPr>
          <p:nvPr/>
        </p:nvSpPr>
        <p:spPr bwMode="auto">
          <a:xfrm>
            <a:off x="789210" y="2767796"/>
            <a:ext cx="67236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 21:3 = 7; 21:7 = 3</a:t>
            </a:r>
          </a:p>
        </p:txBody>
      </p:sp>
    </p:spTree>
    <p:extLst>
      <p:ext uri="{BB962C8B-B14F-4D97-AF65-F5344CB8AC3E}">
        <p14:creationId xmlns:p14="http://schemas.microsoft.com/office/powerpoint/2010/main" val="342579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2" grpId="0"/>
      <p:bldP spid="24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2497</TotalTime>
  <Words>660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Equation</vt:lpstr>
      <vt:lpstr>PowerPoint Presentation</vt:lpstr>
      <vt:lpstr>Mục tiêu của bài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TranThiHanh</dc:creator>
  <cp:lastModifiedBy>Admin</cp:lastModifiedBy>
  <cp:revision>178</cp:revision>
  <dcterms:created xsi:type="dcterms:W3CDTF">2020-04-12T13:17:25Z</dcterms:created>
  <dcterms:modified xsi:type="dcterms:W3CDTF">2025-01-17T01:28:21Z</dcterms:modified>
</cp:coreProperties>
</file>