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808" r:id="rId3"/>
    <p:sldMasterId id="2147483821" r:id="rId4"/>
    <p:sldMasterId id="2147484027" r:id="rId5"/>
    <p:sldMasterId id="2147484040" r:id="rId6"/>
    <p:sldMasterId id="2147484053" r:id="rId7"/>
    <p:sldMasterId id="2147484067" r:id="rId8"/>
    <p:sldMasterId id="2147484081" r:id="rId9"/>
    <p:sldMasterId id="2147484095" r:id="rId10"/>
  </p:sldMasterIdLst>
  <p:notesMasterIdLst>
    <p:notesMasterId r:id="rId56"/>
  </p:notesMasterIdLst>
  <p:sldIdLst>
    <p:sldId id="483" r:id="rId11"/>
    <p:sldId id="484" r:id="rId12"/>
    <p:sldId id="486" r:id="rId13"/>
    <p:sldId id="487" r:id="rId14"/>
    <p:sldId id="491" r:id="rId15"/>
    <p:sldId id="489" r:id="rId16"/>
    <p:sldId id="496" r:id="rId17"/>
    <p:sldId id="493" r:id="rId18"/>
    <p:sldId id="495" r:id="rId19"/>
    <p:sldId id="497" r:id="rId20"/>
    <p:sldId id="498" r:id="rId21"/>
    <p:sldId id="499" r:id="rId22"/>
    <p:sldId id="500" r:id="rId23"/>
    <p:sldId id="501" r:id="rId24"/>
    <p:sldId id="402" r:id="rId25"/>
    <p:sldId id="394" r:id="rId26"/>
    <p:sldId id="525" r:id="rId27"/>
    <p:sldId id="503" r:id="rId28"/>
    <p:sldId id="392" r:id="rId29"/>
    <p:sldId id="504" r:id="rId30"/>
    <p:sldId id="391" r:id="rId31"/>
    <p:sldId id="505" r:id="rId32"/>
    <p:sldId id="506" r:id="rId33"/>
    <p:sldId id="507" r:id="rId34"/>
    <p:sldId id="510" r:id="rId35"/>
    <p:sldId id="515" r:id="rId36"/>
    <p:sldId id="508" r:id="rId37"/>
    <p:sldId id="509" r:id="rId38"/>
    <p:sldId id="512" r:id="rId39"/>
    <p:sldId id="518" r:id="rId40"/>
    <p:sldId id="513" r:id="rId41"/>
    <p:sldId id="325" r:id="rId42"/>
    <p:sldId id="314" r:id="rId43"/>
    <p:sldId id="318" r:id="rId44"/>
    <p:sldId id="315" r:id="rId45"/>
    <p:sldId id="320" r:id="rId46"/>
    <p:sldId id="319" r:id="rId47"/>
    <p:sldId id="327" r:id="rId48"/>
    <p:sldId id="328" r:id="rId49"/>
    <p:sldId id="519" r:id="rId50"/>
    <p:sldId id="520" r:id="rId51"/>
    <p:sldId id="521" r:id="rId52"/>
    <p:sldId id="522" r:id="rId53"/>
    <p:sldId id="523" r:id="rId54"/>
    <p:sldId id="524" r:id="rId55"/>
  </p:sldIdLst>
  <p:sldSz cx="9144000" cy="5143500" type="screen16x9"/>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0C0"/>
    <a:srgbClr val="0000FF"/>
    <a:srgbClr val="09007E"/>
    <a:srgbClr val="0000CC"/>
    <a:srgbClr val="FF33CC"/>
    <a:srgbClr val="FEFFEB"/>
    <a:srgbClr val="FF0066"/>
    <a:srgbClr val="FF9900"/>
    <a:srgbClr val="0033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966"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4F306-F85C-425A-85B5-CC59B9788220}"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463F5-2734-4249-8CC3-1AEB8B92C536}" type="slidenum">
              <a:rPr lang="en-US" smtClean="0"/>
              <a:t>‹#›</a:t>
            </a:fld>
            <a:endParaRPr lang="en-US"/>
          </a:p>
        </p:txBody>
      </p:sp>
    </p:spTree>
    <p:extLst>
      <p:ext uri="{BB962C8B-B14F-4D97-AF65-F5344CB8AC3E}">
        <p14:creationId xmlns:p14="http://schemas.microsoft.com/office/powerpoint/2010/main" val="25662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463F5-2734-4249-8CC3-1AEB8B92C536}" type="slidenum">
              <a:rPr lang="en-US" smtClean="0"/>
              <a:t>2</a:t>
            </a:fld>
            <a:endParaRPr lang="en-US"/>
          </a:p>
        </p:txBody>
      </p:sp>
    </p:spTree>
    <p:extLst>
      <p:ext uri="{BB962C8B-B14F-4D97-AF65-F5344CB8AC3E}">
        <p14:creationId xmlns:p14="http://schemas.microsoft.com/office/powerpoint/2010/main" val="270105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26A463F5-2734-4249-8CC3-1AEB8B92C536}" type="slidenum">
              <a:rPr lang="en-US" smtClean="0"/>
              <a:t>5</a:t>
            </a:fld>
            <a:endParaRPr lang="en-US"/>
          </a:p>
        </p:txBody>
      </p:sp>
    </p:spTree>
    <p:extLst>
      <p:ext uri="{BB962C8B-B14F-4D97-AF65-F5344CB8AC3E}">
        <p14:creationId xmlns:p14="http://schemas.microsoft.com/office/powerpoint/2010/main" val="236054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282E36-AF76-4B76-8D9A-28F89725A079}"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2DA09-D0BA-4B9B-8A05-E7F23514DE77}" type="slidenum">
              <a:rPr lang="en-US" smtClean="0"/>
              <a:t>‹#›</a:t>
            </a:fld>
            <a:endParaRPr lang="en-US"/>
          </a:p>
        </p:txBody>
      </p:sp>
      <p:sp>
        <p:nvSpPr>
          <p:cNvPr id="2" name="Title 1"/>
          <p:cNvSpPr>
            <a:spLocks noGrp="1"/>
          </p:cNvSpPr>
          <p:nvPr>
            <p:ph type="ctrTitle"/>
          </p:nvPr>
        </p:nvSpPr>
        <p:spPr>
          <a:xfrm>
            <a:off x="817600" y="2349227"/>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82E36-AF76-4B76-8D9A-28F89725A079}"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2DA09-D0BA-4B9B-8A05-E7F23514DE77}"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B708703D-5202-0716-EF56-FADC2574EA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3A3366-3B34-40B4-6EC5-8419E9AE79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EBB02B-FD7D-A5E1-CB55-C38F34EADD4B}"/>
              </a:ext>
            </a:extLst>
          </p:cNvPr>
          <p:cNvSpPr>
            <a:spLocks noGrp="1" noChangeArrowheads="1"/>
          </p:cNvSpPr>
          <p:nvPr>
            <p:ph type="sldNum" sz="quarter" idx="12"/>
          </p:nvPr>
        </p:nvSpPr>
        <p:spPr>
          <a:ln/>
        </p:spPr>
        <p:txBody>
          <a:bodyPr/>
          <a:lstStyle>
            <a:lvl1pPr>
              <a:defRPr/>
            </a:lvl1pPr>
          </a:lstStyle>
          <a:p>
            <a:fld id="{32276E8D-E19B-429A-89DA-04B08F520AD1}" type="slidenum">
              <a:rPr lang="en-US" altLang="en-US"/>
              <a:pPr/>
              <a:t>‹#›</a:t>
            </a:fld>
            <a:endParaRPr lang="en-US" altLang="en-US"/>
          </a:p>
        </p:txBody>
      </p:sp>
    </p:spTree>
    <p:extLst>
      <p:ext uri="{BB962C8B-B14F-4D97-AF65-F5344CB8AC3E}">
        <p14:creationId xmlns:p14="http://schemas.microsoft.com/office/powerpoint/2010/main" val="27751662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CF6E7D-47F0-0735-8DFB-09F9E92E20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171B5D6-0A02-1FBC-930C-56393244B7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DDBAFFE-A715-03F7-A841-E47AE9C0A2BD}"/>
              </a:ext>
            </a:extLst>
          </p:cNvPr>
          <p:cNvSpPr>
            <a:spLocks noGrp="1" noChangeArrowheads="1"/>
          </p:cNvSpPr>
          <p:nvPr>
            <p:ph type="sldNum" sz="quarter" idx="12"/>
          </p:nvPr>
        </p:nvSpPr>
        <p:spPr>
          <a:ln/>
        </p:spPr>
        <p:txBody>
          <a:bodyPr/>
          <a:lstStyle>
            <a:lvl1pPr>
              <a:defRPr/>
            </a:lvl1pPr>
          </a:lstStyle>
          <a:p>
            <a:fld id="{0BDCA45A-87EA-4375-B6EA-E852AB569A6D}" type="slidenum">
              <a:rPr lang="en-US" altLang="en-US"/>
              <a:pPr/>
              <a:t>‹#›</a:t>
            </a:fld>
            <a:endParaRPr lang="en-US" altLang="en-US"/>
          </a:p>
        </p:txBody>
      </p:sp>
    </p:spTree>
    <p:extLst>
      <p:ext uri="{BB962C8B-B14F-4D97-AF65-F5344CB8AC3E}">
        <p14:creationId xmlns:p14="http://schemas.microsoft.com/office/powerpoint/2010/main" val="38563604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B3C696-28DC-EFBE-A5CA-9D735B00CC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42EF06F-1F8D-5C03-0396-713FEBAFB1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B95756A-71C6-E710-67C6-9A569CF97E3C}"/>
              </a:ext>
            </a:extLst>
          </p:cNvPr>
          <p:cNvSpPr>
            <a:spLocks noGrp="1" noChangeArrowheads="1"/>
          </p:cNvSpPr>
          <p:nvPr>
            <p:ph type="sldNum" sz="quarter" idx="12"/>
          </p:nvPr>
        </p:nvSpPr>
        <p:spPr>
          <a:ln/>
        </p:spPr>
        <p:txBody>
          <a:bodyPr/>
          <a:lstStyle>
            <a:lvl1pPr>
              <a:defRPr/>
            </a:lvl1pPr>
          </a:lstStyle>
          <a:p>
            <a:fld id="{956FD3EF-CFD9-435A-AB87-6909E00D71DA}" type="slidenum">
              <a:rPr lang="en-US" altLang="en-US"/>
              <a:pPr/>
              <a:t>‹#›</a:t>
            </a:fld>
            <a:endParaRPr lang="en-US" altLang="en-US"/>
          </a:p>
        </p:txBody>
      </p:sp>
    </p:spTree>
    <p:extLst>
      <p:ext uri="{BB962C8B-B14F-4D97-AF65-F5344CB8AC3E}">
        <p14:creationId xmlns:p14="http://schemas.microsoft.com/office/powerpoint/2010/main" val="831894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6750DF-2562-B4F0-1158-E3945863E4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5A36FA7-8048-021B-1808-CD3CFF4EF8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A607086-8E14-6A26-6528-C2DEAC019546}"/>
              </a:ext>
            </a:extLst>
          </p:cNvPr>
          <p:cNvSpPr>
            <a:spLocks noGrp="1" noChangeArrowheads="1"/>
          </p:cNvSpPr>
          <p:nvPr>
            <p:ph type="sldNum" sz="quarter" idx="12"/>
          </p:nvPr>
        </p:nvSpPr>
        <p:spPr>
          <a:ln/>
        </p:spPr>
        <p:txBody>
          <a:bodyPr/>
          <a:lstStyle>
            <a:lvl1pPr>
              <a:defRPr/>
            </a:lvl1pPr>
          </a:lstStyle>
          <a:p>
            <a:fld id="{0121D0F5-EDF4-4F79-8E23-F87BAC04FF45}" type="slidenum">
              <a:rPr lang="en-US" altLang="en-US"/>
              <a:pPr/>
              <a:t>‹#›</a:t>
            </a:fld>
            <a:endParaRPr lang="en-US" altLang="en-US"/>
          </a:p>
        </p:txBody>
      </p:sp>
    </p:spTree>
    <p:extLst>
      <p:ext uri="{BB962C8B-B14F-4D97-AF65-F5344CB8AC3E}">
        <p14:creationId xmlns:p14="http://schemas.microsoft.com/office/powerpoint/2010/main" val="155668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E288BF-05FB-D828-E1A6-ABD0ED88CD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EC8190D-E1DF-3D40-F8B6-18EE1E6B73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4013963-6F47-9684-469C-49A76BCA5CB6}"/>
              </a:ext>
            </a:extLst>
          </p:cNvPr>
          <p:cNvSpPr>
            <a:spLocks noGrp="1" noChangeArrowheads="1"/>
          </p:cNvSpPr>
          <p:nvPr>
            <p:ph type="sldNum" sz="quarter" idx="12"/>
          </p:nvPr>
        </p:nvSpPr>
        <p:spPr>
          <a:ln/>
        </p:spPr>
        <p:txBody>
          <a:bodyPr/>
          <a:lstStyle>
            <a:lvl1pPr>
              <a:defRPr/>
            </a:lvl1pPr>
          </a:lstStyle>
          <a:p>
            <a:fld id="{12ED1978-CCF5-48DD-8FCC-36D0D44249A3}" type="slidenum">
              <a:rPr lang="en-US" altLang="en-US"/>
              <a:pPr/>
              <a:t>‹#›</a:t>
            </a:fld>
            <a:endParaRPr lang="en-US" altLang="en-US"/>
          </a:p>
        </p:txBody>
      </p:sp>
    </p:spTree>
    <p:extLst>
      <p:ext uri="{BB962C8B-B14F-4D97-AF65-F5344CB8AC3E}">
        <p14:creationId xmlns:p14="http://schemas.microsoft.com/office/powerpoint/2010/main" val="3227623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EDFA10FA-76B7-9C14-D08F-8E6B220773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2626981-23F0-CEBD-D824-F40B02812B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5085939-CF91-9248-248C-0195F73A9183}"/>
              </a:ext>
            </a:extLst>
          </p:cNvPr>
          <p:cNvSpPr>
            <a:spLocks noGrp="1" noChangeArrowheads="1"/>
          </p:cNvSpPr>
          <p:nvPr>
            <p:ph type="sldNum" sz="quarter" idx="12"/>
          </p:nvPr>
        </p:nvSpPr>
        <p:spPr>
          <a:ln/>
        </p:spPr>
        <p:txBody>
          <a:bodyPr/>
          <a:lstStyle>
            <a:lvl1pPr>
              <a:defRPr/>
            </a:lvl1pPr>
          </a:lstStyle>
          <a:p>
            <a:fld id="{6254EC50-D188-4F20-B0C0-728571F2B582}" type="slidenum">
              <a:rPr lang="en-US" altLang="en-US"/>
              <a:pPr/>
              <a:t>‹#›</a:t>
            </a:fld>
            <a:endParaRPr lang="en-US" altLang="en-US"/>
          </a:p>
        </p:txBody>
      </p:sp>
    </p:spTree>
    <p:extLst>
      <p:ext uri="{BB962C8B-B14F-4D97-AF65-F5344CB8AC3E}">
        <p14:creationId xmlns:p14="http://schemas.microsoft.com/office/powerpoint/2010/main" val="30214280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D4EA0975-FE86-0C2B-D9C1-A9333FC2D2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0D17D8D-3F17-1C16-6174-4E08446A6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7397B79-4A81-1208-236D-8298AE0B32E9}"/>
              </a:ext>
            </a:extLst>
          </p:cNvPr>
          <p:cNvSpPr>
            <a:spLocks noGrp="1" noChangeArrowheads="1"/>
          </p:cNvSpPr>
          <p:nvPr>
            <p:ph type="sldNum" sz="quarter" idx="12"/>
          </p:nvPr>
        </p:nvSpPr>
        <p:spPr>
          <a:ln/>
        </p:spPr>
        <p:txBody>
          <a:bodyPr/>
          <a:lstStyle>
            <a:lvl1pPr>
              <a:defRPr/>
            </a:lvl1pPr>
          </a:lstStyle>
          <a:p>
            <a:fld id="{12DA8629-7676-4A9D-8A25-D3ABF569745E}" type="slidenum">
              <a:rPr lang="en-US" altLang="en-US"/>
              <a:pPr/>
              <a:t>‹#›</a:t>
            </a:fld>
            <a:endParaRPr lang="en-US" altLang="en-US"/>
          </a:p>
        </p:txBody>
      </p:sp>
    </p:spTree>
    <p:extLst>
      <p:ext uri="{BB962C8B-B14F-4D97-AF65-F5344CB8AC3E}">
        <p14:creationId xmlns:p14="http://schemas.microsoft.com/office/powerpoint/2010/main" val="14598446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A6EFF5-A66C-6F67-7410-21889A4AC3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1C088D-C7F7-8585-E9B2-7FA3564CE0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3C00E95-2F88-0435-67CE-759BB1F1E1AE}"/>
              </a:ext>
            </a:extLst>
          </p:cNvPr>
          <p:cNvSpPr>
            <a:spLocks noGrp="1" noChangeArrowheads="1"/>
          </p:cNvSpPr>
          <p:nvPr>
            <p:ph type="sldNum" sz="quarter" idx="12"/>
          </p:nvPr>
        </p:nvSpPr>
        <p:spPr>
          <a:ln/>
        </p:spPr>
        <p:txBody>
          <a:bodyPr/>
          <a:lstStyle>
            <a:lvl1pPr>
              <a:defRPr/>
            </a:lvl1pPr>
          </a:lstStyle>
          <a:p>
            <a:fld id="{56C6D9FD-8F19-4FEC-AD15-7CBC5BA7EE92}" type="slidenum">
              <a:rPr lang="en-US" altLang="en-US"/>
              <a:pPr/>
              <a:t>‹#›</a:t>
            </a:fld>
            <a:endParaRPr lang="en-US" altLang="en-US"/>
          </a:p>
        </p:txBody>
      </p:sp>
    </p:spTree>
    <p:extLst>
      <p:ext uri="{BB962C8B-B14F-4D97-AF65-F5344CB8AC3E}">
        <p14:creationId xmlns:p14="http://schemas.microsoft.com/office/powerpoint/2010/main" val="2913678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90F742-888B-2775-E471-7F91B23B10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8E090DC-EFFD-E517-677E-171DA2BAA7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30543E-5C51-2207-EB81-12998444EEC7}"/>
              </a:ext>
            </a:extLst>
          </p:cNvPr>
          <p:cNvSpPr>
            <a:spLocks noGrp="1" noChangeArrowheads="1"/>
          </p:cNvSpPr>
          <p:nvPr>
            <p:ph type="sldNum" sz="quarter" idx="12"/>
          </p:nvPr>
        </p:nvSpPr>
        <p:spPr>
          <a:ln/>
        </p:spPr>
        <p:txBody>
          <a:bodyPr/>
          <a:lstStyle>
            <a:lvl1pPr>
              <a:defRPr/>
            </a:lvl1pPr>
          </a:lstStyle>
          <a:p>
            <a:fld id="{65BD135A-9BB4-417D-ABB8-28B0C39E9339}" type="slidenum">
              <a:rPr lang="en-US" altLang="en-US"/>
              <a:pPr/>
              <a:t>‹#›</a:t>
            </a:fld>
            <a:endParaRPr lang="en-US" altLang="en-US"/>
          </a:p>
        </p:txBody>
      </p:sp>
    </p:spTree>
    <p:extLst>
      <p:ext uri="{BB962C8B-B14F-4D97-AF65-F5344CB8AC3E}">
        <p14:creationId xmlns:p14="http://schemas.microsoft.com/office/powerpoint/2010/main" val="100426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E03544-7540-6129-C18B-B3C12C6380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EC01E5A-174D-C4CA-0C8C-53FB64F7F7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291365C-F41F-9EB1-4B90-3AC625D349D5}"/>
              </a:ext>
            </a:extLst>
          </p:cNvPr>
          <p:cNvSpPr>
            <a:spLocks noGrp="1" noChangeArrowheads="1"/>
          </p:cNvSpPr>
          <p:nvPr>
            <p:ph type="sldNum" sz="quarter" idx="12"/>
          </p:nvPr>
        </p:nvSpPr>
        <p:spPr>
          <a:ln/>
        </p:spPr>
        <p:txBody>
          <a:bodyPr/>
          <a:lstStyle>
            <a:lvl1pPr>
              <a:defRPr/>
            </a:lvl1pPr>
          </a:lstStyle>
          <a:p>
            <a:fld id="{5B465EB6-1E29-414C-B129-D643D3515611}" type="slidenum">
              <a:rPr lang="en-US" altLang="en-US"/>
              <a:pPr/>
              <a:t>‹#›</a:t>
            </a:fld>
            <a:endParaRPr lang="en-US" altLang="en-US"/>
          </a:p>
        </p:txBody>
      </p:sp>
    </p:spTree>
    <p:extLst>
      <p:ext uri="{BB962C8B-B14F-4D97-AF65-F5344CB8AC3E}">
        <p14:creationId xmlns:p14="http://schemas.microsoft.com/office/powerpoint/2010/main" val="1390083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32"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82E36-AF76-4B76-8D9A-28F89725A079}"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2DA09-D0BA-4B9B-8A05-E7F23514DE77}"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D45EC3-C86A-4CE9-F451-91B6DD117C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5B784A8-EE66-9702-4F8C-7C40320698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8D006DF-9342-9B19-B4B6-5C01835762F6}"/>
              </a:ext>
            </a:extLst>
          </p:cNvPr>
          <p:cNvSpPr>
            <a:spLocks noGrp="1" noChangeArrowheads="1"/>
          </p:cNvSpPr>
          <p:nvPr>
            <p:ph type="sldNum" sz="quarter" idx="12"/>
          </p:nvPr>
        </p:nvSpPr>
        <p:spPr>
          <a:ln/>
        </p:spPr>
        <p:txBody>
          <a:bodyPr/>
          <a:lstStyle>
            <a:lvl1pPr>
              <a:defRPr/>
            </a:lvl1pPr>
          </a:lstStyle>
          <a:p>
            <a:fld id="{07400165-CD68-4EA8-900B-9B6E3502DEE2}" type="slidenum">
              <a:rPr lang="en-US" altLang="en-US"/>
              <a:pPr/>
              <a:t>‹#›</a:t>
            </a:fld>
            <a:endParaRPr lang="en-US" altLang="en-US"/>
          </a:p>
        </p:txBody>
      </p:sp>
    </p:spTree>
    <p:extLst>
      <p:ext uri="{BB962C8B-B14F-4D97-AF65-F5344CB8AC3E}">
        <p14:creationId xmlns:p14="http://schemas.microsoft.com/office/powerpoint/2010/main" val="7748516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EE56D64-315D-64A9-16A5-F6876E3B15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B0CC91-1D4D-FCB5-699A-14826E87F4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8E5B59C-E7C6-4379-A553-2BEC567C8155}"/>
              </a:ext>
            </a:extLst>
          </p:cNvPr>
          <p:cNvSpPr>
            <a:spLocks noGrp="1" noChangeArrowheads="1"/>
          </p:cNvSpPr>
          <p:nvPr>
            <p:ph type="sldNum" sz="quarter" idx="12"/>
          </p:nvPr>
        </p:nvSpPr>
        <p:spPr>
          <a:ln/>
        </p:spPr>
        <p:txBody>
          <a:bodyPr/>
          <a:lstStyle>
            <a:lvl1pPr>
              <a:defRPr/>
            </a:lvl1pPr>
          </a:lstStyle>
          <a:p>
            <a:fld id="{31DE1819-F0A9-4045-90C4-9DDD71784CFC}" type="slidenum">
              <a:rPr lang="en-US" altLang="en-US"/>
              <a:pPr/>
              <a:t>‹#›</a:t>
            </a:fld>
            <a:endParaRPr lang="en-US" altLang="en-US"/>
          </a:p>
        </p:txBody>
      </p:sp>
    </p:spTree>
    <p:extLst>
      <p:ext uri="{BB962C8B-B14F-4D97-AF65-F5344CB8AC3E}">
        <p14:creationId xmlns:p14="http://schemas.microsoft.com/office/powerpoint/2010/main" val="31922826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8A7859-B6E4-951C-C817-1CC7C7EA3B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EFD301D-A406-9D80-FE41-2C17F566C9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5AF5534-DE44-9978-BC56-315148D19FBC}"/>
              </a:ext>
            </a:extLst>
          </p:cNvPr>
          <p:cNvSpPr>
            <a:spLocks noGrp="1" noChangeArrowheads="1"/>
          </p:cNvSpPr>
          <p:nvPr>
            <p:ph type="sldNum" sz="quarter" idx="12"/>
          </p:nvPr>
        </p:nvSpPr>
        <p:spPr>
          <a:ln/>
        </p:spPr>
        <p:txBody>
          <a:bodyPr/>
          <a:lstStyle>
            <a:lvl1pPr>
              <a:defRPr/>
            </a:lvl1pPr>
          </a:lstStyle>
          <a:p>
            <a:fld id="{9B3CC881-245B-4C9D-AD05-DF6F585AA712}" type="slidenum">
              <a:rPr lang="en-US" altLang="en-US"/>
              <a:pPr/>
              <a:t>‹#›</a:t>
            </a:fld>
            <a:endParaRPr lang="en-US" altLang="en-US"/>
          </a:p>
        </p:txBody>
      </p:sp>
    </p:spTree>
    <p:extLst>
      <p:ext uri="{BB962C8B-B14F-4D97-AF65-F5344CB8AC3E}">
        <p14:creationId xmlns:p14="http://schemas.microsoft.com/office/powerpoint/2010/main" val="41623708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108F0AE1-F6B2-BF39-04C7-BFFBAE9956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0A7C130-DB81-2AE6-FE91-66A1DC1558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57FA3C6-936A-5B59-9575-5B9994F317BB}"/>
              </a:ext>
            </a:extLst>
          </p:cNvPr>
          <p:cNvSpPr>
            <a:spLocks noGrp="1" noChangeArrowheads="1"/>
          </p:cNvSpPr>
          <p:nvPr>
            <p:ph type="sldNum" sz="quarter" idx="12"/>
          </p:nvPr>
        </p:nvSpPr>
        <p:spPr>
          <a:ln/>
        </p:spPr>
        <p:txBody>
          <a:bodyPr/>
          <a:lstStyle>
            <a:lvl1pPr>
              <a:defRPr/>
            </a:lvl1pPr>
          </a:lstStyle>
          <a:p>
            <a:fld id="{5203454E-ACA5-40B6-9767-6AD62110FA49}" type="slidenum">
              <a:rPr lang="en-US" altLang="en-US"/>
              <a:pPr/>
              <a:t>‹#›</a:t>
            </a:fld>
            <a:endParaRPr lang="en-US" altLang="en-US"/>
          </a:p>
        </p:txBody>
      </p:sp>
    </p:spTree>
    <p:extLst>
      <p:ext uri="{BB962C8B-B14F-4D97-AF65-F5344CB8AC3E}">
        <p14:creationId xmlns:p14="http://schemas.microsoft.com/office/powerpoint/2010/main" val="1580761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C7D45E-DCA9-3C9A-E35E-D551FE0FE4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0AAC22E-F85A-93E5-316C-9FD7887504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C39B95B-2DBA-856D-A517-76B113E6263A}"/>
              </a:ext>
            </a:extLst>
          </p:cNvPr>
          <p:cNvSpPr>
            <a:spLocks noGrp="1" noChangeArrowheads="1"/>
          </p:cNvSpPr>
          <p:nvPr>
            <p:ph type="sldNum" sz="quarter" idx="12"/>
          </p:nvPr>
        </p:nvSpPr>
        <p:spPr>
          <a:ln/>
        </p:spPr>
        <p:txBody>
          <a:bodyPr/>
          <a:lstStyle>
            <a:lvl1pPr>
              <a:defRPr/>
            </a:lvl1pPr>
          </a:lstStyle>
          <a:p>
            <a:fld id="{1983CD1E-A811-4159-8690-DFB3FFE44333}" type="slidenum">
              <a:rPr lang="en-US" altLang="en-US"/>
              <a:pPr/>
              <a:t>‹#›</a:t>
            </a:fld>
            <a:endParaRPr lang="en-US" altLang="en-US"/>
          </a:p>
        </p:txBody>
      </p:sp>
    </p:spTree>
    <p:extLst>
      <p:ext uri="{BB962C8B-B14F-4D97-AF65-F5344CB8AC3E}">
        <p14:creationId xmlns:p14="http://schemas.microsoft.com/office/powerpoint/2010/main" val="13323324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D955FE-B355-BB2F-71C1-85E6C0C58A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BAF22CA-53D1-6DBF-87BF-15A2119E6C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D8EC962-8DF9-827A-E366-845D0DA22ACD}"/>
              </a:ext>
            </a:extLst>
          </p:cNvPr>
          <p:cNvSpPr>
            <a:spLocks noGrp="1" noChangeArrowheads="1"/>
          </p:cNvSpPr>
          <p:nvPr>
            <p:ph type="sldNum" sz="quarter" idx="12"/>
          </p:nvPr>
        </p:nvSpPr>
        <p:spPr>
          <a:ln/>
        </p:spPr>
        <p:txBody>
          <a:bodyPr/>
          <a:lstStyle>
            <a:lvl1pPr>
              <a:defRPr/>
            </a:lvl1pPr>
          </a:lstStyle>
          <a:p>
            <a:fld id="{DCC71BA2-3538-4F72-BCC4-92CF2C496F4C}" type="slidenum">
              <a:rPr lang="en-US" altLang="en-US"/>
              <a:pPr/>
              <a:t>‹#›</a:t>
            </a:fld>
            <a:endParaRPr lang="en-US" altLang="en-US"/>
          </a:p>
        </p:txBody>
      </p:sp>
    </p:spTree>
    <p:extLst>
      <p:ext uri="{BB962C8B-B14F-4D97-AF65-F5344CB8AC3E}">
        <p14:creationId xmlns:p14="http://schemas.microsoft.com/office/powerpoint/2010/main" val="8122225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BE0C35-3B71-EAF6-9F72-42E5ED0B73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72EC712-9E4B-ABBA-A89D-2E8E74B5BC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3EA8F99-7EBC-BBAE-CBA4-35FBC61CB0B7}"/>
              </a:ext>
            </a:extLst>
          </p:cNvPr>
          <p:cNvSpPr>
            <a:spLocks noGrp="1" noChangeArrowheads="1"/>
          </p:cNvSpPr>
          <p:nvPr>
            <p:ph type="sldNum" sz="quarter" idx="12"/>
          </p:nvPr>
        </p:nvSpPr>
        <p:spPr>
          <a:ln/>
        </p:spPr>
        <p:txBody>
          <a:bodyPr/>
          <a:lstStyle>
            <a:lvl1pPr>
              <a:defRPr/>
            </a:lvl1pPr>
          </a:lstStyle>
          <a:p>
            <a:fld id="{373F3C8C-FEEC-44B7-867F-9EEECD67E13E}" type="slidenum">
              <a:rPr lang="en-US" altLang="en-US"/>
              <a:pPr/>
              <a:t>‹#›</a:t>
            </a:fld>
            <a:endParaRPr lang="en-US" altLang="en-US"/>
          </a:p>
        </p:txBody>
      </p:sp>
    </p:spTree>
    <p:extLst>
      <p:ext uri="{BB962C8B-B14F-4D97-AF65-F5344CB8AC3E}">
        <p14:creationId xmlns:p14="http://schemas.microsoft.com/office/powerpoint/2010/main" val="11684927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14E7CC-0AC8-1007-53C0-E8B44D15FF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D3C18B7-4162-F9A4-37F9-A67AE94630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B58634-A8DA-0C55-4D05-54CCE10BECA1}"/>
              </a:ext>
            </a:extLst>
          </p:cNvPr>
          <p:cNvSpPr>
            <a:spLocks noGrp="1" noChangeArrowheads="1"/>
          </p:cNvSpPr>
          <p:nvPr>
            <p:ph type="sldNum" sz="quarter" idx="12"/>
          </p:nvPr>
        </p:nvSpPr>
        <p:spPr>
          <a:ln/>
        </p:spPr>
        <p:txBody>
          <a:bodyPr/>
          <a:lstStyle>
            <a:lvl1pPr>
              <a:defRPr/>
            </a:lvl1pPr>
          </a:lstStyle>
          <a:p>
            <a:fld id="{4C9AAC47-971B-46EC-906C-7C6E015544BE}" type="slidenum">
              <a:rPr lang="en-US" altLang="en-US"/>
              <a:pPr/>
              <a:t>‹#›</a:t>
            </a:fld>
            <a:endParaRPr lang="en-US" altLang="en-US"/>
          </a:p>
        </p:txBody>
      </p:sp>
    </p:spTree>
    <p:extLst>
      <p:ext uri="{BB962C8B-B14F-4D97-AF65-F5344CB8AC3E}">
        <p14:creationId xmlns:p14="http://schemas.microsoft.com/office/powerpoint/2010/main" val="928380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F79A8750-68A4-7106-1E45-25C8EC1CF0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B22B9B-2970-4E83-394D-7B1852C44C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7175C91-EEBD-67B0-2CAB-8F50B0D9103E}"/>
              </a:ext>
            </a:extLst>
          </p:cNvPr>
          <p:cNvSpPr>
            <a:spLocks noGrp="1" noChangeArrowheads="1"/>
          </p:cNvSpPr>
          <p:nvPr>
            <p:ph type="sldNum" sz="quarter" idx="12"/>
          </p:nvPr>
        </p:nvSpPr>
        <p:spPr>
          <a:ln/>
        </p:spPr>
        <p:txBody>
          <a:bodyPr/>
          <a:lstStyle>
            <a:lvl1pPr>
              <a:defRPr/>
            </a:lvl1pPr>
          </a:lstStyle>
          <a:p>
            <a:fld id="{509F3C3A-6130-43C5-B1F6-F4B62CE28279}" type="slidenum">
              <a:rPr lang="en-US" altLang="en-US"/>
              <a:pPr/>
              <a:t>‹#›</a:t>
            </a:fld>
            <a:endParaRPr lang="en-US" altLang="en-US"/>
          </a:p>
        </p:txBody>
      </p:sp>
    </p:spTree>
    <p:extLst>
      <p:ext uri="{BB962C8B-B14F-4D97-AF65-F5344CB8AC3E}">
        <p14:creationId xmlns:p14="http://schemas.microsoft.com/office/powerpoint/2010/main" val="16802068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78743A2E-101D-A99C-0D2F-497DE9D732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0BF7B13-9CCC-CB30-105A-ECC100112B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D892FFD-48CD-F62A-05ED-7073989452A5}"/>
              </a:ext>
            </a:extLst>
          </p:cNvPr>
          <p:cNvSpPr>
            <a:spLocks noGrp="1" noChangeArrowheads="1"/>
          </p:cNvSpPr>
          <p:nvPr>
            <p:ph type="sldNum" sz="quarter" idx="12"/>
          </p:nvPr>
        </p:nvSpPr>
        <p:spPr>
          <a:ln/>
        </p:spPr>
        <p:txBody>
          <a:bodyPr/>
          <a:lstStyle>
            <a:lvl1pPr>
              <a:defRPr/>
            </a:lvl1pPr>
          </a:lstStyle>
          <a:p>
            <a:fld id="{3AD4F92C-BA73-499C-9172-D028F466A390}" type="slidenum">
              <a:rPr lang="en-US" altLang="en-US"/>
              <a:pPr/>
              <a:t>‹#›</a:t>
            </a:fld>
            <a:endParaRPr lang="en-US" altLang="en-US"/>
          </a:p>
        </p:txBody>
      </p:sp>
    </p:spTree>
    <p:extLst>
      <p:ext uri="{BB962C8B-B14F-4D97-AF65-F5344CB8AC3E}">
        <p14:creationId xmlns:p14="http://schemas.microsoft.com/office/powerpoint/2010/main" val="1881548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7C8CC-E59F-4864-A3BD-8D368DD7FF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88314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622CCB-0487-4F68-8464-8D9188D607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12DCBA-CF3F-29DB-43D8-24409D2A12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69B81F9-8A69-40AD-12F4-750B2F1791BC}"/>
              </a:ext>
            </a:extLst>
          </p:cNvPr>
          <p:cNvSpPr>
            <a:spLocks noGrp="1" noChangeArrowheads="1"/>
          </p:cNvSpPr>
          <p:nvPr>
            <p:ph type="sldNum" sz="quarter" idx="12"/>
          </p:nvPr>
        </p:nvSpPr>
        <p:spPr>
          <a:ln/>
        </p:spPr>
        <p:txBody>
          <a:bodyPr/>
          <a:lstStyle>
            <a:lvl1pPr>
              <a:defRPr/>
            </a:lvl1pPr>
          </a:lstStyle>
          <a:p>
            <a:fld id="{AB601DCC-3FD5-41BB-BF36-64D09C26582F}" type="slidenum">
              <a:rPr lang="en-US" altLang="en-US"/>
              <a:pPr/>
              <a:t>‹#›</a:t>
            </a:fld>
            <a:endParaRPr lang="en-US" altLang="en-US"/>
          </a:p>
        </p:txBody>
      </p:sp>
    </p:spTree>
    <p:extLst>
      <p:ext uri="{BB962C8B-B14F-4D97-AF65-F5344CB8AC3E}">
        <p14:creationId xmlns:p14="http://schemas.microsoft.com/office/powerpoint/2010/main" val="35846039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89B62-6976-9DFB-E1FA-6AA5939590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915A5F9-842B-7B7C-1D4C-59CDAE8B46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CE9962C-872B-F499-207F-6540F4F53A41}"/>
              </a:ext>
            </a:extLst>
          </p:cNvPr>
          <p:cNvSpPr>
            <a:spLocks noGrp="1" noChangeArrowheads="1"/>
          </p:cNvSpPr>
          <p:nvPr>
            <p:ph type="sldNum" sz="quarter" idx="12"/>
          </p:nvPr>
        </p:nvSpPr>
        <p:spPr>
          <a:ln/>
        </p:spPr>
        <p:txBody>
          <a:bodyPr/>
          <a:lstStyle>
            <a:lvl1pPr>
              <a:defRPr/>
            </a:lvl1pPr>
          </a:lstStyle>
          <a:p>
            <a:fld id="{31CC16AE-73D6-4275-965D-0368788747ED}" type="slidenum">
              <a:rPr lang="en-US" altLang="en-US"/>
              <a:pPr/>
              <a:t>‹#›</a:t>
            </a:fld>
            <a:endParaRPr lang="en-US" altLang="en-US"/>
          </a:p>
        </p:txBody>
      </p:sp>
    </p:spTree>
    <p:extLst>
      <p:ext uri="{BB962C8B-B14F-4D97-AF65-F5344CB8AC3E}">
        <p14:creationId xmlns:p14="http://schemas.microsoft.com/office/powerpoint/2010/main" val="29884588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04BDC1-0654-44DC-B379-DE0B1A61C0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1B69E47-E7C4-CC53-C56B-22F09883C4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A1BC7DF-74E7-05EA-0909-654D00D08FBB}"/>
              </a:ext>
            </a:extLst>
          </p:cNvPr>
          <p:cNvSpPr>
            <a:spLocks noGrp="1" noChangeArrowheads="1"/>
          </p:cNvSpPr>
          <p:nvPr>
            <p:ph type="sldNum" sz="quarter" idx="12"/>
          </p:nvPr>
        </p:nvSpPr>
        <p:spPr>
          <a:ln/>
        </p:spPr>
        <p:txBody>
          <a:bodyPr/>
          <a:lstStyle>
            <a:lvl1pPr>
              <a:defRPr/>
            </a:lvl1pPr>
          </a:lstStyle>
          <a:p>
            <a:fld id="{8ECEA4B5-0746-4B63-AE97-F8FEDBB96D7E}" type="slidenum">
              <a:rPr lang="en-US" altLang="en-US"/>
              <a:pPr/>
              <a:t>‹#›</a:t>
            </a:fld>
            <a:endParaRPr lang="en-US" altLang="en-US"/>
          </a:p>
        </p:txBody>
      </p:sp>
    </p:spTree>
    <p:extLst>
      <p:ext uri="{BB962C8B-B14F-4D97-AF65-F5344CB8AC3E}">
        <p14:creationId xmlns:p14="http://schemas.microsoft.com/office/powerpoint/2010/main" val="139743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6B47F6C-E3FB-E300-A882-2FD5079E51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F7DF9D9-A61D-60C8-94E7-4F6009321B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F654D93-EDEE-5802-E639-3511ED98C528}"/>
              </a:ext>
            </a:extLst>
          </p:cNvPr>
          <p:cNvSpPr>
            <a:spLocks noGrp="1" noChangeArrowheads="1"/>
          </p:cNvSpPr>
          <p:nvPr>
            <p:ph type="sldNum" sz="quarter" idx="12"/>
          </p:nvPr>
        </p:nvSpPr>
        <p:spPr>
          <a:ln/>
        </p:spPr>
        <p:txBody>
          <a:bodyPr/>
          <a:lstStyle>
            <a:lvl1pPr>
              <a:defRPr/>
            </a:lvl1pPr>
          </a:lstStyle>
          <a:p>
            <a:fld id="{325F8A45-D908-463E-9A14-1C10157EED19}" type="slidenum">
              <a:rPr lang="en-US" altLang="en-US"/>
              <a:pPr/>
              <a:t>‹#›</a:t>
            </a:fld>
            <a:endParaRPr lang="en-US" altLang="en-US"/>
          </a:p>
        </p:txBody>
      </p:sp>
    </p:spTree>
    <p:extLst>
      <p:ext uri="{BB962C8B-B14F-4D97-AF65-F5344CB8AC3E}">
        <p14:creationId xmlns:p14="http://schemas.microsoft.com/office/powerpoint/2010/main" val="1238455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C53240-C2CF-47F4-911B-66CEF6510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620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094C13-C615-4CC1-A468-30822BB37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759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595905-5028-4D1E-9D1C-5DCAE2EA8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470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0BDAD5-33ED-4024-A9EB-7EA3564B89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79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D3866A-D57C-4A55-98A1-4784675FA1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104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8DB0C0-9973-4C19-B709-70F3151D0A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911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D07FD-AA6B-42D2-AE79-DE53133A8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840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282E36-AF76-4B76-8D9A-28F89725A079}"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2DA09-D0BA-4B9B-8A05-E7F23514DE77}"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553750-0B1D-40B4-A7B1-A0D0E8A17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67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C4B32-A6C2-47E6-B426-DD90EAA7B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460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1ADD8-B126-4327-B245-97D8274360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62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D95D7C-C961-423A-97DF-3DF44B870B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637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58DEC-A60A-4F16-BB3B-5CCDE731E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964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890AA-5700-49B0-8D3B-5F122B8C92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897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1CC4A-ACE7-44E4-BDED-A877DFA8F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516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77EF-214A-47CA-BC56-7E068EC4E7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561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F60C5-96EB-424F-AA1D-BA4DEFD4BA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909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F19470-4D0F-49AC-9E2C-6088ABB678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74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7"/>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82E36-AF76-4B76-8D9A-28F89725A079}"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2DA09-D0BA-4B9B-8A05-E7F23514DE7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97E457-3893-4171-BC88-B68101AF4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492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D56F39-0A54-462F-B183-826117FC52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902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33B8-DC7B-4858-A1E7-A40612A5ED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423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C01DC-C343-475D-888C-C0E54C9ACF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125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E5B267-91D6-4CF8-909D-FDAF7999F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714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A9A55-4E83-4447-98B9-81B56FA65E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436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E10BA6A6-8FA8-439B-8735-F788C71A341D}" type="slidenum">
              <a:rPr lang="en-US"/>
              <a:pPr>
                <a:defRPr/>
              </a:pPr>
              <a:t>‹#›</a:t>
            </a:fld>
            <a:endParaRPr lang="en-US"/>
          </a:p>
        </p:txBody>
      </p:sp>
    </p:spTree>
    <p:extLst>
      <p:ext uri="{BB962C8B-B14F-4D97-AF65-F5344CB8AC3E}">
        <p14:creationId xmlns:p14="http://schemas.microsoft.com/office/powerpoint/2010/main" val="3599794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BB805E15-3FE9-435C-B1C3-FE8FB444F92F}" type="slidenum">
              <a:rPr lang="en-US"/>
              <a:pPr>
                <a:defRPr/>
              </a:pPr>
              <a:t>‹#›</a:t>
            </a:fld>
            <a:endParaRPr lang="en-US"/>
          </a:p>
        </p:txBody>
      </p:sp>
    </p:spTree>
    <p:extLst>
      <p:ext uri="{BB962C8B-B14F-4D97-AF65-F5344CB8AC3E}">
        <p14:creationId xmlns:p14="http://schemas.microsoft.com/office/powerpoint/2010/main" val="120082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0FBA5993-862B-4B7C-A99C-D9BE0E3B50B5}" type="slidenum">
              <a:rPr lang="en-US"/>
              <a:pPr>
                <a:defRPr/>
              </a:pPr>
              <a:t>‹#›</a:t>
            </a:fld>
            <a:endParaRPr lang="en-US"/>
          </a:p>
        </p:txBody>
      </p:sp>
    </p:spTree>
    <p:extLst>
      <p:ext uri="{BB962C8B-B14F-4D97-AF65-F5344CB8AC3E}">
        <p14:creationId xmlns:p14="http://schemas.microsoft.com/office/powerpoint/2010/main" val="1375164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Comic Sans MS" pitchFamily="66" charset="0"/>
              </a:defRPr>
            </a:lvl1pPr>
          </a:lstStyle>
          <a:p>
            <a:pPr>
              <a:defRPr/>
            </a:pPr>
            <a:fld id="{DDA47259-2641-40E1-97EA-AD63C0030FDF}" type="slidenum">
              <a:rPr lang="en-US"/>
              <a:pPr>
                <a:defRPr/>
              </a:pPr>
              <a:t>‹#›</a:t>
            </a:fld>
            <a:endParaRPr lang="en-US"/>
          </a:p>
        </p:txBody>
      </p:sp>
    </p:spTree>
    <p:extLst>
      <p:ext uri="{BB962C8B-B14F-4D97-AF65-F5344CB8AC3E}">
        <p14:creationId xmlns:p14="http://schemas.microsoft.com/office/powerpoint/2010/main" val="790100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3282E36-AF76-4B76-8D9A-28F89725A079}"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2DA09-D0BA-4B9B-8A05-E7F23514DE77}"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Comic Sans MS" pitchFamily="66" charset="0"/>
              </a:defRPr>
            </a:lvl1pPr>
          </a:lstStyle>
          <a:p>
            <a:pPr>
              <a:defRPr/>
            </a:pPr>
            <a:fld id="{EB570080-B190-432D-88A9-AFD2238438F1}" type="slidenum">
              <a:rPr lang="en-US"/>
              <a:pPr>
                <a:defRPr/>
              </a:pPr>
              <a:t>‹#›</a:t>
            </a:fld>
            <a:endParaRPr lang="en-US"/>
          </a:p>
        </p:txBody>
      </p:sp>
    </p:spTree>
    <p:extLst>
      <p:ext uri="{BB962C8B-B14F-4D97-AF65-F5344CB8AC3E}">
        <p14:creationId xmlns:p14="http://schemas.microsoft.com/office/powerpoint/2010/main" val="2871577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Comic Sans MS" pitchFamily="66" charset="0"/>
              </a:defRPr>
            </a:lvl1pPr>
          </a:lstStyle>
          <a:p>
            <a:pPr>
              <a:defRPr/>
            </a:pPr>
            <a:fld id="{A568AECE-6540-4AEF-B8ED-272A69B383B2}" type="slidenum">
              <a:rPr lang="en-US"/>
              <a:pPr>
                <a:defRPr/>
              </a:pPr>
              <a:t>‹#›</a:t>
            </a:fld>
            <a:endParaRPr lang="en-US"/>
          </a:p>
        </p:txBody>
      </p:sp>
    </p:spTree>
    <p:extLst>
      <p:ext uri="{BB962C8B-B14F-4D97-AF65-F5344CB8AC3E}">
        <p14:creationId xmlns:p14="http://schemas.microsoft.com/office/powerpoint/2010/main" val="2527941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Comic Sans MS" pitchFamily="66" charset="0"/>
              </a:defRPr>
            </a:lvl1pPr>
          </a:lstStyle>
          <a:p>
            <a:pPr>
              <a:defRPr/>
            </a:pPr>
            <a:fld id="{2CA6C3ED-43B4-42BF-83CB-DC94F1E917C4}" type="slidenum">
              <a:rPr lang="en-US"/>
              <a:pPr>
                <a:defRPr/>
              </a:pPr>
              <a:t>‹#›</a:t>
            </a:fld>
            <a:endParaRPr lang="en-US"/>
          </a:p>
        </p:txBody>
      </p:sp>
    </p:spTree>
    <p:extLst>
      <p:ext uri="{BB962C8B-B14F-4D97-AF65-F5344CB8AC3E}">
        <p14:creationId xmlns:p14="http://schemas.microsoft.com/office/powerpoint/2010/main" val="1599331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Comic Sans MS" pitchFamily="66" charset="0"/>
              </a:defRPr>
            </a:lvl1pPr>
          </a:lstStyle>
          <a:p>
            <a:pPr>
              <a:defRPr/>
            </a:pPr>
            <a:fld id="{CCC6ACD7-70A8-4C67-AD23-DB84F7FA7311}" type="slidenum">
              <a:rPr lang="en-US"/>
              <a:pPr>
                <a:defRPr/>
              </a:pPr>
              <a:t>‹#›</a:t>
            </a:fld>
            <a:endParaRPr lang="en-US"/>
          </a:p>
        </p:txBody>
      </p:sp>
    </p:spTree>
    <p:extLst>
      <p:ext uri="{BB962C8B-B14F-4D97-AF65-F5344CB8AC3E}">
        <p14:creationId xmlns:p14="http://schemas.microsoft.com/office/powerpoint/2010/main" val="2390462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Comic Sans MS" pitchFamily="66" charset="0"/>
              </a:defRPr>
            </a:lvl1pPr>
          </a:lstStyle>
          <a:p>
            <a:pPr>
              <a:defRPr/>
            </a:pPr>
            <a:fld id="{4A575A59-2729-4EAD-85E9-0C29EE7DE91B}" type="slidenum">
              <a:rPr lang="en-US"/>
              <a:pPr>
                <a:defRPr/>
              </a:pPr>
              <a:t>‹#›</a:t>
            </a:fld>
            <a:endParaRPr lang="en-US"/>
          </a:p>
        </p:txBody>
      </p:sp>
    </p:spTree>
    <p:extLst>
      <p:ext uri="{BB962C8B-B14F-4D97-AF65-F5344CB8AC3E}">
        <p14:creationId xmlns:p14="http://schemas.microsoft.com/office/powerpoint/2010/main" val="505583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CA948C84-F460-46CE-B10C-73BA86368F84}" type="slidenum">
              <a:rPr lang="en-US"/>
              <a:pPr>
                <a:defRPr/>
              </a:pPr>
              <a:t>‹#›</a:t>
            </a:fld>
            <a:endParaRPr lang="en-US"/>
          </a:p>
        </p:txBody>
      </p:sp>
    </p:spTree>
    <p:extLst>
      <p:ext uri="{BB962C8B-B14F-4D97-AF65-F5344CB8AC3E}">
        <p14:creationId xmlns:p14="http://schemas.microsoft.com/office/powerpoint/2010/main" val="302065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A457BEE2-5FDC-4B0D-A7EB-DBE73CC482E8}" type="slidenum">
              <a:rPr lang="en-US"/>
              <a:pPr>
                <a:defRPr/>
              </a:pPr>
              <a:t>‹#›</a:t>
            </a:fld>
            <a:endParaRPr lang="en-US"/>
          </a:p>
        </p:txBody>
      </p:sp>
    </p:spTree>
    <p:extLst>
      <p:ext uri="{BB962C8B-B14F-4D97-AF65-F5344CB8AC3E}">
        <p14:creationId xmlns:p14="http://schemas.microsoft.com/office/powerpoint/2010/main" val="989851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Comic Sans MS" pitchFamily="66" charset="0"/>
              </a:defRPr>
            </a:lvl1pPr>
          </a:lstStyle>
          <a:p>
            <a:pPr>
              <a:defRPr/>
            </a:pPr>
            <a:fld id="{D6993A5C-FBFC-4C62-B5A7-6A3F530F2D00}" type="slidenum">
              <a:rPr lang="en-US"/>
              <a:pPr>
                <a:defRPr/>
              </a:pPr>
              <a:t>‹#›</a:t>
            </a:fld>
            <a:endParaRPr lang="en-US"/>
          </a:p>
        </p:txBody>
      </p:sp>
    </p:spTree>
    <p:extLst>
      <p:ext uri="{BB962C8B-B14F-4D97-AF65-F5344CB8AC3E}">
        <p14:creationId xmlns:p14="http://schemas.microsoft.com/office/powerpoint/2010/main" val="3862253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281113"/>
            <a:ext cx="9147175" cy="0"/>
          </a:xfrm>
          <a:prstGeom prst="line">
            <a:avLst/>
          </a:prstGeom>
          <a:noFill/>
          <a:ln w="12700" cap="sq">
            <a:solidFill>
              <a:schemeClr val="bg2"/>
            </a:solidFill>
            <a:round/>
            <a:headEnd type="none" w="sm" len="sm"/>
            <a:tailEnd type="none" w="sm" len="sm"/>
          </a:ln>
        </p:spPr>
        <p:txBody>
          <a:bodyPr/>
          <a:lstStyle/>
          <a:p>
            <a:pPr eaLnBrk="0" fontAlgn="base" hangingPunct="0">
              <a:spcBef>
                <a:spcPct val="0"/>
              </a:spcBef>
              <a:spcAft>
                <a:spcPct val="0"/>
              </a:spcAft>
              <a:defRPr/>
            </a:pPr>
            <a:endParaRPr lang="en-US" sz="2400">
              <a:solidFill>
                <a:srgbClr val="FFFFFF"/>
              </a:solidFill>
              <a:latin typeface="Times New Roman" panose="02020603050405020304" pitchFamily="18" charset="0"/>
            </a:endParaRPr>
          </a:p>
        </p:txBody>
      </p:sp>
      <p:sp>
        <p:nvSpPr>
          <p:cNvPr id="5" name="Arc 3"/>
          <p:cNvSpPr>
            <a:spLocks/>
          </p:cNvSpPr>
          <p:nvPr/>
        </p:nvSpPr>
        <p:spPr bwMode="auto">
          <a:xfrm>
            <a:off x="0" y="631825"/>
            <a:ext cx="2897188" cy="45116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eaLnBrk="0" fontAlgn="base" hangingPunct="0">
              <a:spcBef>
                <a:spcPct val="0"/>
              </a:spcBef>
              <a:spcAft>
                <a:spcPct val="0"/>
              </a:spcAft>
              <a:defRPr/>
            </a:pPr>
            <a:endParaRPr lang="en-US" sz="2400">
              <a:solidFill>
                <a:srgbClr val="FFFFFF"/>
              </a:solidFill>
              <a:latin typeface="Times New Roman" panose="02020603050405020304" pitchFamily="18" charset="0"/>
            </a:endParaRPr>
          </a:p>
        </p:txBody>
      </p:sp>
      <p:sp>
        <p:nvSpPr>
          <p:cNvPr id="3076" name="Rectangle 4"/>
          <p:cNvSpPr>
            <a:spLocks noGrp="1" noChangeArrowheads="1"/>
          </p:cNvSpPr>
          <p:nvPr>
            <p:ph type="ctrTitle" sz="quarter"/>
          </p:nvPr>
        </p:nvSpPr>
        <p:spPr>
          <a:xfrm>
            <a:off x="2743201" y="320279"/>
            <a:ext cx="6399213" cy="1143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371600"/>
            <a:ext cx="4572000" cy="1314450"/>
          </a:xfrm>
        </p:spPr>
        <p:txBody>
          <a:bodyPr/>
          <a:lstStyle>
            <a:lvl1pPr marL="0" indent="0">
              <a:buFont typeface="Wingding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p:txBody>
          <a:bodyPr/>
          <a:lstStyle>
            <a:lvl1pPr>
              <a:defRPr/>
            </a:lvl1pPr>
          </a:lstStyle>
          <a:p>
            <a:fld id="{BB32FD61-77AF-46CE-81D8-657CAB2D55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24952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EAB27258-0DA8-4F7C-AF2A-8BB7021255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8536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282E36-AF76-4B76-8D9A-28F89725A079}"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52DA09-D0BA-4B9B-8A05-E7F23514DE7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3865FDE8-5691-4A04-9F2A-2E79C446D6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83852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485900"/>
            <a:ext cx="29718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485900"/>
            <a:ext cx="29718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sldNum" sz="quarter" idx="12"/>
          </p:nvPr>
        </p:nvSpPr>
        <p:spPr/>
        <p:txBody>
          <a:bodyPr/>
          <a:lstStyle>
            <a:lvl1pPr>
              <a:defRPr/>
            </a:lvl1pPr>
          </a:lstStyle>
          <a:p>
            <a:fld id="{9481BC62-805D-4488-AC10-3854636953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03198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7"/>
          <p:cNvSpPr>
            <a:spLocks noGrp="1" noChangeArrowheads="1"/>
          </p:cNvSpPr>
          <p:nvPr>
            <p:ph type="sldNum" sz="quarter" idx="12"/>
          </p:nvPr>
        </p:nvSpPr>
        <p:spPr/>
        <p:txBody>
          <a:bodyPr/>
          <a:lstStyle>
            <a:lvl1pPr>
              <a:defRPr/>
            </a:lvl1pPr>
          </a:lstStyle>
          <a:p>
            <a:fld id="{F6698DE3-E86B-4E01-B230-B8D9607DA03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73980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2"/>
          </p:nvPr>
        </p:nvSpPr>
        <p:spPr/>
        <p:txBody>
          <a:bodyPr/>
          <a:lstStyle>
            <a:lvl1pPr>
              <a:defRPr/>
            </a:lvl1pPr>
          </a:lstStyle>
          <a:p>
            <a:fld id="{6398D26F-689F-414C-A84C-379B88EE98D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79170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sldNum" sz="quarter" idx="12"/>
          </p:nvPr>
        </p:nvSpPr>
        <p:spPr/>
        <p:txBody>
          <a:bodyPr/>
          <a:lstStyle>
            <a:lvl1pPr>
              <a:defRPr/>
            </a:lvl1pPr>
          </a:lstStyle>
          <a:p>
            <a:fld id="{AC9C8708-5288-4F71-83F9-B5FF7F5AB2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0665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sldNum" sz="quarter" idx="12"/>
          </p:nvPr>
        </p:nvSpPr>
        <p:spPr/>
        <p:txBody>
          <a:bodyPr/>
          <a:lstStyle>
            <a:lvl1pPr>
              <a:defRPr/>
            </a:lvl1pPr>
          </a:lstStyle>
          <a:p>
            <a:fld id="{3B2A024F-E22E-4B4B-B72E-02F7119A311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5534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sldNum" sz="quarter" idx="12"/>
          </p:nvPr>
        </p:nvSpPr>
        <p:spPr/>
        <p:txBody>
          <a:bodyPr/>
          <a:lstStyle>
            <a:lvl1pPr>
              <a:defRPr/>
            </a:lvl1pPr>
          </a:lstStyle>
          <a:p>
            <a:fld id="{F1699E73-609C-40B5-BE85-3019658AE8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49832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31EC8E87-8896-43BB-BC8A-AC7CB0DE4A9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945536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7200"/>
            <a:ext cx="15240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457200"/>
            <a:ext cx="44196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925858D5-8FD3-4AF7-9105-B9AD773058D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53915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457200"/>
            <a:ext cx="609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2"/>
          </p:nvPr>
        </p:nvSpPr>
        <p:spPr/>
        <p:txBody>
          <a:bodyPr/>
          <a:lstStyle>
            <a:lvl1pPr>
              <a:defRPr/>
            </a:lvl1pPr>
          </a:lstStyle>
          <a:p>
            <a:fld id="{E9381482-49FB-4D02-A6DF-4C5DFD40B80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137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282E36-AF76-4B76-8D9A-28F89725A079}"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52DA09-D0BA-4B9B-8A05-E7F23514DE7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55000D-233D-4EB4-BB71-387632D3B3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282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798B86-EBED-4F7D-B896-3E4863FD37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054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1216DB-7C21-42AD-BDDB-4B629EED90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472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BEED28A-9EF4-44E4-B168-49CF6A1AFB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589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1D2A8EB-B523-42B1-8AEA-74C26625C7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805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57331B1-4126-4C3C-B089-D56EC81926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9292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7BBC95-DBAD-45FF-A273-CA17AE39FB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4916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C34855C-BD0A-4F86-9EE6-174570C446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947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29302B-FE21-4C24-B4F2-516AFB17E7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0570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370E3D-2B83-42FD-A75C-C6E29EE444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1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82E36-AF76-4B76-8D9A-28F89725A079}"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52DA09-D0BA-4B9B-8A05-E7F23514DE7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3E15EC-E429-48BE-8F9B-E7EB0A3D0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944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B1078D9-9CCF-412F-8C28-A8C4DAEDAB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138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E82B0097-9840-30ED-90C0-3B95CCFC65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24311EC-7B06-9A17-33D6-CEAE3725A9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F78265-03A7-5EB8-4CE0-EE7A046597E2}"/>
              </a:ext>
            </a:extLst>
          </p:cNvPr>
          <p:cNvSpPr>
            <a:spLocks noGrp="1" noChangeArrowheads="1"/>
          </p:cNvSpPr>
          <p:nvPr>
            <p:ph type="sldNum" sz="quarter" idx="12"/>
          </p:nvPr>
        </p:nvSpPr>
        <p:spPr>
          <a:ln/>
        </p:spPr>
        <p:txBody>
          <a:bodyPr/>
          <a:lstStyle>
            <a:lvl1pPr>
              <a:defRPr/>
            </a:lvl1pPr>
          </a:lstStyle>
          <a:p>
            <a:fld id="{6D3188E8-5375-4C1B-A711-8567CF4115B1}" type="slidenum">
              <a:rPr lang="en-US" altLang="en-US"/>
              <a:pPr/>
              <a:t>‹#›</a:t>
            </a:fld>
            <a:endParaRPr lang="en-US" altLang="en-US"/>
          </a:p>
        </p:txBody>
      </p:sp>
    </p:spTree>
    <p:extLst>
      <p:ext uri="{BB962C8B-B14F-4D97-AF65-F5344CB8AC3E}">
        <p14:creationId xmlns:p14="http://schemas.microsoft.com/office/powerpoint/2010/main" val="3130919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FF35F1-D179-0D62-1078-850981F93D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954254E-27FC-5A5F-CD3B-D9F20D16CE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653E1C3-23AD-3760-A1F7-846E64FA2E8A}"/>
              </a:ext>
            </a:extLst>
          </p:cNvPr>
          <p:cNvSpPr>
            <a:spLocks noGrp="1" noChangeArrowheads="1"/>
          </p:cNvSpPr>
          <p:nvPr>
            <p:ph type="sldNum" sz="quarter" idx="12"/>
          </p:nvPr>
        </p:nvSpPr>
        <p:spPr>
          <a:ln/>
        </p:spPr>
        <p:txBody>
          <a:bodyPr/>
          <a:lstStyle>
            <a:lvl1pPr>
              <a:defRPr/>
            </a:lvl1pPr>
          </a:lstStyle>
          <a:p>
            <a:fld id="{A9BD8F25-961E-471D-B022-A0ECCC0E3333}" type="slidenum">
              <a:rPr lang="en-US" altLang="en-US"/>
              <a:pPr/>
              <a:t>‹#›</a:t>
            </a:fld>
            <a:endParaRPr lang="en-US" altLang="en-US"/>
          </a:p>
        </p:txBody>
      </p:sp>
    </p:spTree>
    <p:extLst>
      <p:ext uri="{BB962C8B-B14F-4D97-AF65-F5344CB8AC3E}">
        <p14:creationId xmlns:p14="http://schemas.microsoft.com/office/powerpoint/2010/main" val="22879942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0BDFA8A0-26AD-1E5B-335E-08F0015E9C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927904C-3E49-2216-3D2F-75213E5A0A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519665-9569-FCC8-3FA9-A2CF007AE18F}"/>
              </a:ext>
            </a:extLst>
          </p:cNvPr>
          <p:cNvSpPr>
            <a:spLocks noGrp="1" noChangeArrowheads="1"/>
          </p:cNvSpPr>
          <p:nvPr>
            <p:ph type="sldNum" sz="quarter" idx="12"/>
          </p:nvPr>
        </p:nvSpPr>
        <p:spPr>
          <a:ln/>
        </p:spPr>
        <p:txBody>
          <a:bodyPr/>
          <a:lstStyle>
            <a:lvl1pPr>
              <a:defRPr/>
            </a:lvl1pPr>
          </a:lstStyle>
          <a:p>
            <a:fld id="{1160EB8C-D641-4C93-9CA2-CB413958DBAC}" type="slidenum">
              <a:rPr lang="en-US" altLang="en-US"/>
              <a:pPr/>
              <a:t>‹#›</a:t>
            </a:fld>
            <a:endParaRPr lang="en-US" altLang="en-US"/>
          </a:p>
        </p:txBody>
      </p:sp>
    </p:spTree>
    <p:extLst>
      <p:ext uri="{BB962C8B-B14F-4D97-AF65-F5344CB8AC3E}">
        <p14:creationId xmlns:p14="http://schemas.microsoft.com/office/powerpoint/2010/main" val="27636759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BBF8DE-99F4-DA65-4553-ABD8885CA3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5A0635E-5F1E-3E13-6D9B-908A797A2C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0937F82-5DA5-5E67-6C06-6939879353F3}"/>
              </a:ext>
            </a:extLst>
          </p:cNvPr>
          <p:cNvSpPr>
            <a:spLocks noGrp="1" noChangeArrowheads="1"/>
          </p:cNvSpPr>
          <p:nvPr>
            <p:ph type="sldNum" sz="quarter" idx="12"/>
          </p:nvPr>
        </p:nvSpPr>
        <p:spPr>
          <a:ln/>
        </p:spPr>
        <p:txBody>
          <a:bodyPr/>
          <a:lstStyle>
            <a:lvl1pPr>
              <a:defRPr/>
            </a:lvl1pPr>
          </a:lstStyle>
          <a:p>
            <a:fld id="{05ECFE7A-8BDF-44EA-BBBF-F7E3CBCEE292}" type="slidenum">
              <a:rPr lang="en-US" altLang="en-US"/>
              <a:pPr/>
              <a:t>‹#›</a:t>
            </a:fld>
            <a:endParaRPr lang="en-US" altLang="en-US"/>
          </a:p>
        </p:txBody>
      </p:sp>
    </p:spTree>
    <p:extLst>
      <p:ext uri="{BB962C8B-B14F-4D97-AF65-F5344CB8AC3E}">
        <p14:creationId xmlns:p14="http://schemas.microsoft.com/office/powerpoint/2010/main" val="382528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558DA5-3F66-F9C4-EF51-EE88ABB84F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CD37AEF-D9C8-C8C6-E888-1E68DFBFB8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AF4A1A3-CA4B-8B1E-553D-4C7A4FA4BA79}"/>
              </a:ext>
            </a:extLst>
          </p:cNvPr>
          <p:cNvSpPr>
            <a:spLocks noGrp="1" noChangeArrowheads="1"/>
          </p:cNvSpPr>
          <p:nvPr>
            <p:ph type="sldNum" sz="quarter" idx="12"/>
          </p:nvPr>
        </p:nvSpPr>
        <p:spPr>
          <a:ln/>
        </p:spPr>
        <p:txBody>
          <a:bodyPr/>
          <a:lstStyle>
            <a:lvl1pPr>
              <a:defRPr/>
            </a:lvl1pPr>
          </a:lstStyle>
          <a:p>
            <a:fld id="{0E696177-B925-45E2-AD37-2DEB1A213349}" type="slidenum">
              <a:rPr lang="en-US" altLang="en-US"/>
              <a:pPr/>
              <a:t>‹#›</a:t>
            </a:fld>
            <a:endParaRPr lang="en-US" altLang="en-US"/>
          </a:p>
        </p:txBody>
      </p:sp>
    </p:spTree>
    <p:extLst>
      <p:ext uri="{BB962C8B-B14F-4D97-AF65-F5344CB8AC3E}">
        <p14:creationId xmlns:p14="http://schemas.microsoft.com/office/powerpoint/2010/main" val="40240637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DF4128-90EE-0DAE-A00A-C747353A8A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44F99FD-E9E6-E0A2-6744-476DD5B2A0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1109391-3974-846A-922F-5E6F0C860146}"/>
              </a:ext>
            </a:extLst>
          </p:cNvPr>
          <p:cNvSpPr>
            <a:spLocks noGrp="1" noChangeArrowheads="1"/>
          </p:cNvSpPr>
          <p:nvPr>
            <p:ph type="sldNum" sz="quarter" idx="12"/>
          </p:nvPr>
        </p:nvSpPr>
        <p:spPr>
          <a:ln/>
        </p:spPr>
        <p:txBody>
          <a:bodyPr/>
          <a:lstStyle>
            <a:lvl1pPr>
              <a:defRPr/>
            </a:lvl1pPr>
          </a:lstStyle>
          <a:p>
            <a:fld id="{E7C34DC9-FD6E-4BD7-83BB-83B194A573A4}" type="slidenum">
              <a:rPr lang="en-US" altLang="en-US"/>
              <a:pPr/>
              <a:t>‹#›</a:t>
            </a:fld>
            <a:endParaRPr lang="en-US" altLang="en-US"/>
          </a:p>
        </p:txBody>
      </p:sp>
    </p:spTree>
    <p:extLst>
      <p:ext uri="{BB962C8B-B14F-4D97-AF65-F5344CB8AC3E}">
        <p14:creationId xmlns:p14="http://schemas.microsoft.com/office/powerpoint/2010/main" val="1735163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ECBF00-CA0C-2A1A-6241-7F9B571A4A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90570E2-EC2E-FAE2-9679-76514A5377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BBC73DB-F69F-D7DC-8B6C-A4B133BE30F5}"/>
              </a:ext>
            </a:extLst>
          </p:cNvPr>
          <p:cNvSpPr>
            <a:spLocks noGrp="1" noChangeArrowheads="1"/>
          </p:cNvSpPr>
          <p:nvPr>
            <p:ph type="sldNum" sz="quarter" idx="12"/>
          </p:nvPr>
        </p:nvSpPr>
        <p:spPr>
          <a:ln/>
        </p:spPr>
        <p:txBody>
          <a:bodyPr/>
          <a:lstStyle>
            <a:lvl1pPr>
              <a:defRPr/>
            </a:lvl1pPr>
          </a:lstStyle>
          <a:p>
            <a:fld id="{8466951C-2F3E-4EA7-B049-DD3B1CA02143}" type="slidenum">
              <a:rPr lang="en-US" altLang="en-US"/>
              <a:pPr/>
              <a:t>‹#›</a:t>
            </a:fld>
            <a:endParaRPr lang="en-US" altLang="en-US"/>
          </a:p>
        </p:txBody>
      </p:sp>
    </p:spTree>
    <p:extLst>
      <p:ext uri="{BB962C8B-B14F-4D97-AF65-F5344CB8AC3E}">
        <p14:creationId xmlns:p14="http://schemas.microsoft.com/office/powerpoint/2010/main" val="702174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1D42758F-7951-96D4-2229-72FF0E105C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FFAD579-8469-7AF8-182C-C08970AF2E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F0CFBDE-9F57-E7AB-0897-B6A1B848DA31}"/>
              </a:ext>
            </a:extLst>
          </p:cNvPr>
          <p:cNvSpPr>
            <a:spLocks noGrp="1" noChangeArrowheads="1"/>
          </p:cNvSpPr>
          <p:nvPr>
            <p:ph type="sldNum" sz="quarter" idx="12"/>
          </p:nvPr>
        </p:nvSpPr>
        <p:spPr>
          <a:ln/>
        </p:spPr>
        <p:txBody>
          <a:bodyPr/>
          <a:lstStyle>
            <a:lvl1pPr>
              <a:defRPr/>
            </a:lvl1pPr>
          </a:lstStyle>
          <a:p>
            <a:fld id="{15AF6295-16A4-4BB6-8270-AEC558540C39}" type="slidenum">
              <a:rPr lang="en-US" altLang="en-US"/>
              <a:pPr/>
              <a:t>‹#›</a:t>
            </a:fld>
            <a:endParaRPr lang="en-US" altLang="en-US"/>
          </a:p>
        </p:txBody>
      </p:sp>
    </p:spTree>
    <p:extLst>
      <p:ext uri="{BB962C8B-B14F-4D97-AF65-F5344CB8AC3E}">
        <p14:creationId xmlns:p14="http://schemas.microsoft.com/office/powerpoint/2010/main" val="3349878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14"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34" y="548641"/>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60"/>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282E36-AF76-4B76-8D9A-28F89725A079}"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2DA09-D0BA-4B9B-8A05-E7F23514DE77}"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4E7B6715-D6ED-EC18-9610-B396B8C824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3517607-E741-976C-9AB2-885EDA536F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64A32D2-5BB4-E322-89DF-5B59846A5072}"/>
              </a:ext>
            </a:extLst>
          </p:cNvPr>
          <p:cNvSpPr>
            <a:spLocks noGrp="1" noChangeArrowheads="1"/>
          </p:cNvSpPr>
          <p:nvPr>
            <p:ph type="sldNum" sz="quarter" idx="12"/>
          </p:nvPr>
        </p:nvSpPr>
        <p:spPr>
          <a:ln/>
        </p:spPr>
        <p:txBody>
          <a:bodyPr/>
          <a:lstStyle>
            <a:lvl1pPr>
              <a:defRPr/>
            </a:lvl1pPr>
          </a:lstStyle>
          <a:p>
            <a:fld id="{454778CC-5B49-45F6-905D-4841D474FE43}" type="slidenum">
              <a:rPr lang="en-US" altLang="en-US"/>
              <a:pPr/>
              <a:t>‹#›</a:t>
            </a:fld>
            <a:endParaRPr lang="en-US" altLang="en-US"/>
          </a:p>
        </p:txBody>
      </p:sp>
    </p:spTree>
    <p:extLst>
      <p:ext uri="{BB962C8B-B14F-4D97-AF65-F5344CB8AC3E}">
        <p14:creationId xmlns:p14="http://schemas.microsoft.com/office/powerpoint/2010/main" val="9964565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11F9C3-4E4C-562D-98EC-710BB692E7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1A930B-2D97-A5E4-7EA5-8CD1ED5040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BB482A9-37B1-ABBA-5D0C-CA57CF4F8D66}"/>
              </a:ext>
            </a:extLst>
          </p:cNvPr>
          <p:cNvSpPr>
            <a:spLocks noGrp="1" noChangeArrowheads="1"/>
          </p:cNvSpPr>
          <p:nvPr>
            <p:ph type="sldNum" sz="quarter" idx="12"/>
          </p:nvPr>
        </p:nvSpPr>
        <p:spPr>
          <a:ln/>
        </p:spPr>
        <p:txBody>
          <a:bodyPr/>
          <a:lstStyle>
            <a:lvl1pPr>
              <a:defRPr/>
            </a:lvl1pPr>
          </a:lstStyle>
          <a:p>
            <a:fld id="{762E2795-FAEB-4B3D-91D4-08110135258C}" type="slidenum">
              <a:rPr lang="en-US" altLang="en-US"/>
              <a:pPr/>
              <a:t>‹#›</a:t>
            </a:fld>
            <a:endParaRPr lang="en-US" altLang="en-US"/>
          </a:p>
        </p:txBody>
      </p:sp>
    </p:spTree>
    <p:extLst>
      <p:ext uri="{BB962C8B-B14F-4D97-AF65-F5344CB8AC3E}">
        <p14:creationId xmlns:p14="http://schemas.microsoft.com/office/powerpoint/2010/main" val="13630325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25141E-E16C-ED95-209F-74D348FA0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2EE31F8-3DB5-B341-2B80-4F66068E03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8F4DBB8-BA4C-92D2-55F1-BBACDE588FBD}"/>
              </a:ext>
            </a:extLst>
          </p:cNvPr>
          <p:cNvSpPr>
            <a:spLocks noGrp="1" noChangeArrowheads="1"/>
          </p:cNvSpPr>
          <p:nvPr>
            <p:ph type="sldNum" sz="quarter" idx="12"/>
          </p:nvPr>
        </p:nvSpPr>
        <p:spPr>
          <a:ln/>
        </p:spPr>
        <p:txBody>
          <a:bodyPr/>
          <a:lstStyle>
            <a:lvl1pPr>
              <a:defRPr/>
            </a:lvl1pPr>
          </a:lstStyle>
          <a:p>
            <a:fld id="{804792D1-ED25-45CB-8E4D-15E07AC0F2EA}" type="slidenum">
              <a:rPr lang="en-US" altLang="en-US"/>
              <a:pPr/>
              <a:t>‹#›</a:t>
            </a:fld>
            <a:endParaRPr lang="en-US" altLang="en-US"/>
          </a:p>
        </p:txBody>
      </p:sp>
    </p:spTree>
    <p:extLst>
      <p:ext uri="{BB962C8B-B14F-4D97-AF65-F5344CB8AC3E}">
        <p14:creationId xmlns:p14="http://schemas.microsoft.com/office/powerpoint/2010/main" val="31689663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CAF3AB-F35E-0636-368A-940BDA3378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01EA68B-C293-446D-67F6-A0765FA90B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0F84120-23E2-F955-660B-1599F7D8A628}"/>
              </a:ext>
            </a:extLst>
          </p:cNvPr>
          <p:cNvSpPr>
            <a:spLocks noGrp="1" noChangeArrowheads="1"/>
          </p:cNvSpPr>
          <p:nvPr>
            <p:ph type="sldNum" sz="quarter" idx="12"/>
          </p:nvPr>
        </p:nvSpPr>
        <p:spPr>
          <a:ln/>
        </p:spPr>
        <p:txBody>
          <a:bodyPr/>
          <a:lstStyle>
            <a:lvl1pPr>
              <a:defRPr/>
            </a:lvl1pPr>
          </a:lstStyle>
          <a:p>
            <a:fld id="{DE036338-198A-4FE7-A815-6A2D7CA7A381}" type="slidenum">
              <a:rPr lang="en-US" altLang="en-US"/>
              <a:pPr/>
              <a:t>‹#›</a:t>
            </a:fld>
            <a:endParaRPr lang="en-US" altLang="en-US"/>
          </a:p>
        </p:txBody>
      </p:sp>
    </p:spTree>
    <p:extLst>
      <p:ext uri="{BB962C8B-B14F-4D97-AF65-F5344CB8AC3E}">
        <p14:creationId xmlns:p14="http://schemas.microsoft.com/office/powerpoint/2010/main" val="20311029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401C5DF-D556-15F1-7FA9-CF01A3D032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C88A6FB-DE0C-6D8F-232B-A0B387229C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547975F-A2BC-F8DD-47E4-18568DAE0313}"/>
              </a:ext>
            </a:extLst>
          </p:cNvPr>
          <p:cNvSpPr>
            <a:spLocks noGrp="1" noChangeArrowheads="1"/>
          </p:cNvSpPr>
          <p:nvPr>
            <p:ph type="sldNum" sz="quarter" idx="12"/>
          </p:nvPr>
        </p:nvSpPr>
        <p:spPr>
          <a:ln/>
        </p:spPr>
        <p:txBody>
          <a:bodyPr/>
          <a:lstStyle>
            <a:lvl1pPr>
              <a:defRPr/>
            </a:lvl1pPr>
          </a:lstStyle>
          <a:p>
            <a:fld id="{9D23DB0A-2EBC-4939-9197-8462D9D356A5}" type="slidenum">
              <a:rPr lang="en-US" altLang="en-US"/>
              <a:pPr/>
              <a:t>‹#›</a:t>
            </a:fld>
            <a:endParaRPr lang="en-US" altLang="en-US"/>
          </a:p>
        </p:txBody>
      </p:sp>
    </p:spTree>
    <p:extLst>
      <p:ext uri="{BB962C8B-B14F-4D97-AF65-F5344CB8AC3E}">
        <p14:creationId xmlns:p14="http://schemas.microsoft.com/office/powerpoint/2010/main" val="8379575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4632E916-8E1C-B9D3-076D-7CDA10D0CF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FF4173-3FAA-AC62-6E46-24927582E2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2A576BE-68B3-2A5F-C6EA-D093383B3586}"/>
              </a:ext>
            </a:extLst>
          </p:cNvPr>
          <p:cNvSpPr>
            <a:spLocks noGrp="1" noChangeArrowheads="1"/>
          </p:cNvSpPr>
          <p:nvPr>
            <p:ph type="sldNum" sz="quarter" idx="12"/>
          </p:nvPr>
        </p:nvSpPr>
        <p:spPr>
          <a:ln/>
        </p:spPr>
        <p:txBody>
          <a:bodyPr/>
          <a:lstStyle>
            <a:lvl1pPr>
              <a:defRPr/>
            </a:lvl1pPr>
          </a:lstStyle>
          <a:p>
            <a:fld id="{23B91452-C92F-4187-AD36-B3475440814A}" type="slidenum">
              <a:rPr lang="en-US" altLang="en-US"/>
              <a:pPr/>
              <a:t>‹#›</a:t>
            </a:fld>
            <a:endParaRPr lang="en-US" altLang="en-US"/>
          </a:p>
        </p:txBody>
      </p:sp>
    </p:spTree>
    <p:extLst>
      <p:ext uri="{BB962C8B-B14F-4D97-AF65-F5344CB8AC3E}">
        <p14:creationId xmlns:p14="http://schemas.microsoft.com/office/powerpoint/2010/main" val="3081992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4E6E25-312C-82E9-FAA0-07A0B2F8E1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8D8D3AE-F953-F9BC-4F3E-7D301B12E3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BB9C34-8D63-DF17-D35B-0157E95A9E09}"/>
              </a:ext>
            </a:extLst>
          </p:cNvPr>
          <p:cNvSpPr>
            <a:spLocks noGrp="1" noChangeArrowheads="1"/>
          </p:cNvSpPr>
          <p:nvPr>
            <p:ph type="sldNum" sz="quarter" idx="12"/>
          </p:nvPr>
        </p:nvSpPr>
        <p:spPr>
          <a:ln/>
        </p:spPr>
        <p:txBody>
          <a:bodyPr/>
          <a:lstStyle>
            <a:lvl1pPr>
              <a:defRPr/>
            </a:lvl1pPr>
          </a:lstStyle>
          <a:p>
            <a:fld id="{40F289CD-5C03-44D1-A250-A3481A155DE6}" type="slidenum">
              <a:rPr lang="en-US" altLang="en-US"/>
              <a:pPr/>
              <a:t>‹#›</a:t>
            </a:fld>
            <a:endParaRPr lang="en-US" altLang="en-US"/>
          </a:p>
        </p:txBody>
      </p:sp>
    </p:spTree>
    <p:extLst>
      <p:ext uri="{BB962C8B-B14F-4D97-AF65-F5344CB8AC3E}">
        <p14:creationId xmlns:p14="http://schemas.microsoft.com/office/powerpoint/2010/main" val="4322457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B7C29D8-8001-8FB2-76CC-182D1F2E00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E052986-E0DD-BB59-6D9A-83E53BAD83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FEBC902-7D3E-1413-D509-9C163721F04D}"/>
              </a:ext>
            </a:extLst>
          </p:cNvPr>
          <p:cNvSpPr>
            <a:spLocks noGrp="1" noChangeArrowheads="1"/>
          </p:cNvSpPr>
          <p:nvPr>
            <p:ph type="sldNum" sz="quarter" idx="12"/>
          </p:nvPr>
        </p:nvSpPr>
        <p:spPr>
          <a:ln/>
        </p:spPr>
        <p:txBody>
          <a:bodyPr/>
          <a:lstStyle>
            <a:lvl1pPr>
              <a:defRPr/>
            </a:lvl1pPr>
          </a:lstStyle>
          <a:p>
            <a:fld id="{BBF32173-D413-42BE-85E2-100D4F9FBB3F}" type="slidenum">
              <a:rPr lang="en-US" altLang="en-US"/>
              <a:pPr/>
              <a:t>‹#›</a:t>
            </a:fld>
            <a:endParaRPr lang="en-US" altLang="en-US"/>
          </a:p>
        </p:txBody>
      </p:sp>
    </p:spTree>
    <p:extLst>
      <p:ext uri="{BB962C8B-B14F-4D97-AF65-F5344CB8AC3E}">
        <p14:creationId xmlns:p14="http://schemas.microsoft.com/office/powerpoint/2010/main" val="2412111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F7555F-3AC4-5A9B-8DD4-D925387FEE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99E1D7C-3EBA-23C6-AE09-F0228D95C6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32A2C75-0027-A48A-77CC-47915D8BDFAE}"/>
              </a:ext>
            </a:extLst>
          </p:cNvPr>
          <p:cNvSpPr>
            <a:spLocks noGrp="1" noChangeArrowheads="1"/>
          </p:cNvSpPr>
          <p:nvPr>
            <p:ph type="sldNum" sz="quarter" idx="12"/>
          </p:nvPr>
        </p:nvSpPr>
        <p:spPr>
          <a:ln/>
        </p:spPr>
        <p:txBody>
          <a:bodyPr/>
          <a:lstStyle>
            <a:lvl1pPr>
              <a:defRPr/>
            </a:lvl1pPr>
          </a:lstStyle>
          <a:p>
            <a:fld id="{3F340DF7-B8D7-46F5-8322-C57328BC56AD}" type="slidenum">
              <a:rPr lang="en-US" altLang="en-US"/>
              <a:pPr/>
              <a:t>‹#›</a:t>
            </a:fld>
            <a:endParaRPr lang="en-US" altLang="en-US"/>
          </a:p>
        </p:txBody>
      </p:sp>
    </p:spTree>
    <p:extLst>
      <p:ext uri="{BB962C8B-B14F-4D97-AF65-F5344CB8AC3E}">
        <p14:creationId xmlns:p14="http://schemas.microsoft.com/office/powerpoint/2010/main" val="3080757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09D722-B59A-6290-7DA8-C5CE22C872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B499EE3-1EE9-4BCD-689F-41126466F0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3CC7195-7245-A3B1-12BF-B8F13D2D0B83}"/>
              </a:ext>
            </a:extLst>
          </p:cNvPr>
          <p:cNvSpPr>
            <a:spLocks noGrp="1" noChangeArrowheads="1"/>
          </p:cNvSpPr>
          <p:nvPr>
            <p:ph type="sldNum" sz="quarter" idx="12"/>
          </p:nvPr>
        </p:nvSpPr>
        <p:spPr>
          <a:ln/>
        </p:spPr>
        <p:txBody>
          <a:bodyPr/>
          <a:lstStyle>
            <a:lvl1pPr>
              <a:defRPr/>
            </a:lvl1pPr>
          </a:lstStyle>
          <a:p>
            <a:fld id="{71ED3BD0-4AB4-4F0F-B97C-0AB9C6D2B64A}" type="slidenum">
              <a:rPr lang="en-US" altLang="en-US"/>
              <a:pPr/>
              <a:t>‹#›</a:t>
            </a:fld>
            <a:endParaRPr lang="en-US" altLang="en-US"/>
          </a:p>
        </p:txBody>
      </p:sp>
    </p:spTree>
    <p:extLst>
      <p:ext uri="{BB962C8B-B14F-4D97-AF65-F5344CB8AC3E}">
        <p14:creationId xmlns:p14="http://schemas.microsoft.com/office/powerpoint/2010/main" val="1566285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9"/>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282E36-AF76-4B76-8D9A-28F89725A079}"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2DA09-D0BA-4B9B-8A05-E7F23514DE77}" type="slidenum">
              <a:rPr lang="en-US" smtClean="0"/>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9440557-12D9-333C-8010-4AC9F1A384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17025F4-9A49-F6B5-8969-34EC0F1FDB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CBD3E99-F72C-170E-AB2D-C6B287BC7250}"/>
              </a:ext>
            </a:extLst>
          </p:cNvPr>
          <p:cNvSpPr>
            <a:spLocks noGrp="1" noChangeArrowheads="1"/>
          </p:cNvSpPr>
          <p:nvPr>
            <p:ph type="sldNum" sz="quarter" idx="12"/>
          </p:nvPr>
        </p:nvSpPr>
        <p:spPr>
          <a:ln/>
        </p:spPr>
        <p:txBody>
          <a:bodyPr/>
          <a:lstStyle>
            <a:lvl1pPr>
              <a:defRPr/>
            </a:lvl1pPr>
          </a:lstStyle>
          <a:p>
            <a:fld id="{128FA509-922D-4E41-A503-91C70AA1477C}" type="slidenum">
              <a:rPr lang="en-US" altLang="en-US"/>
              <a:pPr/>
              <a:t>‹#›</a:t>
            </a:fld>
            <a:endParaRPr lang="en-US" altLang="en-US"/>
          </a:p>
        </p:txBody>
      </p:sp>
    </p:spTree>
    <p:extLst>
      <p:ext uri="{BB962C8B-B14F-4D97-AF65-F5344CB8AC3E}">
        <p14:creationId xmlns:p14="http://schemas.microsoft.com/office/powerpoint/2010/main" val="42207517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AE6D3F-FD2F-8538-F52E-12C364F568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D5D189D-DE23-C9C9-D22B-DA42631476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3BEF48D-EC35-7FAA-EE59-68F7D68149D4}"/>
              </a:ext>
            </a:extLst>
          </p:cNvPr>
          <p:cNvSpPr>
            <a:spLocks noGrp="1" noChangeArrowheads="1"/>
          </p:cNvSpPr>
          <p:nvPr>
            <p:ph type="sldNum" sz="quarter" idx="12"/>
          </p:nvPr>
        </p:nvSpPr>
        <p:spPr>
          <a:ln/>
        </p:spPr>
        <p:txBody>
          <a:bodyPr/>
          <a:lstStyle>
            <a:lvl1pPr>
              <a:defRPr/>
            </a:lvl1pPr>
          </a:lstStyle>
          <a:p>
            <a:fld id="{0190AAA8-CCB1-422E-8308-5C12BD21619A}" type="slidenum">
              <a:rPr lang="en-US" altLang="en-US"/>
              <a:pPr/>
              <a:t>‹#›</a:t>
            </a:fld>
            <a:endParaRPr lang="en-US" altLang="en-US"/>
          </a:p>
        </p:txBody>
      </p:sp>
    </p:spTree>
    <p:extLst>
      <p:ext uri="{BB962C8B-B14F-4D97-AF65-F5344CB8AC3E}">
        <p14:creationId xmlns:p14="http://schemas.microsoft.com/office/powerpoint/2010/main" val="5671924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51B10DD0-CA8F-DE55-1A95-7D54CAA9BE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F960778-E65C-E401-D539-E85E86D901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0E7758F-4B7C-96E9-8F69-0C6E6E4B8E0F}"/>
              </a:ext>
            </a:extLst>
          </p:cNvPr>
          <p:cNvSpPr>
            <a:spLocks noGrp="1" noChangeArrowheads="1"/>
          </p:cNvSpPr>
          <p:nvPr>
            <p:ph type="sldNum" sz="quarter" idx="12"/>
          </p:nvPr>
        </p:nvSpPr>
        <p:spPr>
          <a:ln/>
        </p:spPr>
        <p:txBody>
          <a:bodyPr/>
          <a:lstStyle>
            <a:lvl1pPr>
              <a:defRPr/>
            </a:lvl1pPr>
          </a:lstStyle>
          <a:p>
            <a:fld id="{F3DEF920-6043-4ABD-BA0B-895141E9756A}" type="slidenum">
              <a:rPr lang="en-US" altLang="en-US"/>
              <a:pPr/>
              <a:t>‹#›</a:t>
            </a:fld>
            <a:endParaRPr lang="en-US" altLang="en-US"/>
          </a:p>
        </p:txBody>
      </p:sp>
    </p:spTree>
    <p:extLst>
      <p:ext uri="{BB962C8B-B14F-4D97-AF65-F5344CB8AC3E}">
        <p14:creationId xmlns:p14="http://schemas.microsoft.com/office/powerpoint/2010/main" val="24993246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F1C9CA72-A2B9-D081-A725-726DC2A90C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78E9228-E4B7-85BE-B8E4-57D45BD69F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FD4B500-9508-120F-8C76-A8264A0166F7}"/>
              </a:ext>
            </a:extLst>
          </p:cNvPr>
          <p:cNvSpPr>
            <a:spLocks noGrp="1" noChangeArrowheads="1"/>
          </p:cNvSpPr>
          <p:nvPr>
            <p:ph type="sldNum" sz="quarter" idx="12"/>
          </p:nvPr>
        </p:nvSpPr>
        <p:spPr>
          <a:ln/>
        </p:spPr>
        <p:txBody>
          <a:bodyPr/>
          <a:lstStyle>
            <a:lvl1pPr>
              <a:defRPr/>
            </a:lvl1pPr>
          </a:lstStyle>
          <a:p>
            <a:fld id="{2263508E-3282-4C13-9203-F1C6322E3DE6}" type="slidenum">
              <a:rPr lang="en-US" altLang="en-US"/>
              <a:pPr/>
              <a:t>‹#›</a:t>
            </a:fld>
            <a:endParaRPr lang="en-US" altLang="en-US"/>
          </a:p>
        </p:txBody>
      </p:sp>
    </p:spTree>
    <p:extLst>
      <p:ext uri="{BB962C8B-B14F-4D97-AF65-F5344CB8AC3E}">
        <p14:creationId xmlns:p14="http://schemas.microsoft.com/office/powerpoint/2010/main" val="23691901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2BD0C1-C61E-5FB5-D876-43938B5C18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38389D0-B495-4F35-81FB-9E2CC93E35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E2D3317-C14B-2030-AD7C-5E733DEC148C}"/>
              </a:ext>
            </a:extLst>
          </p:cNvPr>
          <p:cNvSpPr>
            <a:spLocks noGrp="1" noChangeArrowheads="1"/>
          </p:cNvSpPr>
          <p:nvPr>
            <p:ph type="sldNum" sz="quarter" idx="12"/>
          </p:nvPr>
        </p:nvSpPr>
        <p:spPr>
          <a:ln/>
        </p:spPr>
        <p:txBody>
          <a:bodyPr/>
          <a:lstStyle>
            <a:lvl1pPr>
              <a:defRPr/>
            </a:lvl1pPr>
          </a:lstStyle>
          <a:p>
            <a:fld id="{A4D32D3C-869F-4B97-9BDE-DAB9C32DC95D}" type="slidenum">
              <a:rPr lang="en-US" altLang="en-US"/>
              <a:pPr/>
              <a:t>‹#›</a:t>
            </a:fld>
            <a:endParaRPr lang="en-US" altLang="en-US"/>
          </a:p>
        </p:txBody>
      </p:sp>
    </p:spTree>
    <p:extLst>
      <p:ext uri="{BB962C8B-B14F-4D97-AF65-F5344CB8AC3E}">
        <p14:creationId xmlns:p14="http://schemas.microsoft.com/office/powerpoint/2010/main" val="1584289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BD56E8-7C45-2107-8AB1-E3B5B34BEC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6112B0-F545-A049-FD37-680C39A0BE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BEC3404-99E1-7CED-C976-D613C8B16340}"/>
              </a:ext>
            </a:extLst>
          </p:cNvPr>
          <p:cNvSpPr>
            <a:spLocks noGrp="1" noChangeArrowheads="1"/>
          </p:cNvSpPr>
          <p:nvPr>
            <p:ph type="sldNum" sz="quarter" idx="12"/>
          </p:nvPr>
        </p:nvSpPr>
        <p:spPr>
          <a:ln/>
        </p:spPr>
        <p:txBody>
          <a:bodyPr/>
          <a:lstStyle>
            <a:lvl1pPr>
              <a:defRPr/>
            </a:lvl1pPr>
          </a:lstStyle>
          <a:p>
            <a:fld id="{DD7A2B1C-5F0F-45E0-B23F-CC40F477FDEB}" type="slidenum">
              <a:rPr lang="en-US" altLang="en-US"/>
              <a:pPr/>
              <a:t>‹#›</a:t>
            </a:fld>
            <a:endParaRPr lang="en-US" altLang="en-US"/>
          </a:p>
        </p:txBody>
      </p:sp>
    </p:spTree>
    <p:extLst>
      <p:ext uri="{BB962C8B-B14F-4D97-AF65-F5344CB8AC3E}">
        <p14:creationId xmlns:p14="http://schemas.microsoft.com/office/powerpoint/2010/main" val="1824364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C630CA-287B-1802-A89A-2958A43732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1279DB2-B6F0-7B78-4877-2A26171BB7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57E51D2-B0F7-9B6F-E709-DE692D7A7042}"/>
              </a:ext>
            </a:extLst>
          </p:cNvPr>
          <p:cNvSpPr>
            <a:spLocks noGrp="1" noChangeArrowheads="1"/>
          </p:cNvSpPr>
          <p:nvPr>
            <p:ph type="sldNum" sz="quarter" idx="12"/>
          </p:nvPr>
        </p:nvSpPr>
        <p:spPr>
          <a:ln/>
        </p:spPr>
        <p:txBody>
          <a:bodyPr/>
          <a:lstStyle>
            <a:lvl1pPr>
              <a:defRPr/>
            </a:lvl1pPr>
          </a:lstStyle>
          <a:p>
            <a:fld id="{4C383B79-1107-42CE-AC0A-861ED895ECE7}" type="slidenum">
              <a:rPr lang="en-US" altLang="en-US"/>
              <a:pPr/>
              <a:t>‹#›</a:t>
            </a:fld>
            <a:endParaRPr lang="en-US" altLang="en-US"/>
          </a:p>
        </p:txBody>
      </p:sp>
    </p:spTree>
    <p:extLst>
      <p:ext uri="{BB962C8B-B14F-4D97-AF65-F5344CB8AC3E}">
        <p14:creationId xmlns:p14="http://schemas.microsoft.com/office/powerpoint/2010/main" val="37568361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33CA961-B6CD-BAAA-BF88-2FC2885572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B125A49-8FB0-B160-F406-4F305CCD10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69C0303-E9EE-FB03-77B7-BB1083D8EE69}"/>
              </a:ext>
            </a:extLst>
          </p:cNvPr>
          <p:cNvSpPr>
            <a:spLocks noGrp="1" noChangeArrowheads="1"/>
          </p:cNvSpPr>
          <p:nvPr>
            <p:ph type="sldNum" sz="quarter" idx="12"/>
          </p:nvPr>
        </p:nvSpPr>
        <p:spPr>
          <a:ln/>
        </p:spPr>
        <p:txBody>
          <a:bodyPr/>
          <a:lstStyle>
            <a:lvl1pPr>
              <a:defRPr/>
            </a:lvl1pPr>
          </a:lstStyle>
          <a:p>
            <a:fld id="{D41B014B-61B7-4DBF-B913-09289FC08062}" type="slidenum">
              <a:rPr lang="en-US" altLang="en-US"/>
              <a:pPr/>
              <a:t>‹#›</a:t>
            </a:fld>
            <a:endParaRPr lang="en-US" altLang="en-US"/>
          </a:p>
        </p:txBody>
      </p:sp>
    </p:spTree>
    <p:extLst>
      <p:ext uri="{BB962C8B-B14F-4D97-AF65-F5344CB8AC3E}">
        <p14:creationId xmlns:p14="http://schemas.microsoft.com/office/powerpoint/2010/main" val="4079991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6EE0830D-6827-8755-27E3-1FA852A3E9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E2FEBD-7540-072A-1951-7D832FA61F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2521AE0-6718-64AF-7865-4BC84B45B312}"/>
              </a:ext>
            </a:extLst>
          </p:cNvPr>
          <p:cNvSpPr>
            <a:spLocks noGrp="1" noChangeArrowheads="1"/>
          </p:cNvSpPr>
          <p:nvPr>
            <p:ph type="sldNum" sz="quarter" idx="12"/>
          </p:nvPr>
        </p:nvSpPr>
        <p:spPr>
          <a:ln/>
        </p:spPr>
        <p:txBody>
          <a:bodyPr/>
          <a:lstStyle>
            <a:lvl1pPr>
              <a:defRPr/>
            </a:lvl1pPr>
          </a:lstStyle>
          <a:p>
            <a:fld id="{EA4D42B5-E7A3-460B-A894-C18713322A3D}" type="slidenum">
              <a:rPr lang="en-US" altLang="en-US"/>
              <a:pPr/>
              <a:t>‹#›</a:t>
            </a:fld>
            <a:endParaRPr lang="en-US" altLang="en-US"/>
          </a:p>
        </p:txBody>
      </p:sp>
    </p:spTree>
    <p:extLst>
      <p:ext uri="{BB962C8B-B14F-4D97-AF65-F5344CB8AC3E}">
        <p14:creationId xmlns:p14="http://schemas.microsoft.com/office/powerpoint/2010/main" val="1780038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DF690E-0080-9F14-78CE-FC1E3A4B10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BD85161-5463-BD04-5F5E-9ED40A1E4B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899BE48-D97D-703C-5391-47CBD7A4232A}"/>
              </a:ext>
            </a:extLst>
          </p:cNvPr>
          <p:cNvSpPr>
            <a:spLocks noGrp="1" noChangeArrowheads="1"/>
          </p:cNvSpPr>
          <p:nvPr>
            <p:ph type="sldNum" sz="quarter" idx="12"/>
          </p:nvPr>
        </p:nvSpPr>
        <p:spPr>
          <a:ln/>
        </p:spPr>
        <p:txBody>
          <a:bodyPr/>
          <a:lstStyle>
            <a:lvl1pPr>
              <a:defRPr/>
            </a:lvl1pPr>
          </a:lstStyle>
          <a:p>
            <a:fld id="{B41A462D-922E-4340-9877-A804D74F100A}" type="slidenum">
              <a:rPr lang="en-US" altLang="en-US"/>
              <a:pPr/>
              <a:t>‹#›</a:t>
            </a:fld>
            <a:endParaRPr lang="en-US" altLang="en-US"/>
          </a:p>
        </p:txBody>
      </p:sp>
    </p:spTree>
    <p:extLst>
      <p:ext uri="{BB962C8B-B14F-4D97-AF65-F5344CB8AC3E}">
        <p14:creationId xmlns:p14="http://schemas.microsoft.com/office/powerpoint/2010/main" val="51925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3282E36-AF76-4B76-8D9A-28F89725A079}" type="datetimeFigureOut">
              <a:rPr lang="en-US" smtClean="0"/>
              <a:t>11/4/2024</a:t>
            </a:fld>
            <a:endParaRPr lang="en-US"/>
          </a:p>
        </p:txBody>
      </p:sp>
      <p:sp>
        <p:nvSpPr>
          <p:cNvPr id="5" name="Footer Placeholder 4"/>
          <p:cNvSpPr>
            <a:spLocks noGrp="1"/>
          </p:cNvSpPr>
          <p:nvPr>
            <p:ph type="ftr" sz="quarter" idx="3"/>
          </p:nvPr>
        </p:nvSpPr>
        <p:spPr>
          <a:xfrm>
            <a:off x="457218"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F52DA09-D0BA-4B9B-8A05-E7F23514DE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33BD0D0-6C7A-161A-3CA7-AE8C7C070EA5}"/>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7FA599A0-25D2-9667-A241-FBA6A5191E9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5B7833A-B00F-A4D8-3033-F0D879CCD225}"/>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99369FD3-CFB6-CD89-B75C-7996ABFE4C3A}"/>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A908C052-FC14-91AE-BB47-2186A9685062}"/>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fld id="{31FB3C19-EC93-4AAB-B526-4B0BA8A46C71}" type="slidenum">
              <a:rPr lang="en-US" altLang="en-US"/>
              <a:pPr/>
              <a:t>‹#›</a:t>
            </a:fld>
            <a:endParaRPr lang="en-US" altLang="en-US"/>
          </a:p>
        </p:txBody>
      </p:sp>
    </p:spTree>
    <p:extLst>
      <p:ext uri="{BB962C8B-B14F-4D97-AF65-F5344CB8AC3E}">
        <p14:creationId xmlns:p14="http://schemas.microsoft.com/office/powerpoint/2010/main" val="4128415798"/>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D6EE86C-175A-4246-8AA1-E6F520D42DE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489462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E94CB7C-70D6-46FE-8F6B-21032E13D8A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61919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75D71400-33E3-4C88-B3EB-52A27589AF8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0119486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631825"/>
            <a:ext cx="2897188" cy="45116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eaLnBrk="0" fontAlgn="base" hangingPunct="0">
              <a:spcBef>
                <a:spcPct val="0"/>
              </a:spcBef>
              <a:spcAft>
                <a:spcPct val="0"/>
              </a:spcAft>
              <a:defRPr/>
            </a:pPr>
            <a:endParaRPr lang="en-US" sz="2400">
              <a:solidFill>
                <a:srgbClr val="FFFFFF"/>
              </a:solidFill>
              <a:latin typeface="Times New Roman" panose="02020603050405020304" pitchFamily="18" charset="0"/>
            </a:endParaRPr>
          </a:p>
        </p:txBody>
      </p:sp>
      <p:sp>
        <p:nvSpPr>
          <p:cNvPr id="2051" name="Rectangle 3"/>
          <p:cNvSpPr>
            <a:spLocks noGrp="1" noChangeArrowheads="1"/>
          </p:cNvSpPr>
          <p:nvPr>
            <p:ph type="title"/>
          </p:nvPr>
        </p:nvSpPr>
        <p:spPr bwMode="auto">
          <a:xfrm>
            <a:off x="2819400" y="457200"/>
            <a:ext cx="6096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2052" name="Rectangle 4"/>
          <p:cNvSpPr>
            <a:spLocks noGrp="1" noChangeArrowheads="1"/>
          </p:cNvSpPr>
          <p:nvPr>
            <p:ph type="body" idx="1"/>
          </p:nvPr>
        </p:nvSpPr>
        <p:spPr bwMode="auto">
          <a:xfrm>
            <a:off x="2819400" y="1485900"/>
            <a:ext cx="6096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304800" y="4686300"/>
            <a:ext cx="1905000" cy="3429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l" eaLnBrk="1" hangingPunct="1">
              <a:defRPr sz="1400">
                <a:latin typeface="Arial" pitchFamily="34"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ftr" sz="quarter" idx="3"/>
          </p:nvPr>
        </p:nvSpPr>
        <p:spPr bwMode="auto">
          <a:xfrm>
            <a:off x="3581400" y="4686300"/>
            <a:ext cx="2895600" cy="3429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latin typeface="Arial" pitchFamily="34" charset="0"/>
              </a:defRPr>
            </a:lvl1pPr>
          </a:lstStyle>
          <a:p>
            <a:pPr fontAlgn="base">
              <a:spcBef>
                <a:spcPct val="0"/>
              </a:spcBef>
              <a:spcAft>
                <a:spcPct val="0"/>
              </a:spcAft>
              <a:defRPr/>
            </a:pPr>
            <a:endParaRPr lang="en-US">
              <a:solidFill>
                <a:srgbClr val="FFFFFF"/>
              </a:solidFill>
            </a:endParaRPr>
          </a:p>
        </p:txBody>
      </p:sp>
      <p:sp>
        <p:nvSpPr>
          <p:cNvPr id="1031" name="Rectangle 7"/>
          <p:cNvSpPr>
            <a:spLocks noGrp="1" noChangeArrowheads="1"/>
          </p:cNvSpPr>
          <p:nvPr>
            <p:ph type="sldNum" sz="quarter" idx="4"/>
          </p:nvPr>
        </p:nvSpPr>
        <p:spPr bwMode="auto">
          <a:xfrm>
            <a:off x="7010400" y="4686300"/>
            <a:ext cx="1905000" cy="3429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pPr>
            <a:fld id="{44965900-4F22-4CF3-84B1-906D80BB95BE}"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701232461"/>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sldNum="0" hdr="0" ftr="0"/>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AC515630-70D5-4A22-AEA1-6DD936D59AC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60229628"/>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14C25C-C394-DBBF-F0B6-9CF6A08A02C6}"/>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49C705CD-65F8-D7A0-17CE-6704F1984A25}"/>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DF217D5-8B0F-5AB1-AEE8-59BAD47BB274}"/>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688835E1-6448-CCA1-5867-D463A4AE1EF1}"/>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3D46A899-3C70-5529-560A-F52763B14A13}"/>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fld id="{4270681C-1CB4-4F1F-9A48-6201A94C5976}" type="slidenum">
              <a:rPr lang="en-US" altLang="en-US"/>
              <a:pPr/>
              <a:t>‹#›</a:t>
            </a:fld>
            <a:endParaRPr lang="en-US" altLang="en-US"/>
          </a:p>
        </p:txBody>
      </p:sp>
    </p:spTree>
    <p:extLst>
      <p:ext uri="{BB962C8B-B14F-4D97-AF65-F5344CB8AC3E}">
        <p14:creationId xmlns:p14="http://schemas.microsoft.com/office/powerpoint/2010/main" val="1427052955"/>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3008716-7381-8AE8-6546-932C8D53A52C}"/>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D9B97596-C078-C8F9-65F8-0D094E9794AC}"/>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4F1B06F-6C3B-F777-8C2D-CF3E4EE817C8}"/>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B9AA3ED2-1B24-B0E1-CC46-C636EC90CE45}"/>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F8FDB181-2CF2-6F00-D1C9-DA6C06386EF0}"/>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fld id="{75F41E98-792F-44AA-98AE-26C0EB548F7A}" type="slidenum">
              <a:rPr lang="en-US" altLang="en-US"/>
              <a:pPr/>
              <a:t>‹#›</a:t>
            </a:fld>
            <a:endParaRPr lang="en-US" altLang="en-US"/>
          </a:p>
        </p:txBody>
      </p:sp>
    </p:spTree>
    <p:extLst>
      <p:ext uri="{BB962C8B-B14F-4D97-AF65-F5344CB8AC3E}">
        <p14:creationId xmlns:p14="http://schemas.microsoft.com/office/powerpoint/2010/main" val="199572031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7230931-7172-C4C8-D2EC-48FF422448FE}"/>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4580B2B1-9E82-C8FE-F090-C8B832D92CE1}"/>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12FC334-9104-64E4-C187-70953B581610}"/>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41DF8A18-D6B7-D877-0A40-1D25628FEC89}"/>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50">
                <a:solidFill>
                  <a:srgbClr val="000000"/>
                </a:solidFill>
                <a:latin typeface="+mn-lt"/>
                <a:cs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7FF3C65A-07A3-7F2B-7333-D02DEA7F0C5C}"/>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fld id="{A7C85726-E52C-4B40-892A-8BE9EA2186A6}" type="slidenum">
              <a:rPr lang="en-US" altLang="en-US"/>
              <a:pPr/>
              <a:t>‹#›</a:t>
            </a:fld>
            <a:endParaRPr lang="en-US" altLang="en-US"/>
          </a:p>
        </p:txBody>
      </p:sp>
    </p:spTree>
    <p:extLst>
      <p:ext uri="{BB962C8B-B14F-4D97-AF65-F5344CB8AC3E}">
        <p14:creationId xmlns:p14="http://schemas.microsoft.com/office/powerpoint/2010/main" val="1259001297"/>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vn/imgres?imgurl=https://wikispaces.psu.edu/download/attachments/30277799/chernobyl.jpg%3Fversion%3D1%26modificationDate%3D1226983926000&amp;imgrefurl=https://wikispaces.psu.edu/display/STS245/Group%2B9%2B-%2BChernobyl%2BDisaster&amp;usg=__JA-lAOGv5PtIOFMPAGUzLRPek_g=&amp;h=436&amp;w=350&amp;sz=60&amp;hl=vi&amp;start=11&amp;sig2=V3f7afsvIVaZx13p8eCAVA&amp;zoom=1&amp;tbnid=l2Ll4IEGa76ZOM:&amp;tbnh=126&amp;tbnw=101&amp;ei=xQN5UtLvJ4iRkgXDqoGICg&amp;prev=/search%3Fq%3Dchernobyl%2Bdisaster%26sa%3DX%26hl%3Dvi%26gbv%3D2%26tbm%3Disch&amp;itbs=1&amp;sa=X&amp;ved=0CD4QrQMwCg" TargetMode="External"/><Relationship Id="rId2" Type="http://schemas.openxmlformats.org/officeDocument/2006/relationships/image" Target="../media/image11.png"/><Relationship Id="rId1" Type="http://schemas.openxmlformats.org/officeDocument/2006/relationships/slideLayout" Target="../slideLayouts/slideLayout54.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vi.wikipedia.org/wiki/B%E1%BA%A1ch_t%E1%BA%A1ng" TargetMode="External"/><Relationship Id="rId2" Type="http://schemas.openxmlformats.org/officeDocument/2006/relationships/image" Target="../media/image13.jpeg"/><Relationship Id="rId1" Type="http://schemas.openxmlformats.org/officeDocument/2006/relationships/slideLayout" Target="../slideLayouts/slideLayout54.xml"/><Relationship Id="rId5" Type="http://schemas.openxmlformats.org/officeDocument/2006/relationships/image" Target="../media/image2.png"/><Relationship Id="rId4" Type="http://schemas.openxmlformats.org/officeDocument/2006/relationships/hyperlink" Target="https://vi.wikipedia.org/wiki/H%C6%B0%C6%A1u_tr%E1%BA%AFn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4.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4.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images.google.com.vn/imgres?imgurl=http://www.ngoisaoblog.com/data/image/n1/hoa13_249.jpg&amp;imgrefurl=http://longtamtieuthu.sky.vn/archives/40&amp;h=500&amp;w=496&amp;sz=31&amp;hl=vi&amp;start=1&amp;um=1&amp;usg=__-ZeM_tCginIsdcjSlh0pNHev5CI=&amp;tbnid=jHmSDPuUBl_ivM:&amp;tbnh=130&amp;tbnw=129&amp;prev=/images?q=hoa+h%E1%BB%93ng+xanh&amp;um=1&amp;hl=vi" TargetMode="External"/><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5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8.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MwFEkRB5Bmk"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hyperlink" Target="https://baivan.net/content/cau-hoi-trac-nghiem-khtn-9-ctst-bai-38-dot-bien-gene" TargetMode="Externa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54.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71550"/>
            <a:ext cx="9144000" cy="418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13"/>
          <p:cNvSpPr>
            <a:spLocks noChangeArrowheads="1" noChangeShapeType="1" noTextEdit="1"/>
          </p:cNvSpPr>
          <p:nvPr/>
        </p:nvSpPr>
        <p:spPr bwMode="auto">
          <a:xfrm>
            <a:off x="0" y="133350"/>
            <a:ext cx="9144000" cy="457200"/>
          </a:xfrm>
          <a:prstGeom prst="rect">
            <a:avLst/>
          </a:prstGeom>
        </p:spPr>
        <p:txBody>
          <a:bodyPr wrap="none" fromWordArt="1">
            <a:prstTxWarp prst="textPlain">
              <a:avLst>
                <a:gd name="adj" fmla="val 50000"/>
              </a:avLst>
            </a:prstTxWarp>
            <a:scene3d>
              <a:camera prst="legacyObliqueTopLeft"/>
              <a:lightRig rig="legacyFlat3" dir="t"/>
            </a:scene3d>
            <a:sp3d extrusionH="201600" prstMaterial="legacyPlastic">
              <a:extrusionClr>
                <a:schemeClr val="bg1"/>
              </a:extrusionClr>
              <a:contourClr>
                <a:srgbClr val="800000"/>
              </a:contourClr>
            </a:sp3d>
          </a:bodyPr>
          <a:lstStyle/>
          <a:p>
            <a:pPr algn="ctr" fontAlgn="base">
              <a:spcBef>
                <a:spcPct val="0"/>
              </a:spcBef>
              <a:spcAft>
                <a:spcPct val="0"/>
              </a:spcAft>
            </a:pPr>
            <a:r>
              <a:rPr lang="en-US" sz="3600" b="1" kern="10">
                <a:ln w="9525">
                  <a:round/>
                  <a:headEnd/>
                  <a:tailEnd/>
                </a:ln>
                <a:gradFill rotWithShape="1">
                  <a:gsLst>
                    <a:gs pos="0">
                      <a:srgbClr val="800000"/>
                    </a:gs>
                    <a:gs pos="50000">
                      <a:srgbClr val="FF0000"/>
                    </a:gs>
                    <a:gs pos="100000">
                      <a:srgbClr val="800000"/>
                    </a:gs>
                  </a:gsLst>
                  <a:lin ang="5400000" scaled="1"/>
                </a:gradFill>
                <a:latin typeface="Times New Roman" panose="02020603050405020304" pitchFamily="18" charset="0"/>
                <a:cs typeface="Times New Roman" panose="02020603050405020304" pitchFamily="18" charset="0"/>
              </a:rPr>
              <a:t>Tiết 9,10. BÀI </a:t>
            </a:r>
            <a:r>
              <a:rPr lang="en-US" sz="3600" b="1" kern="10" dirty="0">
                <a:ln w="9525">
                  <a:round/>
                  <a:headEnd/>
                  <a:tailEnd/>
                </a:ln>
                <a:gradFill rotWithShape="1">
                  <a:gsLst>
                    <a:gs pos="0">
                      <a:srgbClr val="800000"/>
                    </a:gs>
                    <a:gs pos="50000">
                      <a:srgbClr val="FF0000"/>
                    </a:gs>
                    <a:gs pos="100000">
                      <a:srgbClr val="800000"/>
                    </a:gs>
                  </a:gsLst>
                  <a:lin ang="5400000" scaled="1"/>
                </a:gradFill>
                <a:latin typeface="Times New Roman" panose="02020603050405020304" pitchFamily="18" charset="0"/>
                <a:cs typeface="Times New Roman" panose="02020603050405020304" pitchFamily="18" charset="0"/>
              </a:rPr>
              <a:t>38. </a:t>
            </a:r>
            <a:r>
              <a:rPr lang="en-US" sz="3600" b="1" kern="10" dirty="0" err="1">
                <a:ln w="9525">
                  <a:round/>
                  <a:headEnd/>
                  <a:tailEnd/>
                </a:ln>
                <a:gradFill rotWithShape="1">
                  <a:gsLst>
                    <a:gs pos="0">
                      <a:srgbClr val="800000"/>
                    </a:gs>
                    <a:gs pos="50000">
                      <a:srgbClr val="FF0000"/>
                    </a:gs>
                    <a:gs pos="100000">
                      <a:srgbClr val="800000"/>
                    </a:gs>
                  </a:gsLst>
                  <a:lin ang="5400000" scaled="1"/>
                </a:gradFill>
                <a:latin typeface="Times New Roman" panose="02020603050405020304" pitchFamily="18" charset="0"/>
                <a:cs typeface="Times New Roman" panose="02020603050405020304" pitchFamily="18" charset="0"/>
              </a:rPr>
              <a:t>ĐỘT</a:t>
            </a:r>
            <a:r>
              <a:rPr lang="en-US" sz="3600" b="1" kern="10" dirty="0">
                <a:ln w="9525">
                  <a:round/>
                  <a:headEnd/>
                  <a:tailEnd/>
                </a:ln>
                <a:gradFill rotWithShape="1">
                  <a:gsLst>
                    <a:gs pos="0">
                      <a:srgbClr val="800000"/>
                    </a:gs>
                    <a:gs pos="50000">
                      <a:srgbClr val="FF0000"/>
                    </a:gs>
                    <a:gs pos="100000">
                      <a:srgbClr val="800000"/>
                    </a:gs>
                  </a:gsLst>
                  <a:lin ang="5400000" scaled="1"/>
                </a:gradFill>
                <a:latin typeface="Times New Roman" panose="02020603050405020304" pitchFamily="18" charset="0"/>
                <a:cs typeface="Times New Roman" panose="02020603050405020304" pitchFamily="18" charset="0"/>
              </a:rPr>
              <a:t> </a:t>
            </a:r>
            <a:r>
              <a:rPr lang="en-US" sz="3600" b="1" kern="10" dirty="0" err="1">
                <a:ln w="9525">
                  <a:round/>
                  <a:headEnd/>
                  <a:tailEnd/>
                </a:ln>
                <a:gradFill rotWithShape="1">
                  <a:gsLst>
                    <a:gs pos="0">
                      <a:srgbClr val="800000"/>
                    </a:gs>
                    <a:gs pos="50000">
                      <a:srgbClr val="FF0000"/>
                    </a:gs>
                    <a:gs pos="100000">
                      <a:srgbClr val="800000"/>
                    </a:gs>
                  </a:gsLst>
                  <a:lin ang="5400000" scaled="1"/>
                </a:gradFill>
                <a:latin typeface="Times New Roman" panose="02020603050405020304" pitchFamily="18" charset="0"/>
                <a:cs typeface="Times New Roman" panose="02020603050405020304" pitchFamily="18" charset="0"/>
              </a:rPr>
              <a:t>BIẾN</a:t>
            </a:r>
            <a:r>
              <a:rPr lang="en-US" sz="3600" b="1" kern="10" dirty="0">
                <a:ln w="9525">
                  <a:round/>
                  <a:headEnd/>
                  <a:tailEnd/>
                </a:ln>
                <a:gradFill rotWithShape="1">
                  <a:gsLst>
                    <a:gs pos="0">
                      <a:srgbClr val="800000"/>
                    </a:gs>
                    <a:gs pos="50000">
                      <a:srgbClr val="FF0000"/>
                    </a:gs>
                    <a:gs pos="100000">
                      <a:srgbClr val="800000"/>
                    </a:gs>
                  </a:gsLst>
                  <a:lin ang="5400000" scaled="1"/>
                </a:gradFill>
                <a:latin typeface="Times New Roman" panose="02020603050405020304" pitchFamily="18" charset="0"/>
                <a:cs typeface="Times New Roman" panose="02020603050405020304" pitchFamily="18" charset="0"/>
              </a:rPr>
              <a:t> GENE</a:t>
            </a:r>
          </a:p>
        </p:txBody>
      </p:sp>
    </p:spTree>
    <p:extLst>
      <p:ext uri="{BB962C8B-B14F-4D97-AF65-F5344CB8AC3E}">
        <p14:creationId xmlns:p14="http://schemas.microsoft.com/office/powerpoint/2010/main" val="9673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133350"/>
            <a:ext cx="8213725" cy="1089525"/>
          </a:xfrm>
          <a:prstGeom prst="rect">
            <a:avLst/>
          </a:prstGeom>
          <a:noFill/>
          <a:ln w="9525">
            <a:noFill/>
            <a:miter lim="800000"/>
            <a:headEnd/>
            <a:tailEnd/>
          </a:ln>
        </p:spPr>
        <p:txBody>
          <a:bodyPr wrap="square" lIns="91436" tIns="45718" rIns="91436" bIns="45718">
            <a:spAutoFit/>
          </a:bodyPr>
          <a:lstStyle/>
          <a:p>
            <a:pPr algn="ctr" fontAlgn="base">
              <a:lnSpc>
                <a:spcPct val="90000"/>
              </a:lnSpc>
              <a:spcBef>
                <a:spcPct val="0"/>
              </a:spcBef>
              <a:spcAft>
                <a:spcPct val="0"/>
              </a:spcAft>
              <a:tabLst>
                <a:tab pos="176213" algn="l"/>
              </a:tabLst>
              <a:defRPr/>
            </a:pPr>
            <a:r>
              <a:rPr lang="en-US" sz="2400" dirty="0">
                <a:solidFill>
                  <a:srgbClr val="FF0000"/>
                </a:solidFill>
                <a:latin typeface="Times New Roman" panose="02020603050405020304" pitchFamily="18" charset="0"/>
                <a:cs typeface="Times New Roman" panose="02020603050405020304" pitchFamily="18" charset="0"/>
              </a:rPr>
              <a:t>Do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xạ</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hóa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thuốc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sâu</a:t>
            </a:r>
            <a:r>
              <a:rPr lang="en-US" sz="2400" dirty="0">
                <a:solidFill>
                  <a:srgbClr val="FF0000"/>
                </a:solidFill>
                <a:latin typeface="Times New Roman" panose="02020603050405020304" pitchFamily="18" charset="0"/>
                <a:cs typeface="Times New Roman" panose="02020603050405020304" pitchFamily="18" charset="0"/>
              </a:rPr>
              <a:t>, 5BU..) hay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loại</a:t>
            </a:r>
            <a:r>
              <a:rPr lang="en-US" sz="2400" dirty="0">
                <a:solidFill>
                  <a:srgbClr val="FF0000"/>
                </a:solidFill>
                <a:latin typeface="Times New Roman" panose="02020603050405020304" pitchFamily="18" charset="0"/>
                <a:cs typeface="Times New Roman" panose="02020603050405020304" pitchFamily="18" charset="0"/>
              </a:rPr>
              <a:t> virus…)</a:t>
            </a:r>
          </a:p>
        </p:txBody>
      </p:sp>
      <p:sp>
        <p:nvSpPr>
          <p:cNvPr id="5" name="Text Box 12"/>
          <p:cNvSpPr txBox="1">
            <a:spLocks noChangeArrowheads="1"/>
          </p:cNvSpPr>
          <p:nvPr/>
        </p:nvSpPr>
        <p:spPr bwMode="auto">
          <a:xfrm>
            <a:off x="2822" y="4786138"/>
            <a:ext cx="39595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Máy</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bay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Mỹ</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rải</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chất</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độc</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da cam</a:t>
            </a:r>
            <a:r>
              <a:rPr kumimoji="0" lang="en-US" altLang="en-US" sz="2000" b="1"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6" name="Picture 5" descr="602px-Defoliation_agent_spraying"/>
          <p:cNvPicPr>
            <a:picLocks noChangeAspect="1" noChangeArrowheads="1"/>
          </p:cNvPicPr>
          <p:nvPr/>
        </p:nvPicPr>
        <p:blipFill>
          <a:blip r:embed="rId2"/>
          <a:srcRect/>
          <a:stretch>
            <a:fillRect/>
          </a:stretch>
        </p:blipFill>
        <p:spPr bwMode="auto">
          <a:xfrm>
            <a:off x="60325" y="1222875"/>
            <a:ext cx="4191000" cy="3484524"/>
          </a:xfrm>
          <a:prstGeom prst="rect">
            <a:avLst/>
          </a:prstGeom>
          <a:ln>
            <a:noFill/>
          </a:ln>
          <a:effectLst>
            <a:outerShdw blurRad="292100" dist="139700" dir="2700000" algn="tl" rotWithShape="0">
              <a:srgbClr val="333333">
                <a:alpha val="65000"/>
              </a:srgbClr>
            </a:outerShdw>
          </a:effectLst>
        </p:spPr>
      </p:pic>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22875"/>
            <a:ext cx="4343400" cy="348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4648200" y="478155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hóa</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chất</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bảo</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vệ</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endPar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9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4333911" cy="4629150"/>
          </a:xfrm>
          <a:prstGeom prst="rect">
            <a:avLst/>
          </a:prstGeom>
        </p:spPr>
      </p:pic>
      <p:sp>
        <p:nvSpPr>
          <p:cNvPr id="4" name="Text Box 15"/>
          <p:cNvSpPr txBox="1">
            <a:spLocks noChangeArrowheads="1"/>
          </p:cNvSpPr>
          <p:nvPr/>
        </p:nvSpPr>
        <p:spPr bwMode="auto">
          <a:xfrm>
            <a:off x="6927" y="4629150"/>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Cùng</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sử</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dụng</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vũ</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khí</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pic>
        <p:nvPicPr>
          <p:cNvPr id="5" name="Picture 9" descr="ANd9GcRlGnRp1OjzoB5-VvNw6zjMvr3CKxACNLgM8jZXOcbUw2MPBHPLn-95g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792" y="0"/>
            <a:ext cx="4580208" cy="44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4723119" y="4435614"/>
            <a:ext cx="434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thảm</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máy</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điện</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alt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7686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c/cf/Dama_dama_006.jpg/300px-Dama_dama_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85750"/>
            <a:ext cx="3505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2870885"/>
            <a:ext cx="4572000" cy="646331"/>
          </a:xfrm>
          <a:prstGeom prst="rect">
            <a:avLst/>
          </a:prstGeom>
        </p:spPr>
        <p:txBody>
          <a:bodyPr>
            <a:spAutoFit/>
          </a:bodyPr>
          <a:lstStyle/>
          <a:p>
            <a:r>
              <a:rPr lang="vi-VN" dirty="0">
                <a:solidFill>
                  <a:srgbClr val="202122"/>
                </a:solidFill>
                <a:latin typeface="Arial" panose="020B0604020202020204" pitchFamily="34" charset="0"/>
              </a:rPr>
              <a:t>Một con hươu bị </a:t>
            </a:r>
            <a:r>
              <a:rPr lang="vi-VN" dirty="0">
                <a:latin typeface="Arial" panose="020B0604020202020204" pitchFamily="34" charset="0"/>
                <a:hlinkClick r:id="rId3" tooltip="Bạch tạng"/>
              </a:rPr>
              <a:t>bạch tạng</a:t>
            </a:r>
            <a:r>
              <a:rPr lang="vi-VN" dirty="0">
                <a:solidFill>
                  <a:srgbClr val="202122"/>
                </a:solidFill>
                <a:latin typeface="Arial" panose="020B0604020202020204" pitchFamily="34" charset="0"/>
              </a:rPr>
              <a:t> và trở thành </a:t>
            </a:r>
            <a:r>
              <a:rPr lang="vi-VN" dirty="0">
                <a:latin typeface="Arial" panose="020B0604020202020204" pitchFamily="34" charset="0"/>
                <a:hlinkClick r:id="rId4" tooltip="Hươu trắng"/>
              </a:rPr>
              <a:t>hươu trắng</a:t>
            </a:r>
            <a:r>
              <a:rPr lang="vi-VN" dirty="0">
                <a:solidFill>
                  <a:srgbClr val="202122"/>
                </a:solidFill>
                <a:latin typeface="Arial" panose="020B0604020202020204" pitchFamily="34" charset="0"/>
              </a:rPr>
              <a:t> do đột biến</a:t>
            </a:r>
            <a:endParaRPr lang="en-US" dirty="0"/>
          </a:p>
        </p:txBody>
      </p:sp>
      <p:pic>
        <p:nvPicPr>
          <p:cNvPr id="5" name="Picture 2" descr="Năm 2006, các nhà khoa học đã phát hiện một con hươu có màu lông trắng khác b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33350"/>
            <a:ext cx="4495800" cy="3762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0218" y="3895726"/>
            <a:ext cx="8783782" cy="830997"/>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a:t>
            </a:r>
            <a:r>
              <a:rPr lang="vi-VN" sz="2400" dirty="0">
                <a:solidFill>
                  <a:srgbClr val="FF0000"/>
                </a:solidFill>
                <a:latin typeface="Times New Roman" panose="02020603050405020304" pitchFamily="18" charset="0"/>
                <a:cs typeface="Times New Roman" panose="02020603050405020304" pitchFamily="18" charset="0"/>
              </a:rPr>
              <a:t>y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vi-VN" sz="2400" dirty="0">
                <a:solidFill>
                  <a:srgbClr val="FF0000"/>
                </a:solidFill>
                <a:latin typeface="Times New Roman" panose="02020603050405020304" pitchFamily="18" charset="0"/>
                <a:cs typeface="Times New Roman" panose="02020603050405020304" pitchFamily="18" charset="0"/>
              </a:rPr>
              <a:t> nguyên nhân dẫn đến sự khác biệt về màu lông của con hươu trắng này</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8005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0" y="133350"/>
            <a:ext cx="5334000" cy="4524315"/>
          </a:xfrm>
          <a:prstGeom prst="rect">
            <a:avLst/>
          </a:prstGeom>
        </p:spPr>
        <p:txBody>
          <a:bodyPr wrap="square">
            <a:spAutoFit/>
          </a:bodyPr>
          <a:lstStyle/>
          <a:p>
            <a:r>
              <a:rPr lang="vi-VN" sz="2400" dirty="0">
                <a:solidFill>
                  <a:srgbClr val="0000FF"/>
                </a:solidFill>
                <a:latin typeface="Times New Roman" panose="02020603050405020304" pitchFamily="18" charset="0"/>
                <a:cs typeface="Times New Roman" panose="02020603050405020304" pitchFamily="18" charset="0"/>
              </a:rPr>
              <a:t>Nguyên nhân dẫn đến sự khác biệt về màu lông của con hươu trắng này là do một hiện tượng đột biến gene gọi là albinism (bạch tạng). Albinism là một tình trạng di truyền khiến cho cá thể không sản xuất đủ melanin, chất làm cho da, tóc và mắt có màu sắc. Trong trường hợp của con hươu này, sự thiếu hụt melanin đã dẫn đến việc lông của chúng không có màu, tạo ra một vẻ ngoài trắng sáng khác biệt so với các con hươu khác trong khu vực.</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67B5B56-50B7-C7F9-41F8-780F82D869A9}"/>
              </a:ext>
            </a:extLst>
          </p:cNvPr>
          <p:cNvPicPr>
            <a:picLocks noChangeAspect="1"/>
          </p:cNvPicPr>
          <p:nvPr/>
        </p:nvPicPr>
        <p:blipFill>
          <a:blip r:embed="rId2"/>
          <a:stretch>
            <a:fillRect/>
          </a:stretch>
        </p:blipFill>
        <p:spPr>
          <a:xfrm>
            <a:off x="152400" y="971550"/>
            <a:ext cx="3505504" cy="3048000"/>
          </a:xfrm>
          <a:prstGeom prst="rect">
            <a:avLst/>
          </a:prstGeom>
        </p:spPr>
      </p:pic>
    </p:spTree>
    <p:extLst>
      <p:ext uri="{BB962C8B-B14F-4D97-AF65-F5344CB8AC3E}">
        <p14:creationId xmlns:p14="http://schemas.microsoft.com/office/powerpoint/2010/main" val="674064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0"/>
            <a:ext cx="8382000" cy="830997"/>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gene </a:t>
            </a:r>
            <a:r>
              <a:rPr lang="en-US" sz="2400" dirty="0" err="1">
                <a:solidFill>
                  <a:srgbClr val="FF0000"/>
                </a:solidFill>
                <a:latin typeface="Times New Roman" panose="02020603050405020304" pitchFamily="18" charset="0"/>
                <a:cs typeface="Times New Roman" panose="02020603050405020304" pitchFamily="18" charset="0"/>
              </a:rPr>
              <a:t>đều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nhưng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thấp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hơn</a:t>
            </a:r>
            <a:r>
              <a:rPr lang="en-US" sz="2400" dirty="0">
                <a:solidFill>
                  <a:srgbClr val="FF0000"/>
                </a:solidFill>
                <a:latin typeface="Times New Roman" panose="02020603050405020304" pitchFamily="18" charset="0"/>
                <a:cs typeface="Times New Roman" panose="02020603050405020304" pitchFamily="18" charset="0"/>
              </a:rPr>
              <a:t> 0,01%)</a:t>
            </a:r>
          </a:p>
        </p:txBody>
      </p:sp>
      <p:pic>
        <p:nvPicPr>
          <p:cNvPr id="4" name="Picture 4" descr="Hiểu rõ hơn về bệnh bạch tạng – SAK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8" y="1004114"/>
            <a:ext cx="3429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Kumthekar40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673" y="964937"/>
            <a:ext cx="3893127" cy="211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ật di truyền có túm lông ở tai và dính ngón tay 2, 3: Đây là một dạng tật di truyền ở người, do đột biến gen trên nhiễm sắc thể Y gây ra tật này, nên hai tật chỉ có thể gặp ở nam giới. Người bố có tật này thì chắc chắn sinh ra con trai cũng sẽ bị tật giống như b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10832"/>
            <a:ext cx="3505216" cy="1832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211971"/>
            <a:ext cx="3505200" cy="218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2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6">
            <a:extLst>
              <a:ext uri="{FF2B5EF4-FFF2-40B4-BE49-F238E27FC236}">
                <a16:creationId xmlns:a16="http://schemas.microsoft.com/office/drawing/2014/main" id="{992ED818-DE6E-C3B9-D1C0-F0EBCBD32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342900"/>
            <a:ext cx="4457700" cy="24574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087" name="Picture 7">
            <a:extLst>
              <a:ext uri="{FF2B5EF4-FFF2-40B4-BE49-F238E27FC236}">
                <a16:creationId xmlns:a16="http://schemas.microsoft.com/office/drawing/2014/main" id="{86383B6A-FDFD-677C-EE97-E5FE2D4D2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4572000" cy="2438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0">
            <a:extLst>
              <a:ext uri="{FF2B5EF4-FFF2-40B4-BE49-F238E27FC236}">
                <a16:creationId xmlns:a16="http://schemas.microsoft.com/office/drawing/2014/main" id="{8109F8C0-FE76-304C-BAD5-2FA3E71D5F60}"/>
              </a:ext>
            </a:extLst>
          </p:cNvPr>
          <p:cNvGrpSpPr>
            <a:grpSpLocks/>
          </p:cNvGrpSpPr>
          <p:nvPr/>
        </p:nvGrpSpPr>
        <p:grpSpPr bwMode="auto">
          <a:xfrm>
            <a:off x="0" y="2857500"/>
            <a:ext cx="4572000" cy="2228850"/>
            <a:chOff x="0" y="2112"/>
            <a:chExt cx="2259" cy="2208"/>
          </a:xfrm>
        </p:grpSpPr>
        <p:pic>
          <p:nvPicPr>
            <p:cNvPr id="100362" name="Picture 8">
              <a:extLst>
                <a:ext uri="{FF2B5EF4-FFF2-40B4-BE49-F238E27FC236}">
                  <a16:creationId xmlns:a16="http://schemas.microsoft.com/office/drawing/2014/main" id="{376223FB-1888-D5A9-3DBA-7856806C1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12"/>
              <a:ext cx="2259" cy="220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0363" name="Text Box 9">
              <a:extLst>
                <a:ext uri="{FF2B5EF4-FFF2-40B4-BE49-F238E27FC236}">
                  <a16:creationId xmlns:a16="http://schemas.microsoft.com/office/drawing/2014/main" id="{A59790F8-021F-B56E-7264-21B538E4D736}"/>
                </a:ext>
              </a:extLst>
            </p:cNvPr>
            <p:cNvSpPr txBox="1">
              <a:spLocks noChangeArrowheads="1"/>
            </p:cNvSpPr>
            <p:nvPr/>
          </p:nvSpPr>
          <p:spPr bwMode="auto">
            <a:xfrm>
              <a:off x="633" y="3116"/>
              <a:ext cx="114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sz="1500" b="1">
                  <a:solidFill>
                    <a:srgbClr val="000000"/>
                  </a:solidFill>
                  <a:cs typeface="Arial"/>
                </a:rPr>
                <a:t>Bệnh già sớm</a:t>
              </a:r>
              <a:r>
                <a:rPr lang="en-US" altLang="en-US" sz="1500" b="1">
                  <a:solidFill>
                    <a:srgbClr val="0000FF"/>
                  </a:solidFill>
                  <a:latin typeface="Times New Roman" panose="02020603050405020304" pitchFamily="18" charset="0"/>
                  <a:cs typeface="Arial"/>
                </a:rPr>
                <a:t> </a:t>
              </a:r>
            </a:p>
          </p:txBody>
        </p:sp>
      </p:grpSp>
      <p:pic>
        <p:nvPicPr>
          <p:cNvPr id="169993" name="Picture 9">
            <a:extLst>
              <a:ext uri="{FF2B5EF4-FFF2-40B4-BE49-F238E27FC236}">
                <a16:creationId xmlns:a16="http://schemas.microsoft.com/office/drawing/2014/main" id="{A278CA5A-5BD2-6107-7D55-D0D44206D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2857500"/>
            <a:ext cx="1771650" cy="22288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69994" name="Rectangle 10">
            <a:extLst>
              <a:ext uri="{FF2B5EF4-FFF2-40B4-BE49-F238E27FC236}">
                <a16:creationId xmlns:a16="http://schemas.microsoft.com/office/drawing/2014/main" id="{8CFFEB68-3FFF-F61A-54BA-C1A88863BC1A}"/>
              </a:ext>
            </a:extLst>
          </p:cNvPr>
          <p:cNvSpPr>
            <a:spLocks noChangeArrowheads="1"/>
          </p:cNvSpPr>
          <p:nvPr/>
        </p:nvSpPr>
        <p:spPr bwMode="auto">
          <a:xfrm>
            <a:off x="3086100" y="0"/>
            <a:ext cx="26289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b="1">
                <a:solidFill>
                  <a:srgbClr val="FF0000"/>
                </a:solidFill>
                <a:highlight>
                  <a:srgbClr val="FFFF00"/>
                </a:highlight>
                <a:cs typeface="Arial"/>
              </a:rPr>
              <a:t>Đột biến gen ở người</a:t>
            </a:r>
          </a:p>
          <a:p>
            <a:pPr defTabSz="685800" fontAlgn="base">
              <a:spcBef>
                <a:spcPct val="50000"/>
              </a:spcBef>
              <a:spcAft>
                <a:spcPct val="0"/>
              </a:spcAft>
            </a:pPr>
            <a:endParaRPr lang="en-US" altLang="en-US">
              <a:solidFill>
                <a:srgbClr val="FF0000"/>
              </a:solidFill>
              <a:highlight>
                <a:srgbClr val="FFFF00"/>
              </a:highlight>
              <a:cs typeface="Arial"/>
            </a:endParaRPr>
          </a:p>
        </p:txBody>
      </p:sp>
      <p:sp>
        <p:nvSpPr>
          <p:cNvPr id="169995" name="Rectangle 11">
            <a:extLst>
              <a:ext uri="{FF2B5EF4-FFF2-40B4-BE49-F238E27FC236}">
                <a16:creationId xmlns:a16="http://schemas.microsoft.com/office/drawing/2014/main" id="{67E83A02-4B2F-75BE-3DFC-F19365FD3647}"/>
              </a:ext>
            </a:extLst>
          </p:cNvPr>
          <p:cNvSpPr>
            <a:spLocks noChangeArrowheads="1"/>
          </p:cNvSpPr>
          <p:nvPr/>
        </p:nvSpPr>
        <p:spPr bwMode="auto">
          <a:xfrm>
            <a:off x="5473303" y="0"/>
            <a:ext cx="10406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b="1">
                <a:solidFill>
                  <a:srgbClr val="FF0000"/>
                </a:solidFill>
                <a:highlight>
                  <a:srgbClr val="FFFF00"/>
                </a:highlight>
                <a:cs typeface="Arial"/>
              </a:rPr>
              <a:t>: có hại</a:t>
            </a:r>
            <a:r>
              <a:rPr lang="en-US" altLang="en-US" sz="1500">
                <a:solidFill>
                  <a:srgbClr val="FF0000"/>
                </a:solidFill>
                <a:highlight>
                  <a:srgbClr val="FFFF00"/>
                </a:highlight>
                <a:latin typeface="Times New Roman" panose="02020603050405020304" pitchFamily="18" charset="0"/>
                <a:cs typeface="Arial"/>
              </a:rPr>
              <a:t> </a:t>
            </a:r>
            <a:endParaRPr lang="en-GB" altLang="en-US" sz="1500">
              <a:solidFill>
                <a:srgbClr val="FF0000"/>
              </a:solidFill>
              <a:highlight>
                <a:srgbClr val="FFFF00"/>
              </a:highlight>
              <a:latin typeface="Times New Roman" panose="02020603050405020304" pitchFamily="18" charset="0"/>
              <a:cs typeface="Arial"/>
            </a:endParaRPr>
          </a:p>
        </p:txBody>
      </p:sp>
      <p:pic>
        <p:nvPicPr>
          <p:cNvPr id="169997" name="Picture 13">
            <a:extLst>
              <a:ext uri="{FF2B5EF4-FFF2-40B4-BE49-F238E27FC236}">
                <a16:creationId xmlns:a16="http://schemas.microsoft.com/office/drawing/2014/main" id="{7664B8FA-5004-B9A4-A5D8-1B51AFBFD3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100" y="2857500"/>
            <a:ext cx="25527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9" name="Rectangle 15">
            <a:extLst>
              <a:ext uri="{FF2B5EF4-FFF2-40B4-BE49-F238E27FC236}">
                <a16:creationId xmlns:a16="http://schemas.microsoft.com/office/drawing/2014/main" id="{7CB7E5EF-EB04-CED9-9797-F3FFE9CBEA1B}"/>
              </a:ext>
            </a:extLst>
          </p:cNvPr>
          <p:cNvSpPr>
            <a:spLocks noChangeArrowheads="1"/>
          </p:cNvSpPr>
          <p:nvPr/>
        </p:nvSpPr>
        <p:spPr bwMode="auto">
          <a:xfrm>
            <a:off x="6572250" y="4857750"/>
            <a:ext cx="1428750" cy="228600"/>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pPr>
            <a:r>
              <a:rPr lang="en-US" altLang="en-US" sz="1200" b="1">
                <a:solidFill>
                  <a:srgbClr val="FFFFFF"/>
                </a:solidFill>
                <a:latin typeface="Times New Roman" panose="02020603050405020304" pitchFamily="18" charset="0"/>
                <a:cs typeface="Arial"/>
              </a:rPr>
              <a:t>B</a:t>
            </a:r>
            <a:r>
              <a:rPr lang="en-GB" altLang="en-US" sz="1200" b="1">
                <a:solidFill>
                  <a:srgbClr val="FFFFFF"/>
                </a:solidFill>
                <a:latin typeface="Times New Roman" panose="02020603050405020304" pitchFamily="18" charset="0"/>
                <a:cs typeface="Arial"/>
              </a:rPr>
              <a:t>ệnh máu khó đông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9994"/>
                                        </p:tgtEl>
                                        <p:attrNameLst>
                                          <p:attrName>style.visibility</p:attrName>
                                        </p:attrNameLst>
                                      </p:cBhvr>
                                      <p:to>
                                        <p:strVal val="visible"/>
                                      </p:to>
                                    </p:set>
                                    <p:animEffect transition="in" filter="blinds(horizontal)">
                                      <p:cBhvr>
                                        <p:cTn id="7" dur="500"/>
                                        <p:tgtEl>
                                          <p:spTgt spid="169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blinds(horizontal)">
                                      <p:cBhvr>
                                        <p:cTn id="12" dur="500"/>
                                        <p:tgtEl>
                                          <p:spTgt spid="46087"/>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6086"/>
                                        </p:tgtEl>
                                        <p:attrNameLst>
                                          <p:attrName>style.visibility</p:attrName>
                                        </p:attrNameLst>
                                      </p:cBhvr>
                                      <p:to>
                                        <p:strVal val="visible"/>
                                      </p:to>
                                    </p:set>
                                    <p:animEffect transition="in" filter="blinds(horizontal)">
                                      <p:cBhvr>
                                        <p:cTn id="20" dur="500"/>
                                        <p:tgtEl>
                                          <p:spTgt spid="46086"/>
                                        </p:tgtEl>
                                      </p:cBhvr>
                                    </p:animEffect>
                                  </p:childTnLst>
                                </p:cTn>
                              </p:par>
                              <p:par>
                                <p:cTn id="21" presetID="3" presetClass="entr" presetSubtype="10" fill="hold" nodeType="withEffect">
                                  <p:stCondLst>
                                    <p:cond delay="0"/>
                                  </p:stCondLst>
                                  <p:childTnLst>
                                    <p:set>
                                      <p:cBhvr>
                                        <p:cTn id="22" dur="1" fill="hold">
                                          <p:stCondLst>
                                            <p:cond delay="0"/>
                                          </p:stCondLst>
                                        </p:cTn>
                                        <p:tgtEl>
                                          <p:spTgt spid="169993"/>
                                        </p:tgtEl>
                                        <p:attrNameLst>
                                          <p:attrName>style.visibility</p:attrName>
                                        </p:attrNameLst>
                                      </p:cBhvr>
                                      <p:to>
                                        <p:strVal val="visible"/>
                                      </p:to>
                                    </p:set>
                                    <p:animEffect transition="in" filter="blinds(horizontal)">
                                      <p:cBhvr>
                                        <p:cTn id="23" dur="500"/>
                                        <p:tgtEl>
                                          <p:spTgt spid="169993"/>
                                        </p:tgtEl>
                                      </p:cBhvr>
                                    </p:animEffect>
                                  </p:childTnLst>
                                </p:cTn>
                              </p:par>
                              <p:par>
                                <p:cTn id="24" presetID="3" presetClass="entr" presetSubtype="10" fill="hold" nodeType="withEffect">
                                  <p:stCondLst>
                                    <p:cond delay="0"/>
                                  </p:stCondLst>
                                  <p:childTnLst>
                                    <p:set>
                                      <p:cBhvr>
                                        <p:cTn id="25" dur="1" fill="hold">
                                          <p:stCondLst>
                                            <p:cond delay="0"/>
                                          </p:stCondLst>
                                        </p:cTn>
                                        <p:tgtEl>
                                          <p:spTgt spid="169997"/>
                                        </p:tgtEl>
                                        <p:attrNameLst>
                                          <p:attrName>style.visibility</p:attrName>
                                        </p:attrNameLst>
                                      </p:cBhvr>
                                      <p:to>
                                        <p:strVal val="visible"/>
                                      </p:to>
                                    </p:set>
                                    <p:animEffect transition="in" filter="blinds(horizontal)">
                                      <p:cBhvr>
                                        <p:cTn id="26" dur="500"/>
                                        <p:tgtEl>
                                          <p:spTgt spid="169997"/>
                                        </p:tgtEl>
                                      </p:cBhvr>
                                    </p:animEffect>
                                  </p:childTnLst>
                                </p:cTn>
                              </p:par>
                              <p:par>
                                <p:cTn id="27" presetID="3" presetClass="entr" presetSubtype="10" fill="hold" nodeType="withEffect">
                                  <p:stCondLst>
                                    <p:cond delay="0"/>
                                  </p:stCondLst>
                                  <p:childTnLst>
                                    <p:set>
                                      <p:cBhvr>
                                        <p:cTn id="28" dur="1" fill="hold">
                                          <p:stCondLst>
                                            <p:cond delay="0"/>
                                          </p:stCondLst>
                                        </p:cTn>
                                        <p:tgtEl>
                                          <p:spTgt spid="169999"/>
                                        </p:tgtEl>
                                        <p:attrNameLst>
                                          <p:attrName>style.visibility</p:attrName>
                                        </p:attrNameLst>
                                      </p:cBhvr>
                                      <p:to>
                                        <p:strVal val="visible"/>
                                      </p:to>
                                    </p:set>
                                    <p:animEffect transition="in" filter="blinds(horizontal)">
                                      <p:cBhvr>
                                        <p:cTn id="29" dur="500"/>
                                        <p:tgtEl>
                                          <p:spTgt spid="16999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169995"/>
                                        </p:tgtEl>
                                        <p:attrNameLst>
                                          <p:attrName>style.visibility</p:attrName>
                                        </p:attrNameLst>
                                      </p:cBhvr>
                                      <p:to>
                                        <p:strVal val="visible"/>
                                      </p:to>
                                    </p:set>
                                    <p:animEffect transition="in" filter="blinds(horizontal)">
                                      <p:cBhvr>
                                        <p:cTn id="34" dur="500"/>
                                        <p:tgtEl>
                                          <p:spTgt spid="169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4" grpId="0"/>
      <p:bldP spid="169995" grpId="0"/>
      <p:bldP spid="1699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5F21B997-4676-5687-AEC8-75973C4C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71500"/>
            <a:ext cx="3001566" cy="45148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1380" name="Picture 4">
            <a:extLst>
              <a:ext uri="{FF2B5EF4-FFF2-40B4-BE49-F238E27FC236}">
                <a16:creationId xmlns:a16="http://schemas.microsoft.com/office/drawing/2014/main" id="{587C1D4B-610D-E5C5-26C0-E3998B3A0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571500"/>
            <a:ext cx="3161704" cy="45148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1383" name="Picture 34">
            <a:extLst>
              <a:ext uri="{FF2B5EF4-FFF2-40B4-BE49-F238E27FC236}">
                <a16:creationId xmlns:a16="http://schemas.microsoft.com/office/drawing/2014/main" id="{D54EDFA1-59B9-5AFA-FC9F-B8F640A5A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1500"/>
            <a:ext cx="2971800" cy="45148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1384" name="Text Box 35">
            <a:extLst>
              <a:ext uri="{FF2B5EF4-FFF2-40B4-BE49-F238E27FC236}">
                <a16:creationId xmlns:a16="http://schemas.microsoft.com/office/drawing/2014/main" id="{742153CC-86DA-1A1F-E5C0-994162B5FFA8}"/>
              </a:ext>
            </a:extLst>
          </p:cNvPr>
          <p:cNvSpPr txBox="1">
            <a:spLocks noChangeArrowheads="1"/>
          </p:cNvSpPr>
          <p:nvPr/>
        </p:nvSpPr>
        <p:spPr bwMode="auto">
          <a:xfrm>
            <a:off x="1828800" y="57150"/>
            <a:ext cx="571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b="1">
                <a:solidFill>
                  <a:srgbClr val="FFFFFF"/>
                </a:solidFill>
                <a:cs typeface="Arial"/>
              </a:rPr>
              <a:t>H</a:t>
            </a:r>
            <a:r>
              <a:rPr lang="en-GB" altLang="en-US" b="1">
                <a:solidFill>
                  <a:srgbClr val="FFFFFF"/>
                </a:solidFill>
                <a:cs typeface="Arial"/>
              </a:rPr>
              <a:t>ình ảnh ở ngươì b</a:t>
            </a:r>
            <a:r>
              <a:rPr lang="en-GB" altLang="en-US" b="1">
                <a:solidFill>
                  <a:srgbClr val="FFFFFF"/>
                </a:solidFill>
                <a:latin typeface="Times New Roman" panose="02020603050405020304" pitchFamily="18" charset="0"/>
                <a:cs typeface="Arial"/>
              </a:rPr>
              <a:t>ị </a:t>
            </a:r>
            <a:r>
              <a:rPr lang="en-GB" altLang="en-US" b="1">
                <a:solidFill>
                  <a:srgbClr val="FFFFFF"/>
                </a:solidFill>
                <a:cs typeface="Arial"/>
              </a:rPr>
              <a:t>ảnh hưởng</a:t>
            </a:r>
            <a:r>
              <a:rPr lang="en-GB" altLang="en-US" b="1">
                <a:solidFill>
                  <a:srgbClr val="000000"/>
                </a:solidFill>
                <a:cs typeface="Arial"/>
              </a:rPr>
              <a:t> </a:t>
            </a:r>
            <a:r>
              <a:rPr lang="en-GB" altLang="en-US" b="1">
                <a:solidFill>
                  <a:srgbClr val="FFFFFF"/>
                </a:solidFill>
                <a:cs typeface="Arial"/>
              </a:rPr>
              <a:t>chất độc da cam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844C-08C0-BCAA-B7AB-C9133BBC2B37}"/>
            </a:ext>
          </a:extLst>
        </p:cNvPr>
        <p:cNvGrpSpPr/>
        <p:nvPr/>
      </p:nvGrpSpPr>
      <p:grpSpPr>
        <a:xfrm>
          <a:off x="0" y="0"/>
          <a:ext cx="0" cy="0"/>
          <a:chOff x="0" y="0"/>
          <a:chExt cx="0" cy="0"/>
        </a:xfrm>
      </p:grpSpPr>
      <p:pic>
        <p:nvPicPr>
          <p:cNvPr id="101379" name="Picture 3">
            <a:extLst>
              <a:ext uri="{FF2B5EF4-FFF2-40B4-BE49-F238E27FC236}">
                <a16:creationId xmlns:a16="http://schemas.microsoft.com/office/drawing/2014/main" id="{321EEB08-7375-4B6C-6FB1-637D3F4D4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426482"/>
            <a:ext cx="3257550" cy="471701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Picture 5" descr="dioxin_affected_childjpg">
            <a:extLst>
              <a:ext uri="{FF2B5EF4-FFF2-40B4-BE49-F238E27FC236}">
                <a16:creationId xmlns:a16="http://schemas.microsoft.com/office/drawing/2014/main" id="{0DB61E36-68B1-1EE6-D319-17D78F38C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482"/>
            <a:ext cx="2971800" cy="471701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1382" name="Picture 11" descr="299571876_dioxin20809">
            <a:extLst>
              <a:ext uri="{FF2B5EF4-FFF2-40B4-BE49-F238E27FC236}">
                <a16:creationId xmlns:a16="http://schemas.microsoft.com/office/drawing/2014/main" id="{432A9421-752A-1EDE-62F3-3CDE60A6D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26482"/>
            <a:ext cx="2857500" cy="471701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1384" name="Text Box 35">
            <a:extLst>
              <a:ext uri="{FF2B5EF4-FFF2-40B4-BE49-F238E27FC236}">
                <a16:creationId xmlns:a16="http://schemas.microsoft.com/office/drawing/2014/main" id="{E137B8CC-CE77-D8D3-3C1E-125B55FB0F1D}"/>
              </a:ext>
            </a:extLst>
          </p:cNvPr>
          <p:cNvSpPr txBox="1">
            <a:spLocks noChangeArrowheads="1"/>
          </p:cNvSpPr>
          <p:nvPr/>
        </p:nvSpPr>
        <p:spPr bwMode="auto">
          <a:xfrm>
            <a:off x="1828800" y="57150"/>
            <a:ext cx="571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H</a:t>
            </a: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ình ảnh ở ngươì b</a:t>
            </a:r>
            <a:r>
              <a:rPr kumimoji="0" lang="en-GB"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a:rPr>
              <a:t>ị </a:t>
            </a: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ảnh hưởng</a:t>
            </a: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a:rPr>
              <a:t> </a:t>
            </a: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chất độc da cam</a:t>
            </a:r>
          </a:p>
        </p:txBody>
      </p:sp>
    </p:spTree>
    <p:extLst>
      <p:ext uri="{BB962C8B-B14F-4D97-AF65-F5344CB8AC3E}">
        <p14:creationId xmlns:p14="http://schemas.microsoft.com/office/powerpoint/2010/main" val="760201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áº¿t quáº£ hÃ¬nh áº£nh cho Äot bien gen co hai">
            <a:extLst>
              <a:ext uri="{FF2B5EF4-FFF2-40B4-BE49-F238E27FC236}">
                <a16:creationId xmlns:a16="http://schemas.microsoft.com/office/drawing/2014/main" id="{FAC54BF0-C2A4-4D04-9182-95A217A99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9550"/>
            <a:ext cx="3388681" cy="21526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9550"/>
            <a:ext cx="4419600" cy="215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49403"/>
            <a:ext cx="3406775" cy="259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800350"/>
            <a:ext cx="4038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01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0" name="Picture 26">
            <a:extLst>
              <a:ext uri="{FF2B5EF4-FFF2-40B4-BE49-F238E27FC236}">
                <a16:creationId xmlns:a16="http://schemas.microsoft.com/office/drawing/2014/main" id="{51AD2DDC-6965-59A1-9C84-B4B88784A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00050"/>
            <a:ext cx="4800600" cy="432331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7851" name="Picture 27">
            <a:extLst>
              <a:ext uri="{FF2B5EF4-FFF2-40B4-BE49-F238E27FC236}">
                <a16:creationId xmlns:a16="http://schemas.microsoft.com/office/drawing/2014/main" id="{39FC0477-A083-AFD1-2094-8038F861FC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0050"/>
            <a:ext cx="4286250" cy="23431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9332" name="Text Box 28">
            <a:extLst>
              <a:ext uri="{FF2B5EF4-FFF2-40B4-BE49-F238E27FC236}">
                <a16:creationId xmlns:a16="http://schemas.microsoft.com/office/drawing/2014/main" id="{FF4BC4F3-8F37-C625-E93F-A7CEDCB4CF7A}"/>
              </a:ext>
            </a:extLst>
          </p:cNvPr>
          <p:cNvSpPr txBox="1">
            <a:spLocks noChangeArrowheads="1"/>
          </p:cNvSpPr>
          <p:nvPr/>
        </p:nvSpPr>
        <p:spPr bwMode="auto">
          <a:xfrm>
            <a:off x="4857750" y="1657350"/>
            <a:ext cx="18740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endParaRPr lang="en-GB" altLang="en-US" b="1">
              <a:solidFill>
                <a:srgbClr val="FFFF66"/>
              </a:solidFill>
              <a:latin typeface=".VnTime" panose="020B7200000000000000" pitchFamily="34" charset="0"/>
              <a:cs typeface="Arial"/>
            </a:endParaRPr>
          </a:p>
        </p:txBody>
      </p:sp>
      <p:grpSp>
        <p:nvGrpSpPr>
          <p:cNvPr id="77860" name="Group 19">
            <a:extLst>
              <a:ext uri="{FF2B5EF4-FFF2-40B4-BE49-F238E27FC236}">
                <a16:creationId xmlns:a16="http://schemas.microsoft.com/office/drawing/2014/main" id="{7177EAF6-9380-7CE9-C246-5ADD49D2D57B}"/>
              </a:ext>
            </a:extLst>
          </p:cNvPr>
          <p:cNvGrpSpPr>
            <a:grpSpLocks/>
          </p:cNvGrpSpPr>
          <p:nvPr/>
        </p:nvGrpSpPr>
        <p:grpSpPr bwMode="auto">
          <a:xfrm>
            <a:off x="76200" y="2899330"/>
            <a:ext cx="4201715" cy="2193370"/>
            <a:chOff x="5791200" y="914400"/>
            <a:chExt cx="2878931" cy="2656753"/>
          </a:xfrm>
        </p:grpSpPr>
        <p:pic>
          <p:nvPicPr>
            <p:cNvPr id="99338" name="Picture 6" descr="D:\DU LIEU PHUC HOI\D\hinh su dung GA dien tu\sinh vat bi dot bien\Bo sau chan.jpg">
              <a:extLst>
                <a:ext uri="{FF2B5EF4-FFF2-40B4-BE49-F238E27FC236}">
                  <a16:creationId xmlns:a16="http://schemas.microsoft.com/office/drawing/2014/main" id="{8DD958E9-6898-FB72-3FA1-8C83531010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914400"/>
              <a:ext cx="2878931" cy="22098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9339" name="Text Box 43">
              <a:extLst>
                <a:ext uri="{FF2B5EF4-FFF2-40B4-BE49-F238E27FC236}">
                  <a16:creationId xmlns:a16="http://schemas.microsoft.com/office/drawing/2014/main" id="{4D7993C6-26F8-413C-7315-EE8A196978B6}"/>
                </a:ext>
              </a:extLst>
            </p:cNvPr>
            <p:cNvSpPr txBox="1">
              <a:spLocks noChangeArrowheads="1"/>
            </p:cNvSpPr>
            <p:nvPr/>
          </p:nvSpPr>
          <p:spPr bwMode="auto">
            <a:xfrm>
              <a:off x="5943871" y="3123794"/>
              <a:ext cx="2286787" cy="44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pPr>
              <a:r>
                <a:rPr lang="en-US" altLang="en-US" b="1">
                  <a:solidFill>
                    <a:srgbClr val="FFFFFF"/>
                  </a:solidFill>
                  <a:cs typeface="Arial"/>
                </a:rPr>
                <a:t>Bò 6 chân</a:t>
              </a:r>
            </a:p>
          </p:txBody>
        </p:sp>
      </p:grpSp>
      <p:sp>
        <p:nvSpPr>
          <p:cNvPr id="77865" name="Rectangle 41">
            <a:extLst>
              <a:ext uri="{FF2B5EF4-FFF2-40B4-BE49-F238E27FC236}">
                <a16:creationId xmlns:a16="http://schemas.microsoft.com/office/drawing/2014/main" id="{ED1C6826-1909-A4DB-DC28-B14F15DFAEFC}"/>
              </a:ext>
            </a:extLst>
          </p:cNvPr>
          <p:cNvSpPr>
            <a:spLocks noChangeArrowheads="1"/>
          </p:cNvSpPr>
          <p:nvPr/>
        </p:nvSpPr>
        <p:spPr bwMode="auto">
          <a:xfrm>
            <a:off x="3028950" y="57150"/>
            <a:ext cx="283603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b="1">
                <a:solidFill>
                  <a:srgbClr val="FFFFFF"/>
                </a:solidFill>
                <a:cs typeface="Arial"/>
              </a:rPr>
              <a:t>Đột biến gen ở động vật</a:t>
            </a:r>
          </a:p>
        </p:txBody>
      </p:sp>
      <p:sp>
        <p:nvSpPr>
          <p:cNvPr id="77867" name="Rectangle 43">
            <a:extLst>
              <a:ext uri="{FF2B5EF4-FFF2-40B4-BE49-F238E27FC236}">
                <a16:creationId xmlns:a16="http://schemas.microsoft.com/office/drawing/2014/main" id="{AC46AB93-3D5B-5F69-9190-F702C78CE367}"/>
              </a:ext>
            </a:extLst>
          </p:cNvPr>
          <p:cNvSpPr>
            <a:spLocks noChangeArrowheads="1"/>
          </p:cNvSpPr>
          <p:nvPr/>
        </p:nvSpPr>
        <p:spPr bwMode="auto">
          <a:xfrm>
            <a:off x="5486400" y="57150"/>
            <a:ext cx="1543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b="1">
                <a:solidFill>
                  <a:srgbClr val="FFFF00"/>
                </a:solidFill>
                <a:cs typeface="Arial"/>
              </a:rPr>
              <a:t>   </a:t>
            </a:r>
            <a:r>
              <a:rPr lang="en-US" altLang="en-US" b="1">
                <a:solidFill>
                  <a:srgbClr val="FFFFFF"/>
                </a:solidFill>
                <a:cs typeface="Arial"/>
              </a:rPr>
              <a:t>: có hại</a:t>
            </a:r>
            <a:r>
              <a:rPr lang="en-US" altLang="en-US">
                <a:solidFill>
                  <a:srgbClr val="000000"/>
                </a:solidFill>
                <a:latin typeface="Times New Roman" panose="02020603050405020304" pitchFamily="18" charset="0"/>
                <a:cs typeface="Arial"/>
              </a:rPr>
              <a:t> </a:t>
            </a:r>
            <a:endParaRPr lang="en-GB" altLang="en-US">
              <a:solidFill>
                <a:srgbClr val="000000"/>
              </a:solidFill>
              <a:latin typeface="Times New Roman" panose="02020603050405020304" pitchFamily="18"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7865"/>
                                        </p:tgtEl>
                                        <p:attrNameLst>
                                          <p:attrName>style.visibility</p:attrName>
                                        </p:attrNameLst>
                                      </p:cBhvr>
                                      <p:to>
                                        <p:strVal val="visible"/>
                                      </p:to>
                                    </p:set>
                                    <p:animEffect transition="in" filter="blinds(horizontal)">
                                      <p:cBhvr>
                                        <p:cTn id="7" dur="500"/>
                                        <p:tgtEl>
                                          <p:spTgt spid="77865"/>
                                        </p:tgtEl>
                                      </p:cBhvr>
                                    </p:animEffect>
                                  </p:childTnLst>
                                </p:cTn>
                              </p:par>
                              <p:par>
                                <p:cTn id="8" presetID="3" presetClass="entr" presetSubtype="10" fill="hold" nodeType="withEffect">
                                  <p:stCondLst>
                                    <p:cond delay="0"/>
                                  </p:stCondLst>
                                  <p:childTnLst>
                                    <p:set>
                                      <p:cBhvr>
                                        <p:cTn id="9" dur="1" fill="hold">
                                          <p:stCondLst>
                                            <p:cond delay="0"/>
                                          </p:stCondLst>
                                        </p:cTn>
                                        <p:tgtEl>
                                          <p:spTgt spid="77851"/>
                                        </p:tgtEl>
                                        <p:attrNameLst>
                                          <p:attrName>style.visibility</p:attrName>
                                        </p:attrNameLst>
                                      </p:cBhvr>
                                      <p:to>
                                        <p:strVal val="visible"/>
                                      </p:to>
                                    </p:set>
                                    <p:animEffect transition="in" filter="blinds(horizontal)">
                                      <p:cBhvr>
                                        <p:cTn id="10" dur="500"/>
                                        <p:tgtEl>
                                          <p:spTgt spid="77851"/>
                                        </p:tgtEl>
                                      </p:cBhvr>
                                    </p:animEffect>
                                  </p:childTnLst>
                                </p:cTn>
                              </p:par>
                              <p:par>
                                <p:cTn id="11" presetID="3" presetClass="entr" presetSubtype="10" fill="hold" nodeType="withEffect">
                                  <p:stCondLst>
                                    <p:cond delay="0"/>
                                  </p:stCondLst>
                                  <p:childTnLst>
                                    <p:set>
                                      <p:cBhvr>
                                        <p:cTn id="12" dur="1" fill="hold">
                                          <p:stCondLst>
                                            <p:cond delay="0"/>
                                          </p:stCondLst>
                                        </p:cTn>
                                        <p:tgtEl>
                                          <p:spTgt spid="77850"/>
                                        </p:tgtEl>
                                        <p:attrNameLst>
                                          <p:attrName>style.visibility</p:attrName>
                                        </p:attrNameLst>
                                      </p:cBhvr>
                                      <p:to>
                                        <p:strVal val="visible"/>
                                      </p:to>
                                    </p:set>
                                    <p:animEffect transition="in" filter="blinds(horizontal)">
                                      <p:cBhvr>
                                        <p:cTn id="13" dur="500"/>
                                        <p:tgtEl>
                                          <p:spTgt spid="77850"/>
                                        </p:tgtEl>
                                      </p:cBhvr>
                                    </p:animEffect>
                                  </p:childTnLst>
                                </p:cTn>
                              </p:par>
                              <p:par>
                                <p:cTn id="14" presetID="3" presetClass="entr" presetSubtype="10" fill="hold" nodeType="withEffect">
                                  <p:stCondLst>
                                    <p:cond delay="0"/>
                                  </p:stCondLst>
                                  <p:childTnLst>
                                    <p:set>
                                      <p:cBhvr>
                                        <p:cTn id="15" dur="1" fill="hold">
                                          <p:stCondLst>
                                            <p:cond delay="0"/>
                                          </p:stCondLst>
                                        </p:cTn>
                                        <p:tgtEl>
                                          <p:spTgt spid="77860"/>
                                        </p:tgtEl>
                                        <p:attrNameLst>
                                          <p:attrName>style.visibility</p:attrName>
                                        </p:attrNameLst>
                                      </p:cBhvr>
                                      <p:to>
                                        <p:strVal val="visible"/>
                                      </p:to>
                                    </p:set>
                                    <p:animEffect transition="in" filter="blinds(horizontal)">
                                      <p:cBhvr>
                                        <p:cTn id="16" dur="500"/>
                                        <p:tgtEl>
                                          <p:spTgt spid="778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77867"/>
                                        </p:tgtEl>
                                        <p:attrNameLst>
                                          <p:attrName>style.visibility</p:attrName>
                                        </p:attrNameLst>
                                      </p:cBhvr>
                                      <p:to>
                                        <p:strVal val="visible"/>
                                      </p:to>
                                    </p:set>
                                    <p:animEffect transition="in" filter="blinds(horizontal)">
                                      <p:cBhvr>
                                        <p:cTn id="21" dur="500"/>
                                        <p:tgtEl>
                                          <p:spTgt spid="77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5" grpId="0"/>
      <p:bldP spid="778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ăm 2006, các nhà khoa học đã phát hiện một con hươu có màu lông trắng khác b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909" y="-5195"/>
            <a:ext cx="4495800" cy="3762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4691" y="870112"/>
            <a:ext cx="4267200" cy="1200329"/>
          </a:xfrm>
          <a:prstGeom prst="rect">
            <a:avLst/>
          </a:prstGeom>
          <a:noFill/>
        </p:spPr>
        <p:txBody>
          <a:bodyPr wrap="square" rtlCol="0">
            <a:spAutoFit/>
          </a:bodyPr>
          <a:lstStyle/>
          <a:p>
            <a:pPr algn="just"/>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hãy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tìm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giữa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hươu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đàn</a:t>
            </a:r>
            <a:r>
              <a:rPr lang="en-US" sz="2400" dirty="0">
                <a:solidFill>
                  <a:srgbClr val="FF0000"/>
                </a:solidFill>
                <a:latin typeface="Times New Roman" pitchFamily="18" charset="0"/>
                <a:cs typeface="Times New Roman" pitchFamily="18" charset="0"/>
              </a:rPr>
              <a:t>?</a:t>
            </a:r>
          </a:p>
        </p:txBody>
      </p:sp>
      <p:sp>
        <p:nvSpPr>
          <p:cNvPr id="6" name="TextBox 5"/>
          <p:cNvSpPr txBox="1"/>
          <p:nvPr/>
        </p:nvSpPr>
        <p:spPr>
          <a:xfrm>
            <a:off x="124691" y="2385655"/>
            <a:ext cx="4267200" cy="1200329"/>
          </a:xfrm>
          <a:prstGeom prst="rect">
            <a:avLst/>
          </a:prstGeom>
          <a:noFill/>
        </p:spPr>
        <p:txBody>
          <a:bodyPr wrap="square" rtlCol="0">
            <a:spAutoFit/>
          </a:bodyPr>
          <a:lstStyle/>
          <a:p>
            <a:pPr algn="just"/>
            <a:r>
              <a:rPr lang="en-US" sz="2400" dirty="0" err="1">
                <a:solidFill>
                  <a:srgbClr val="0000CC"/>
                </a:solidFill>
                <a:latin typeface="Times New Roman" pitchFamily="18" charset="0"/>
                <a:cs typeface="Times New Roman" pitchFamily="18" charset="0"/>
              </a:rPr>
              <a:t>Một</a:t>
            </a:r>
            <a:r>
              <a:rPr lang="en-US" sz="2400" dirty="0">
                <a:solidFill>
                  <a:srgbClr val="0000CC"/>
                </a:solidFill>
                <a:latin typeface="Times New Roman" pitchFamily="18" charset="0"/>
                <a:cs typeface="Times New Roman" pitchFamily="18" charset="0"/>
              </a:rPr>
              <a:t> con </a:t>
            </a:r>
            <a:r>
              <a:rPr lang="en-US" sz="2400" dirty="0" err="1">
                <a:solidFill>
                  <a:srgbClr val="0000CC"/>
                </a:solidFill>
                <a:latin typeface="Times New Roman" pitchFamily="18" charset="0"/>
                <a:cs typeface="Times New Roman" pitchFamily="18" charset="0"/>
              </a:rPr>
              <a:t>hươu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màu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lông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trắng</a:t>
            </a:r>
            <a:r>
              <a:rPr lang="en-US" sz="2400" dirty="0">
                <a:solidFill>
                  <a:srgbClr val="0000CC"/>
                </a:solidFill>
                <a:latin typeface="Times New Roman" pitchFamily="18" charset="0"/>
                <a:cs typeface="Times New Roman" pitchFamily="18" charset="0"/>
              </a:rPr>
              <a:t> </a:t>
            </a:r>
          </a:p>
          <a:p>
            <a:pPr algn="just"/>
            <a:r>
              <a:rPr lang="en-US" sz="2400" dirty="0" err="1">
                <a:solidFill>
                  <a:srgbClr val="0000CC"/>
                </a:solidFill>
                <a:latin typeface="Times New Roman" pitchFamily="18" charset="0"/>
                <a:cs typeface="Times New Roman" pitchFamily="18" charset="0"/>
              </a:rPr>
              <a:t>khác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biệt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với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những</a:t>
            </a:r>
            <a:r>
              <a:rPr lang="en-US" sz="2400" dirty="0">
                <a:solidFill>
                  <a:srgbClr val="0000CC"/>
                </a:solidFill>
                <a:latin typeface="Times New Roman" pitchFamily="18" charset="0"/>
                <a:cs typeface="Times New Roman" pitchFamily="18" charset="0"/>
              </a:rPr>
              <a:t> con </a:t>
            </a:r>
            <a:r>
              <a:rPr lang="en-US" sz="2400" dirty="0" err="1">
                <a:solidFill>
                  <a:srgbClr val="0000CC"/>
                </a:solidFill>
                <a:latin typeface="Times New Roman" pitchFamily="18" charset="0"/>
                <a:cs typeface="Times New Roman" pitchFamily="18" charset="0"/>
              </a:rPr>
              <a:t>hươu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khác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đàn</a:t>
            </a:r>
            <a:r>
              <a:rPr lang="en-US" sz="2400" dirty="0">
                <a:solidFill>
                  <a:srgbClr val="0000CC"/>
                </a:solidFill>
                <a:latin typeface="Times New Roman" pitchFamily="18" charset="0"/>
                <a:cs typeface="Times New Roman" pitchFamily="18" charset="0"/>
              </a:rPr>
              <a:t>.</a:t>
            </a:r>
          </a:p>
        </p:txBody>
      </p:sp>
      <p:sp>
        <p:nvSpPr>
          <p:cNvPr id="4" name="Rectangle 3"/>
          <p:cNvSpPr/>
          <p:nvPr/>
        </p:nvSpPr>
        <p:spPr>
          <a:xfrm>
            <a:off x="0" y="3656896"/>
            <a:ext cx="8783782" cy="830997"/>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a:t>
            </a:r>
            <a:r>
              <a:rPr lang="vi-VN" sz="2400" dirty="0">
                <a:solidFill>
                  <a:srgbClr val="FF0000"/>
                </a:solidFill>
                <a:latin typeface="Times New Roman" panose="02020603050405020304" pitchFamily="18" charset="0"/>
                <a:cs typeface="Times New Roman" panose="02020603050405020304" pitchFamily="18" charset="0"/>
              </a:rPr>
              <a:t>y tìm hiểu nguyên nhân dẫn đến sự khác biệt về màu lông của con hươu trắng này</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7" name="Flowchart: Decision 6"/>
          <p:cNvSpPr/>
          <p:nvPr/>
        </p:nvSpPr>
        <p:spPr>
          <a:xfrm>
            <a:off x="381000" y="-66496"/>
            <a:ext cx="2895600" cy="936608"/>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KHỞI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ĐỘNG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9" name="Horizontal Scroll 8"/>
          <p:cNvSpPr/>
          <p:nvPr/>
        </p:nvSpPr>
        <p:spPr>
          <a:xfrm>
            <a:off x="4648200" y="4429236"/>
            <a:ext cx="4495800" cy="9144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HÌNH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THÀNH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THỨC</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218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09550"/>
            <a:ext cx="8382000" cy="830997"/>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tạo</a:t>
            </a:r>
            <a:r>
              <a:rPr lang="en-US" sz="2400" dirty="0">
                <a:solidFill>
                  <a:srgbClr val="FF0000"/>
                </a:solidFill>
                <a:latin typeface="Times New Roman" panose="02020603050405020304" pitchFamily="18" charset="0"/>
                <a:cs typeface="Times New Roman" panose="02020603050405020304" pitchFamily="18" charset="0"/>
              </a:rPr>
              <a:t> , con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p>
          <a:p>
            <a:r>
              <a:rPr lang="en-US" sz="2400" dirty="0" err="1">
                <a:solidFill>
                  <a:srgbClr val="FF0000"/>
                </a:solidFill>
                <a:latin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muốn</a:t>
            </a:r>
            <a:r>
              <a:rPr lang="en-US" sz="2400" dirty="0">
                <a:solidFill>
                  <a:srgbClr val="FF0000"/>
                </a:solidFill>
                <a:latin typeface="Times New Roman" panose="02020603050405020304" pitchFamily="18" charset="0"/>
                <a:cs typeface="Times New Roman" panose="02020603050405020304" pitchFamily="18" charset="0"/>
              </a:rPr>
              <a:t>. </a:t>
            </a:r>
          </a:p>
        </p:txBody>
      </p:sp>
      <p:pic>
        <p:nvPicPr>
          <p:cNvPr id="4" name="Picture 4" descr="BongSennHaiMau.png"/>
          <p:cNvPicPr>
            <a:picLocks noChangeAspect="1" noChangeArrowheads="1"/>
          </p:cNvPicPr>
          <p:nvPr/>
        </p:nvPicPr>
        <p:blipFill>
          <a:blip r:embed="rId2"/>
          <a:srcRect b="12329"/>
          <a:stretch>
            <a:fillRect/>
          </a:stretch>
        </p:blipFill>
        <p:spPr bwMode="auto">
          <a:xfrm>
            <a:off x="-63863" y="1143011"/>
            <a:ext cx="3078145" cy="1845415"/>
          </a:xfrm>
          <a:prstGeom prst="rect">
            <a:avLst/>
          </a:prstGeom>
          <a:ln>
            <a:noFill/>
          </a:ln>
          <a:effectLst>
            <a:softEdge rad="112500"/>
          </a:effectLst>
        </p:spPr>
      </p:pic>
      <p:pic>
        <p:nvPicPr>
          <p:cNvPr id="5" name="Picture 4" descr="http://tbn0.google.com/images?q=tbn:jHmSDPuUBl_ivM:http://www.ngoisaoblog.com/data/image/n1/hoa13_249.jpg">
            <a:hlinkClick r:id="rId3"/>
          </p:cNvPr>
          <p:cNvPicPr>
            <a:picLocks noChangeAspect="1" noChangeArrowheads="1"/>
          </p:cNvPicPr>
          <p:nvPr/>
        </p:nvPicPr>
        <p:blipFill>
          <a:blip r:embed="rId4"/>
          <a:srcRect/>
          <a:stretch>
            <a:fillRect/>
          </a:stretch>
        </p:blipFill>
        <p:spPr bwMode="auto">
          <a:xfrm>
            <a:off x="2976481" y="1111249"/>
            <a:ext cx="3127175" cy="1957625"/>
          </a:xfrm>
          <a:prstGeom prst="rect">
            <a:avLst/>
          </a:prstGeom>
          <a:ln>
            <a:noFill/>
          </a:ln>
          <a:effectLst>
            <a:softEdge rad="112500"/>
          </a:effectLst>
        </p:spPr>
      </p:pic>
      <p:pic>
        <p:nvPicPr>
          <p:cNvPr id="6" name="Picture 4"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0400" y="1111250"/>
            <a:ext cx="3403600" cy="197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áº¿t quáº£ hÃ¬nh áº£nh cho dot bien gen lua than lun">
            <a:extLst>
              <a:ext uri="{FF2B5EF4-FFF2-40B4-BE49-F238E27FC236}">
                <a16:creationId xmlns:a16="http://schemas.microsoft.com/office/drawing/2014/main" id="{85B5611C-8D79-4919-8C2A-4CB6239824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886" y="3090891"/>
            <a:ext cx="2648595" cy="20335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dot bien gen lua than lun">
            <a:extLst>
              <a:ext uri="{FF2B5EF4-FFF2-40B4-BE49-F238E27FC236}">
                <a16:creationId xmlns:a16="http://schemas.microsoft.com/office/drawing/2014/main" id="{57044998-BB68-4928-B77E-E72FF7D14A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018991"/>
            <a:ext cx="3511738" cy="21773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Káº¿t quáº£ hÃ¬nh áº£nh cho CÃ´ng Äá»t biáº¿n gen">
            <a:extLst>
              <a:ext uri="{FF2B5EF4-FFF2-40B4-BE49-F238E27FC236}">
                <a16:creationId xmlns:a16="http://schemas.microsoft.com/office/drawing/2014/main" id="{3F861BD3-FC64-4D50-ABFE-4A258F2421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2382" y="3288773"/>
            <a:ext cx="2591618" cy="170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8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700"/>
                                        <p:tgtEl>
                                          <p:spTgt spid="5"/>
                                        </p:tgtEl>
                                      </p:cBhvr>
                                    </p:animEffect>
                                  </p:childTnLst>
                                </p:cTn>
                              </p:par>
                              <p:par>
                                <p:cTn id="11" presetID="18"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0">
            <a:extLst>
              <a:ext uri="{FF2B5EF4-FFF2-40B4-BE49-F238E27FC236}">
                <a16:creationId xmlns:a16="http://schemas.microsoft.com/office/drawing/2014/main" id="{92AC5D9E-84B4-3579-06E7-408ECF6B3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0050"/>
            <a:ext cx="4438650" cy="21145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8307" name="Rectangle 11">
            <a:extLst>
              <a:ext uri="{FF2B5EF4-FFF2-40B4-BE49-F238E27FC236}">
                <a16:creationId xmlns:a16="http://schemas.microsoft.com/office/drawing/2014/main" id="{143CC01C-6EB6-F6CC-8E0B-10A829EC9BAD}"/>
              </a:ext>
            </a:extLst>
          </p:cNvPr>
          <p:cNvSpPr>
            <a:spLocks noChangeArrowheads="1"/>
          </p:cNvSpPr>
          <p:nvPr/>
        </p:nvSpPr>
        <p:spPr bwMode="auto">
          <a:xfrm>
            <a:off x="47625" y="2492578"/>
            <a:ext cx="449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sz="1400" b="1">
                <a:solidFill>
                  <a:srgbClr val="FF0000"/>
                </a:solidFill>
                <a:highlight>
                  <a:srgbClr val="FFFF00"/>
                </a:highlight>
                <a:cs typeface="Arial"/>
              </a:rPr>
              <a:t>ĐBG làm mất khả năng tổng hợp diệp lục ở cây mạ ( màu trắng)</a:t>
            </a:r>
          </a:p>
        </p:txBody>
      </p:sp>
      <p:pic>
        <p:nvPicPr>
          <p:cNvPr id="98308" name="Picture 12">
            <a:extLst>
              <a:ext uri="{FF2B5EF4-FFF2-40B4-BE49-F238E27FC236}">
                <a16:creationId xmlns:a16="http://schemas.microsoft.com/office/drawing/2014/main" id="{EBBBEC13-2C06-5765-CC2C-D8C225F5F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400050"/>
            <a:ext cx="4381500" cy="21145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98309" name="Picture 13">
            <a:extLst>
              <a:ext uri="{FF2B5EF4-FFF2-40B4-BE49-F238E27FC236}">
                <a16:creationId xmlns:a16="http://schemas.microsoft.com/office/drawing/2014/main" id="{8785C354-94B6-E034-7162-6CACF32A0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063479"/>
            <a:ext cx="4438650" cy="165735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15">
            <a:extLst>
              <a:ext uri="{FF2B5EF4-FFF2-40B4-BE49-F238E27FC236}">
                <a16:creationId xmlns:a16="http://schemas.microsoft.com/office/drawing/2014/main" id="{5E71DD1C-88BC-3A07-27AE-9A07FF96F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3027792"/>
            <a:ext cx="4438650" cy="16573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8311" name="Rectangle 16">
            <a:extLst>
              <a:ext uri="{FF2B5EF4-FFF2-40B4-BE49-F238E27FC236}">
                <a16:creationId xmlns:a16="http://schemas.microsoft.com/office/drawing/2014/main" id="{19B43B64-C330-B8BF-FDC4-14D3660133FB}"/>
              </a:ext>
            </a:extLst>
          </p:cNvPr>
          <p:cNvSpPr>
            <a:spLocks noChangeArrowheads="1"/>
          </p:cNvSpPr>
          <p:nvPr/>
        </p:nvSpPr>
        <p:spPr bwMode="auto">
          <a:xfrm>
            <a:off x="3143250" y="0"/>
            <a:ext cx="366957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b="1">
                <a:solidFill>
                  <a:srgbClr val="FF0000"/>
                </a:solidFill>
                <a:highlight>
                  <a:srgbClr val="FFFF00"/>
                </a:highlight>
                <a:cs typeface="Arial"/>
              </a:rPr>
              <a:t>Đột biến gen ở thực vật</a:t>
            </a:r>
          </a:p>
          <a:p>
            <a:pPr defTabSz="685800" fontAlgn="base">
              <a:spcBef>
                <a:spcPct val="50000"/>
              </a:spcBef>
              <a:spcAft>
                <a:spcPct val="0"/>
              </a:spcAft>
            </a:pPr>
            <a:endParaRPr lang="en-US" altLang="en-US" b="1">
              <a:solidFill>
                <a:srgbClr val="FF0000"/>
              </a:solidFill>
              <a:highlight>
                <a:srgbClr val="FFFF00"/>
              </a:highlight>
              <a:cs typeface="Arial"/>
            </a:endParaRPr>
          </a:p>
        </p:txBody>
      </p:sp>
      <p:sp>
        <p:nvSpPr>
          <p:cNvPr id="98312" name="Rectangle 17">
            <a:extLst>
              <a:ext uri="{FF2B5EF4-FFF2-40B4-BE49-F238E27FC236}">
                <a16:creationId xmlns:a16="http://schemas.microsoft.com/office/drawing/2014/main" id="{8E75D99D-849A-BED9-4355-E101444CA855}"/>
              </a:ext>
            </a:extLst>
          </p:cNvPr>
          <p:cNvSpPr>
            <a:spLocks noChangeArrowheads="1"/>
          </p:cNvSpPr>
          <p:nvPr/>
        </p:nvSpPr>
        <p:spPr bwMode="auto">
          <a:xfrm>
            <a:off x="4800599" y="2559844"/>
            <a:ext cx="4238625"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sz="1400" b="1">
                <a:solidFill>
                  <a:srgbClr val="FF0000"/>
                </a:solidFill>
                <a:highlight>
                  <a:srgbClr val="FFFF00"/>
                </a:highlight>
                <a:cs typeface="Arial"/>
              </a:rPr>
              <a:t>ĐBG làm mất khả năng tổng hợp diệp lục ở cây đậu ( màu trắng)</a:t>
            </a:r>
            <a:endParaRPr lang="en-GB" altLang="en-US" sz="1400" b="1">
              <a:solidFill>
                <a:srgbClr val="FF0000"/>
              </a:solidFill>
              <a:highlight>
                <a:srgbClr val="FFFF00"/>
              </a:highlight>
              <a:cs typeface="Arial"/>
            </a:endParaRPr>
          </a:p>
        </p:txBody>
      </p:sp>
      <p:sp>
        <p:nvSpPr>
          <p:cNvPr id="98313" name="Text Box 18">
            <a:extLst>
              <a:ext uri="{FF2B5EF4-FFF2-40B4-BE49-F238E27FC236}">
                <a16:creationId xmlns:a16="http://schemas.microsoft.com/office/drawing/2014/main" id="{7473F191-3D49-A4B9-9E9B-63C5C662293E}"/>
              </a:ext>
            </a:extLst>
          </p:cNvPr>
          <p:cNvSpPr txBox="1">
            <a:spLocks noChangeArrowheads="1"/>
          </p:cNvSpPr>
          <p:nvPr/>
        </p:nvSpPr>
        <p:spPr bwMode="auto">
          <a:xfrm>
            <a:off x="914400" y="4742260"/>
            <a:ext cx="2747963"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sz="1400" b="1">
                <a:solidFill>
                  <a:srgbClr val="FF0000"/>
                </a:solidFill>
                <a:highlight>
                  <a:srgbClr val="FFFF00"/>
                </a:highlight>
                <a:cs typeface="Arial"/>
              </a:rPr>
              <a:t>C</a:t>
            </a:r>
            <a:r>
              <a:rPr lang="en-GB" altLang="en-US" sz="1400" b="1">
                <a:solidFill>
                  <a:srgbClr val="FF0000"/>
                </a:solidFill>
                <a:highlight>
                  <a:srgbClr val="FFFF00"/>
                </a:highlight>
                <a:cs typeface="Arial"/>
              </a:rPr>
              <a:t>à rốt nhiều củ nhỏ</a:t>
            </a:r>
          </a:p>
        </p:txBody>
      </p:sp>
      <p:sp>
        <p:nvSpPr>
          <p:cNvPr id="98314" name="Text Box 19">
            <a:extLst>
              <a:ext uri="{FF2B5EF4-FFF2-40B4-BE49-F238E27FC236}">
                <a16:creationId xmlns:a16="http://schemas.microsoft.com/office/drawing/2014/main" id="{38A43414-8F4D-35F3-8DBF-4264810F6BBB}"/>
              </a:ext>
            </a:extLst>
          </p:cNvPr>
          <p:cNvSpPr txBox="1">
            <a:spLocks noChangeArrowheads="1"/>
          </p:cNvSpPr>
          <p:nvPr/>
        </p:nvSpPr>
        <p:spPr bwMode="auto">
          <a:xfrm>
            <a:off x="5629275" y="4731544"/>
            <a:ext cx="148590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sz="1400" b="1">
                <a:solidFill>
                  <a:srgbClr val="FF0000"/>
                </a:solidFill>
                <a:highlight>
                  <a:srgbClr val="FFFF00"/>
                </a:highlight>
                <a:cs typeface="Arial"/>
              </a:rPr>
              <a:t>D</a:t>
            </a:r>
            <a:r>
              <a:rPr lang="en-GB" altLang="en-US" sz="1400" b="1">
                <a:solidFill>
                  <a:srgbClr val="FF0000"/>
                </a:solidFill>
                <a:highlight>
                  <a:srgbClr val="FFFF00"/>
                </a:highlight>
                <a:cs typeface="Arial"/>
              </a:rPr>
              <a:t>ưa hấu đôi</a:t>
            </a:r>
          </a:p>
        </p:txBody>
      </p:sp>
      <p:sp>
        <p:nvSpPr>
          <p:cNvPr id="165908" name="Rectangle 20">
            <a:extLst>
              <a:ext uri="{FF2B5EF4-FFF2-40B4-BE49-F238E27FC236}">
                <a16:creationId xmlns:a16="http://schemas.microsoft.com/office/drawing/2014/main" id="{CF0DEE71-6302-3668-00F9-6F9730638AC9}"/>
              </a:ext>
            </a:extLst>
          </p:cNvPr>
          <p:cNvSpPr>
            <a:spLocks noChangeArrowheads="1"/>
          </p:cNvSpPr>
          <p:nvPr/>
        </p:nvSpPr>
        <p:spPr bwMode="auto">
          <a:xfrm>
            <a:off x="5772150" y="0"/>
            <a:ext cx="10406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50000"/>
              </a:spcBef>
              <a:spcAft>
                <a:spcPct val="0"/>
              </a:spcAft>
            </a:pPr>
            <a:r>
              <a:rPr lang="en-US" altLang="en-US" b="1">
                <a:solidFill>
                  <a:srgbClr val="FF0000"/>
                </a:solidFill>
                <a:highlight>
                  <a:srgbClr val="FFFF00"/>
                </a:highlight>
                <a:cs typeface="Arial"/>
              </a:rPr>
              <a:t>: có hại</a:t>
            </a:r>
            <a:r>
              <a:rPr lang="en-US" altLang="en-US" sz="1500">
                <a:solidFill>
                  <a:srgbClr val="FF0000"/>
                </a:solidFill>
                <a:highlight>
                  <a:srgbClr val="FFFF00"/>
                </a:highlight>
                <a:latin typeface="Times New Roman" panose="02020603050405020304" pitchFamily="18" charset="0"/>
                <a:cs typeface="Arial"/>
              </a:rPr>
              <a:t> </a:t>
            </a:r>
            <a:endParaRPr lang="en-GB" altLang="en-US" sz="1500">
              <a:solidFill>
                <a:srgbClr val="FF0000"/>
              </a:solidFill>
              <a:highlight>
                <a:srgbClr val="FFFF00"/>
              </a:highlight>
              <a:latin typeface="Times New Roman" panose="02020603050405020304" pitchFamily="18"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5908">
                                            <p:txEl>
                                              <p:pRg st="0" end="0"/>
                                            </p:txEl>
                                          </p:spTgt>
                                        </p:tgtEl>
                                        <p:attrNameLst>
                                          <p:attrName>style.visibility</p:attrName>
                                        </p:attrNameLst>
                                      </p:cBhvr>
                                      <p:to>
                                        <p:strVal val="visible"/>
                                      </p:to>
                                    </p:set>
                                    <p:animEffect transition="in" filter="blinds(horizontal)">
                                      <p:cBhvr>
                                        <p:cTn id="7" dur="500"/>
                                        <p:tgtEl>
                                          <p:spTgt spid="1659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n con cá trê hồng đột biến gen kỳ lạ ở miền Tây - THDT">
            <a:hlinkClick r:id="" action="ppaction://media"/>
            <a:extLst>
              <a:ext uri="{FF2B5EF4-FFF2-40B4-BE49-F238E27FC236}">
                <a16:creationId xmlns:a16="http://schemas.microsoft.com/office/drawing/2014/main" id="{35A8DE13-A7D0-452B-B793-B888426751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971550"/>
            <a:ext cx="8077200" cy="3956288"/>
          </a:xfrm>
          <a:prstGeom prst="rect">
            <a:avLst/>
          </a:prstGeom>
        </p:spPr>
      </p:pic>
      <p:sp>
        <p:nvSpPr>
          <p:cNvPr id="4" name="Rectangle 44"/>
          <p:cNvSpPr>
            <a:spLocks noChangeArrowheads="1"/>
          </p:cNvSpPr>
          <p:nvPr/>
        </p:nvSpPr>
        <p:spPr bwMode="auto">
          <a:xfrm>
            <a:off x="2412594" y="285750"/>
            <a:ext cx="4318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pt-BR"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Xem video và</a:t>
            </a:r>
            <a:r>
              <a:rPr kumimoji="0" lang="pt-BR" sz="24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cho biết nội dung?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89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400" b="1" kern="0" dirty="0" err="1">
                <a:solidFill>
                  <a:srgbClr val="FF0000"/>
                </a:solidFill>
                <a:latin typeface="Times New Roman" pitchFamily="18" charset="0"/>
                <a:cs typeface="Times New Roman" pitchFamily="18" charset="0"/>
              </a:rPr>
              <a:t>BÀI</a:t>
            </a:r>
            <a:r>
              <a:rPr lang="en-US" sz="2400" b="1" kern="0" dirty="0">
                <a:solidFill>
                  <a:srgbClr val="FF0000"/>
                </a:solidFill>
                <a:latin typeface="Times New Roman" pitchFamily="18" charset="0"/>
                <a:cs typeface="Times New Roman" pitchFamily="18" charset="0"/>
              </a:rPr>
              <a:t> 38:  ĐỘT </a:t>
            </a:r>
            <a:r>
              <a:rPr lang="en-US" sz="2400" b="1" kern="0" dirty="0" err="1">
                <a:solidFill>
                  <a:srgbClr val="FF0000"/>
                </a:solidFill>
                <a:latin typeface="Times New Roman" pitchFamily="18" charset="0"/>
                <a:cs typeface="Times New Roman" pitchFamily="18" charset="0"/>
              </a:rPr>
              <a:t>BIẾN</a:t>
            </a:r>
            <a:r>
              <a:rPr lang="en-US" sz="2400" b="1" kern="0" dirty="0">
                <a:solidFill>
                  <a:srgbClr val="FF0000"/>
                </a:solidFill>
                <a:latin typeface="Times New Roman" pitchFamily="18" charset="0"/>
                <a:cs typeface="Times New Roman" pitchFamily="18" charset="0"/>
              </a:rPr>
              <a:t> GENE</a:t>
            </a:r>
          </a:p>
        </p:txBody>
      </p:sp>
      <p:sp>
        <p:nvSpPr>
          <p:cNvPr id="7" name="Rectangle 6"/>
          <p:cNvSpPr/>
          <p:nvPr/>
        </p:nvSpPr>
        <p:spPr>
          <a:xfrm>
            <a:off x="152400" y="666750"/>
            <a:ext cx="7126246" cy="461665"/>
          </a:xfrm>
          <a:prstGeom prst="rect">
            <a:avLst/>
          </a:prstGeom>
        </p:spPr>
        <p:txBody>
          <a:bodyPr wrap="none">
            <a:spAutoFit/>
          </a:bodyPr>
          <a:lstStyle/>
          <a:p>
            <a:r>
              <a:rPr lang="en-US" sz="2400" b="1" dirty="0">
                <a:solidFill>
                  <a:srgbClr val="0E00C0"/>
                </a:solidFill>
                <a:latin typeface="Times New Roman" pitchFamily="18" charset="0"/>
                <a:sym typeface="Wingdings 2" pitchFamily="18" charset="2"/>
              </a:rPr>
              <a:t>II. Ý </a:t>
            </a:r>
            <a:r>
              <a:rPr lang="en-US" sz="2400" b="1" dirty="0" err="1">
                <a:solidFill>
                  <a:srgbClr val="0E00C0"/>
                </a:solidFill>
                <a:latin typeface="Times New Roman" pitchFamily="18" charset="0"/>
                <a:sym typeface="Wingdings 2" pitchFamily="18" charset="2"/>
              </a:rPr>
              <a:t>NGHĨA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VÀ</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TÁC</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HẠI</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CỦA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ĐỘT</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BIẾN</a:t>
            </a:r>
            <a:r>
              <a:rPr lang="en-US" sz="2400" b="1" dirty="0">
                <a:solidFill>
                  <a:srgbClr val="0E00C0"/>
                </a:solidFill>
                <a:latin typeface="Times New Roman" pitchFamily="18" charset="0"/>
                <a:sym typeface="Wingdings 2" pitchFamily="18" charset="2"/>
              </a:rPr>
              <a:t> GENE</a:t>
            </a:r>
            <a:endParaRPr lang="en-US" sz="2400" dirty="0">
              <a:solidFill>
                <a:srgbClr val="000000"/>
              </a:solidFill>
            </a:endParaRPr>
          </a:p>
        </p:txBody>
      </p:sp>
      <p:sp>
        <p:nvSpPr>
          <p:cNvPr id="8" name="Text Box 50"/>
          <p:cNvSpPr txBox="1">
            <a:spLocks noChangeArrowheads="1"/>
          </p:cNvSpPr>
          <p:nvPr/>
        </p:nvSpPr>
        <p:spPr bwMode="auto">
          <a:xfrm>
            <a:off x="1104900" y="1128415"/>
            <a:ext cx="75819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2400" b="1" i="1" dirty="0" err="1">
                <a:solidFill>
                  <a:srgbClr val="FF0000"/>
                </a:solidFill>
                <a:latin typeface="Times New Roman" panose="02020603050405020304" pitchFamily="18" charset="0"/>
                <a:cs typeface="Times New Roman" panose="02020603050405020304" pitchFamily="18" charset="0"/>
              </a:rPr>
              <a:t>Nội</a:t>
            </a:r>
            <a:r>
              <a:rPr lang="en-US" sz="2400" b="1" i="1" dirty="0">
                <a:solidFill>
                  <a:srgbClr val="FF0000"/>
                </a:solidFill>
                <a:latin typeface="Times New Roman" panose="02020603050405020304" pitchFamily="18" charset="0"/>
                <a:cs typeface="Times New Roman" panose="02020603050405020304" pitchFamily="18" charset="0"/>
              </a:rPr>
              <a:t> dung 1. </a:t>
            </a:r>
            <a:r>
              <a:rPr lang="en-US" sz="2400" b="1" i="1" dirty="0" err="1">
                <a:solidFill>
                  <a:srgbClr val="FF0000"/>
                </a:solidFill>
                <a:latin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hiểu</a:t>
            </a:r>
            <a:r>
              <a:rPr lang="en-US" sz="2400" b="1" i="1" dirty="0">
                <a:solidFill>
                  <a:srgbClr val="FF0000"/>
                </a:solidFill>
                <a:latin typeface="Times New Roman" panose="02020603050405020304" pitchFamily="18" charset="0"/>
                <a:cs typeface="Times New Roman" panose="02020603050405020304" pitchFamily="18" charset="0"/>
              </a:rPr>
              <a:t> ý </a:t>
            </a:r>
            <a:r>
              <a:rPr lang="en-US" sz="2400" b="1" i="1" dirty="0" err="1">
                <a:solidFill>
                  <a:srgbClr val="FF0000"/>
                </a:solidFill>
                <a:latin typeface="Times New Roman" panose="02020603050405020304" pitchFamily="18" charset="0"/>
                <a:cs typeface="Times New Roman" panose="02020603050405020304" pitchFamily="18" charset="0"/>
              </a:rPr>
              <a:t>nghĩa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đột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biến</a:t>
            </a:r>
            <a:r>
              <a:rPr lang="en-US" sz="2400" b="1" i="1" dirty="0">
                <a:solidFill>
                  <a:srgbClr val="FF0000"/>
                </a:solidFill>
                <a:latin typeface="Times New Roman" panose="02020603050405020304" pitchFamily="18" charset="0"/>
                <a:cs typeface="Times New Roman" panose="02020603050405020304" pitchFamily="18" charset="0"/>
              </a:rPr>
              <a:t> gene</a:t>
            </a:r>
          </a:p>
        </p:txBody>
      </p:sp>
      <p:sp>
        <p:nvSpPr>
          <p:cNvPr id="2" name="Cloud Callout 1"/>
          <p:cNvSpPr/>
          <p:nvPr/>
        </p:nvSpPr>
        <p:spPr>
          <a:xfrm>
            <a:off x="2133600" y="2647950"/>
            <a:ext cx="4648200" cy="203981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0000FF"/>
                </a:solidFill>
                <a:latin typeface="Times New Roman" panose="02020603050405020304" pitchFamily="18" charset="0"/>
                <a:cs typeface="Times New Roman" panose="02020603050405020304" pitchFamily="18" charset="0"/>
              </a:rPr>
              <a:t>Theo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biến</a:t>
            </a:r>
            <a:r>
              <a:rPr lang="en-US" sz="2400" dirty="0">
                <a:solidFill>
                  <a:srgbClr val="0000FF"/>
                </a:solidFill>
                <a:latin typeface="Times New Roman" panose="02020603050405020304" pitchFamily="18" charset="0"/>
                <a:cs typeface="Times New Roman" panose="02020603050405020304" pitchFamily="18" charset="0"/>
              </a:rPr>
              <a:t> gene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lợi</a:t>
            </a:r>
            <a:r>
              <a:rPr lang="en-US" sz="2400" dirty="0">
                <a:solidFill>
                  <a:srgbClr val="0000FF"/>
                </a:solidFill>
                <a:latin typeface="Times New Roman" panose="02020603050405020304" pitchFamily="18" charset="0"/>
                <a:cs typeface="Times New Roman" panose="02020603050405020304" pitchFamily="18" charset="0"/>
              </a:rPr>
              <a:t> hay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sinh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sao</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981200" y="1776106"/>
            <a:ext cx="6591300"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hlinkClick r:id="rId2"/>
              </a:rPr>
              <a:t>https://www.youtube.com/watch?v=MwFEkRB5Bmk</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523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t bien gen lam mat kha nang tong hop diep luc o cay ma (mau trang)"/>
          <p:cNvPicPr>
            <a:picLocks noChangeAspect="1" noChangeArrowheads="1"/>
          </p:cNvPicPr>
          <p:nvPr/>
        </p:nvPicPr>
        <p:blipFill>
          <a:blip r:embed="rId2">
            <a:extLst>
              <a:ext uri="{28A0092B-C50C-407E-A947-70E740481C1C}">
                <a14:useLocalDpi xmlns:a14="http://schemas.microsoft.com/office/drawing/2010/main" val="0"/>
              </a:ext>
            </a:extLst>
          </a:blip>
          <a:srcRect b="10715"/>
          <a:stretch>
            <a:fillRect/>
          </a:stretch>
        </p:blipFill>
        <p:spPr bwMode="auto">
          <a:xfrm>
            <a:off x="990600" y="209550"/>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Lon con co dau va chan sau di dang"/>
          <p:cNvPicPr>
            <a:picLocks noChangeAspect="1" noChangeArrowheads="1"/>
          </p:cNvPicPr>
          <p:nvPr/>
        </p:nvPicPr>
        <p:blipFill>
          <a:blip r:embed="rId3">
            <a:extLst>
              <a:ext uri="{28A0092B-C50C-407E-A947-70E740481C1C}">
                <a14:useLocalDpi xmlns:a14="http://schemas.microsoft.com/office/drawing/2010/main" val="0"/>
              </a:ext>
            </a:extLst>
          </a:blip>
          <a:srcRect b="15704"/>
          <a:stretch>
            <a:fillRect/>
          </a:stretch>
        </p:blipFill>
        <p:spPr bwMode="auto">
          <a:xfrm>
            <a:off x="4953000" y="209550"/>
            <a:ext cx="2743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7"/>
          <p:cNvSpPr txBox="1">
            <a:spLocks noChangeArrowheads="1"/>
          </p:cNvSpPr>
          <p:nvPr/>
        </p:nvSpPr>
        <p:spPr bwMode="auto">
          <a:xfrm>
            <a:off x="838200" y="2571750"/>
            <a:ext cx="2667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Đột</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biến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gen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làm</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mất</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khả</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năng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tổng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hợp</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diệp</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lục</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của</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cây</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mạ</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màu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trắng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a:t>
            </a:r>
          </a:p>
        </p:txBody>
      </p:sp>
      <p:sp>
        <p:nvSpPr>
          <p:cNvPr id="7" name="TextBox 38"/>
          <p:cNvSpPr txBox="1">
            <a:spLocks noChangeArrowheads="1"/>
          </p:cNvSpPr>
          <p:nvPr/>
        </p:nvSpPr>
        <p:spPr bwMode="auto">
          <a:xfrm>
            <a:off x="5029200" y="257175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Lợn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con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có</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đầu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và</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chân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sau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dị</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dạng</a:t>
            </a:r>
            <a:endPar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685800" y="3562350"/>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kern="0" dirty="0" err="1">
                <a:solidFill>
                  <a:srgbClr val="000000"/>
                </a:solidFill>
                <a:latin typeface="Times New Roman" panose="02020603050405020304" pitchFamily="18" charset="0"/>
                <a:cs typeface="Times New Roman" panose="02020603050405020304" pitchFamily="18" charset="0"/>
              </a:rPr>
              <a:t>Đa</a:t>
            </a:r>
            <a:r>
              <a:rPr lang="en-US" altLang="en-US" kern="0" dirty="0">
                <a:solidFill>
                  <a:srgbClr val="000000"/>
                </a:solidFill>
                <a:latin typeface="Times New Roman" panose="02020603050405020304" pitchFamily="18" charset="0"/>
                <a:cs typeface="Times New Roman" panose="02020603050405020304" pitchFamily="18" charset="0"/>
              </a:rPr>
              <a:t> </a:t>
            </a:r>
            <a:r>
              <a:rPr lang="en-US" altLang="en-US" kern="0" dirty="0" err="1">
                <a:solidFill>
                  <a:srgbClr val="000000"/>
                </a:solidFill>
                <a:latin typeface="Times New Roman" panose="02020603050405020304" pitchFamily="18" charset="0"/>
                <a:cs typeface="Times New Roman" panose="02020603050405020304" pitchFamily="18" charset="0"/>
              </a:rPr>
              <a:t>số</a:t>
            </a:r>
            <a:r>
              <a:rPr lang="en-US" altLang="en-US" kern="0" dirty="0">
                <a:solidFill>
                  <a:srgbClr val="000000"/>
                </a:solidFill>
                <a:latin typeface="Times New Roman" panose="02020603050405020304" pitchFamily="18" charset="0"/>
                <a:cs typeface="Times New Roman" panose="02020603050405020304" pitchFamily="18" charset="0"/>
              </a:rPr>
              <a:t> </a:t>
            </a:r>
            <a:r>
              <a:rPr lang="en-US" altLang="en-US" kern="0" dirty="0" err="1">
                <a:solidFill>
                  <a:srgbClr val="000000"/>
                </a:solidFill>
                <a:latin typeface="Times New Roman" panose="02020603050405020304" pitchFamily="18" charset="0"/>
                <a:cs typeface="Times New Roman" panose="02020603050405020304" pitchFamily="18" charset="0"/>
              </a:rPr>
              <a:t>là</a:t>
            </a:r>
            <a:r>
              <a:rPr lang="en-US" altLang="en-US" kern="0" dirty="0">
                <a:solidFill>
                  <a:srgbClr val="000000"/>
                </a:solidFill>
                <a:latin typeface="Times New Roman" panose="02020603050405020304" pitchFamily="18" charset="0"/>
                <a:cs typeface="Times New Roman" panose="02020603050405020304" pitchFamily="18" charset="0"/>
              </a:rPr>
              <a:t> </a:t>
            </a:r>
            <a:r>
              <a:rPr lang="en-US" altLang="en-US" kern="0" dirty="0" err="1">
                <a:solidFill>
                  <a:srgbClr val="000000"/>
                </a:solidFill>
                <a:latin typeface="Times New Roman" panose="02020603050405020304" pitchFamily="18" charset="0"/>
                <a:cs typeface="Times New Roman" panose="02020603050405020304" pitchFamily="18" charset="0"/>
              </a:rPr>
              <a:t>có</a:t>
            </a:r>
            <a:r>
              <a:rPr lang="en-US" altLang="en-US" kern="0" dirty="0">
                <a:solidFill>
                  <a:srgbClr val="000000"/>
                </a:solidFill>
                <a:latin typeface="Times New Roman" panose="02020603050405020304" pitchFamily="18" charset="0"/>
                <a:cs typeface="Times New Roman" panose="02020603050405020304" pitchFamily="18" charset="0"/>
              </a:rPr>
              <a:t> </a:t>
            </a:r>
            <a:r>
              <a:rPr lang="en-US" altLang="en-US" kern="0" dirty="0" err="1">
                <a:solidFill>
                  <a:srgbClr val="000000"/>
                </a:solidFill>
                <a:latin typeface="Times New Roman" panose="02020603050405020304" pitchFamily="18" charset="0"/>
                <a:cs typeface="Times New Roman" panose="02020603050405020304" pitchFamily="18" charset="0"/>
              </a:rPr>
              <a:t>hại</a:t>
            </a:r>
            <a:r>
              <a:rPr lang="en-US" altLang="en-US" kern="0" dirty="0">
                <a:solidFill>
                  <a:srgbClr val="000000"/>
                </a:solidFill>
                <a:latin typeface="Times New Roman" panose="02020603050405020304" pitchFamily="18" charset="0"/>
                <a:cs typeface="Times New Roman" panose="02020603050405020304" pitchFamily="18" charset="0"/>
              </a:rPr>
              <a:t> v</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ì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đột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gen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vỡ</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thống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hòa</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gen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chọn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lọc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duy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trì</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lâu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đời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tự</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gây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rối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loạn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quá</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trình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tổng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hợp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prôtêin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46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585913" y="1800060"/>
            <a:ext cx="857250" cy="594122"/>
          </a:xfrm>
          <a:prstGeom prst="rect">
            <a:avLst/>
          </a:prstGeom>
          <a:solidFill>
            <a:schemeClr val="tx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defRPr/>
            </a:pPr>
            <a:r>
              <a:rPr lang="en-US" sz="2400" dirty="0">
                <a:solidFill>
                  <a:srgbClr val="000000"/>
                </a:solidFill>
                <a:latin typeface=".VnTime" pitchFamily="34" charset="0"/>
              </a:rPr>
              <a:t>Gen</a:t>
            </a:r>
          </a:p>
        </p:txBody>
      </p:sp>
      <p:sp>
        <p:nvSpPr>
          <p:cNvPr id="5" name="Rectangle 6"/>
          <p:cNvSpPr>
            <a:spLocks noChangeArrowheads="1"/>
          </p:cNvSpPr>
          <p:nvPr/>
        </p:nvSpPr>
        <p:spPr bwMode="auto">
          <a:xfrm>
            <a:off x="3017044" y="1801251"/>
            <a:ext cx="1200150" cy="545306"/>
          </a:xfrm>
          <a:prstGeom prst="rect">
            <a:avLst/>
          </a:prstGeom>
          <a:solidFill>
            <a:schemeClr val="tx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defRPr/>
            </a:pPr>
            <a:r>
              <a:rPr lang="en-US" sz="2400" dirty="0">
                <a:solidFill>
                  <a:srgbClr val="000000"/>
                </a:solidFill>
                <a:latin typeface=".VnTime" pitchFamily="34" charset="0"/>
              </a:rPr>
              <a:t>mARN</a:t>
            </a:r>
          </a:p>
        </p:txBody>
      </p:sp>
      <p:sp>
        <p:nvSpPr>
          <p:cNvPr id="6" name="Rectangle 7"/>
          <p:cNvSpPr>
            <a:spLocks noChangeArrowheads="1"/>
          </p:cNvSpPr>
          <p:nvPr/>
        </p:nvSpPr>
        <p:spPr bwMode="auto">
          <a:xfrm>
            <a:off x="4731544" y="1801251"/>
            <a:ext cx="1200150" cy="545306"/>
          </a:xfrm>
          <a:prstGeom prst="rect">
            <a:avLst/>
          </a:prstGeom>
          <a:solidFill>
            <a:schemeClr val="tx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defRPr/>
            </a:pPr>
            <a:r>
              <a:rPr lang="en-US" sz="2400" dirty="0">
                <a:solidFill>
                  <a:srgbClr val="000000"/>
                </a:solidFill>
                <a:latin typeface=".VnTime" pitchFamily="34" charset="0"/>
              </a:rPr>
              <a:t>Pr«tªin</a:t>
            </a:r>
          </a:p>
        </p:txBody>
      </p:sp>
      <p:grpSp>
        <p:nvGrpSpPr>
          <p:cNvPr id="2" name="Rectangle 8"/>
          <p:cNvGrpSpPr>
            <a:grpSpLocks/>
          </p:cNvGrpSpPr>
          <p:nvPr/>
        </p:nvGrpSpPr>
        <p:grpSpPr bwMode="auto">
          <a:xfrm>
            <a:off x="457200" y="3028950"/>
            <a:ext cx="1750220" cy="1188244"/>
            <a:chOff x="38" y="3103"/>
            <a:chExt cx="1260" cy="998"/>
          </a:xfrm>
        </p:grpSpPr>
        <p:pic>
          <p:nvPicPr>
            <p:cNvPr id="24619" name="Rectangl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 y="3103"/>
              <a:ext cx="1260"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0" name="Text Box 12"/>
            <p:cNvSpPr txBox="1">
              <a:spLocks noChangeArrowheads="1"/>
            </p:cNvSpPr>
            <p:nvPr/>
          </p:nvSpPr>
          <p:spPr bwMode="auto">
            <a:xfrm>
              <a:off x="144" y="3127"/>
              <a:ext cx="1008" cy="9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b="1">
                  <a:solidFill>
                    <a:srgbClr val="012901"/>
                  </a:solidFill>
                  <a:latin typeface=".VnTime" panose="020B7200000000000000" pitchFamily="34" charset="0"/>
                </a:rPr>
                <a:t>BiÕn ®æi</a:t>
              </a:r>
            </a:p>
            <a:p>
              <a:pPr fontAlgn="base">
                <a:spcBef>
                  <a:spcPct val="0"/>
                </a:spcBef>
                <a:spcAft>
                  <a:spcPct val="0"/>
                </a:spcAft>
              </a:pPr>
              <a:r>
                <a:rPr lang="en-US" altLang="en-US" sz="2000" b="1">
                  <a:solidFill>
                    <a:srgbClr val="012901"/>
                  </a:solidFill>
                  <a:latin typeface=".VnTime" panose="020B7200000000000000" pitchFamily="34" charset="0"/>
                </a:rPr>
                <a:t> trong</a:t>
              </a:r>
            </a:p>
            <a:p>
              <a:pPr fontAlgn="base">
                <a:spcBef>
                  <a:spcPct val="0"/>
                </a:spcBef>
                <a:spcAft>
                  <a:spcPct val="0"/>
                </a:spcAft>
              </a:pPr>
              <a:r>
                <a:rPr lang="en-US" altLang="en-US" sz="2000" b="1">
                  <a:solidFill>
                    <a:srgbClr val="012901"/>
                  </a:solidFill>
                  <a:latin typeface=".VnTime" panose="020B7200000000000000" pitchFamily="34" charset="0"/>
                </a:rPr>
                <a:t> cÊu tróc gen</a:t>
              </a:r>
            </a:p>
          </p:txBody>
        </p:sp>
      </p:grpSp>
      <p:grpSp>
        <p:nvGrpSpPr>
          <p:cNvPr id="3" name="Rectangle 9"/>
          <p:cNvGrpSpPr>
            <a:grpSpLocks/>
          </p:cNvGrpSpPr>
          <p:nvPr/>
        </p:nvGrpSpPr>
        <p:grpSpPr bwMode="auto">
          <a:xfrm>
            <a:off x="2971800" y="3013473"/>
            <a:ext cx="1247775" cy="1215628"/>
            <a:chOff x="1540" y="3080"/>
            <a:chExt cx="1048" cy="1021"/>
          </a:xfrm>
        </p:grpSpPr>
        <p:pic>
          <p:nvPicPr>
            <p:cNvPr id="24617" name="Rectangl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 y="3080"/>
              <a:ext cx="1048"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8" name="Text Box 15"/>
            <p:cNvSpPr txBox="1">
              <a:spLocks noChangeArrowheads="1"/>
            </p:cNvSpPr>
            <p:nvPr/>
          </p:nvSpPr>
          <p:spPr bwMode="auto">
            <a:xfrm>
              <a:off x="1584" y="3104"/>
              <a:ext cx="960" cy="9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b="1">
                  <a:solidFill>
                    <a:srgbClr val="012901"/>
                  </a:solidFill>
                  <a:latin typeface=".VnTime" panose="020B7200000000000000" pitchFamily="34" charset="0"/>
                </a:rPr>
                <a:t>BiÕn ®æi</a:t>
              </a:r>
            </a:p>
            <a:p>
              <a:pPr fontAlgn="base">
                <a:spcBef>
                  <a:spcPct val="0"/>
                </a:spcBef>
                <a:spcAft>
                  <a:spcPct val="0"/>
                </a:spcAft>
              </a:pPr>
              <a:r>
                <a:rPr lang="en-US" altLang="en-US" sz="2000" b="1">
                  <a:solidFill>
                    <a:srgbClr val="012901"/>
                  </a:solidFill>
                  <a:latin typeface=".VnTime" panose="020B7200000000000000" pitchFamily="34" charset="0"/>
                </a:rPr>
                <a:t>mARN</a:t>
              </a:r>
            </a:p>
          </p:txBody>
        </p:sp>
      </p:grpSp>
      <p:grpSp>
        <p:nvGrpSpPr>
          <p:cNvPr id="7" name="Rectangle 10"/>
          <p:cNvGrpSpPr>
            <a:grpSpLocks/>
          </p:cNvGrpSpPr>
          <p:nvPr/>
        </p:nvGrpSpPr>
        <p:grpSpPr bwMode="auto">
          <a:xfrm>
            <a:off x="4800601" y="3057525"/>
            <a:ext cx="1297781" cy="1248966"/>
            <a:chOff x="3053" y="3052"/>
            <a:chExt cx="1090" cy="1049"/>
          </a:xfrm>
        </p:grpSpPr>
        <p:pic>
          <p:nvPicPr>
            <p:cNvPr id="24615" name="Rectangl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 y="3076"/>
              <a:ext cx="1090" cy="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616" name="Text Box 18"/>
            <p:cNvSpPr txBox="1">
              <a:spLocks noChangeArrowheads="1"/>
            </p:cNvSpPr>
            <p:nvPr/>
          </p:nvSpPr>
          <p:spPr bwMode="auto">
            <a:xfrm>
              <a:off x="3113" y="3052"/>
              <a:ext cx="960" cy="9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b="1">
                  <a:solidFill>
                    <a:srgbClr val="012901"/>
                  </a:solidFill>
                  <a:latin typeface=".VnTime" panose="020B7200000000000000" pitchFamily="34" charset="0"/>
                </a:rPr>
                <a:t>BiÕn ®æi</a:t>
              </a:r>
            </a:p>
            <a:p>
              <a:pPr fontAlgn="base">
                <a:spcBef>
                  <a:spcPct val="0"/>
                </a:spcBef>
                <a:spcAft>
                  <a:spcPct val="0"/>
                </a:spcAft>
              </a:pPr>
              <a:r>
                <a:rPr lang="en-US" altLang="en-US" sz="2000" b="1">
                  <a:solidFill>
                    <a:srgbClr val="012901"/>
                  </a:solidFill>
                  <a:latin typeface=".VnTime" panose="020B7200000000000000" pitchFamily="34" charset="0"/>
                </a:rPr>
                <a:t> Pr«tªin</a:t>
              </a:r>
            </a:p>
            <a:p>
              <a:pPr fontAlgn="base">
                <a:spcBef>
                  <a:spcPct val="0"/>
                </a:spcBef>
                <a:spcAft>
                  <a:spcPct val="0"/>
                </a:spcAft>
              </a:pPr>
              <a:r>
                <a:rPr lang="en-US" altLang="en-US" sz="2000" b="1">
                  <a:solidFill>
                    <a:srgbClr val="012901"/>
                  </a:solidFill>
                  <a:latin typeface=".VnTime" panose="020B7200000000000000" pitchFamily="34" charset="0"/>
                </a:rPr>
                <a:t>tư­¬ng øng</a:t>
              </a:r>
            </a:p>
          </p:txBody>
        </p:sp>
      </p:grpSp>
      <p:grpSp>
        <p:nvGrpSpPr>
          <p:cNvPr id="8" name="Rectangle 11"/>
          <p:cNvGrpSpPr>
            <a:grpSpLocks/>
          </p:cNvGrpSpPr>
          <p:nvPr/>
        </p:nvGrpSpPr>
        <p:grpSpPr bwMode="auto">
          <a:xfrm>
            <a:off x="6667501" y="3094919"/>
            <a:ext cx="1284685" cy="1220391"/>
            <a:chOff x="4497" y="3076"/>
            <a:chExt cx="1079" cy="1025"/>
          </a:xfrm>
        </p:grpSpPr>
        <p:pic>
          <p:nvPicPr>
            <p:cNvPr id="24613" name="Rectangl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 y="3076"/>
              <a:ext cx="1079" cy="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25" name="Text Box 21"/>
            <p:cNvSpPr txBox="1">
              <a:spLocks noChangeArrowheads="1"/>
            </p:cNvSpPr>
            <p:nvPr/>
          </p:nvSpPr>
          <p:spPr bwMode="auto">
            <a:xfrm>
              <a:off x="4560" y="3098"/>
              <a:ext cx="960" cy="934"/>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r>
                <a:rPr lang="en-US" sz="2000" b="1" dirty="0" err="1">
                  <a:solidFill>
                    <a:srgbClr val="012901"/>
                  </a:solidFill>
                  <a:latin typeface=".VnTime" pitchFamily="34" charset="0"/>
                </a:rPr>
                <a:t>BiÕn</a:t>
              </a:r>
              <a:r>
                <a:rPr lang="en-US" sz="2000" b="1" dirty="0">
                  <a:solidFill>
                    <a:srgbClr val="012901"/>
                  </a:solidFill>
                  <a:latin typeface=".VnTime" pitchFamily="34" charset="0"/>
                </a:rPr>
                <a:t> ®</a:t>
              </a:r>
              <a:r>
                <a:rPr lang="en-US" sz="2000" b="1" dirty="0" err="1">
                  <a:solidFill>
                    <a:srgbClr val="012901"/>
                  </a:solidFill>
                  <a:latin typeface=".VnTime" pitchFamily="34" charset="0"/>
                </a:rPr>
                <a:t>æi</a:t>
              </a:r>
              <a:r>
                <a:rPr lang="en-US" sz="2000" b="1" dirty="0">
                  <a:solidFill>
                    <a:srgbClr val="012901"/>
                  </a:solidFill>
                  <a:latin typeface=".VnTime" pitchFamily="34" charset="0"/>
                </a:rPr>
                <a:t> </a:t>
              </a:r>
            </a:p>
            <a:p>
              <a:pPr eaLnBrk="0" fontAlgn="base" hangingPunct="0">
                <a:spcBef>
                  <a:spcPct val="0"/>
                </a:spcBef>
                <a:spcAft>
                  <a:spcPct val="0"/>
                </a:spcAft>
                <a:defRPr/>
              </a:pPr>
              <a:r>
                <a:rPr lang="en-US" sz="2000" b="1" dirty="0" err="1">
                  <a:solidFill>
                    <a:srgbClr val="012901"/>
                  </a:solidFill>
                  <a:latin typeface=".VnTime" pitchFamily="34" charset="0"/>
                </a:rPr>
                <a:t>KiÓu</a:t>
              </a:r>
              <a:r>
                <a:rPr lang="en-US" sz="2000" b="1" dirty="0">
                  <a:solidFill>
                    <a:srgbClr val="012901"/>
                  </a:solidFill>
                  <a:latin typeface=".VnTime" pitchFamily="34" charset="0"/>
                </a:rPr>
                <a:t> </a:t>
              </a:r>
              <a:r>
                <a:rPr lang="en-US" sz="2000" b="1">
                  <a:solidFill>
                    <a:srgbClr val="012901"/>
                  </a:solidFill>
                </a:rPr>
                <a:t>hình</a:t>
              </a:r>
              <a:endParaRPr lang="en-US" sz="2000" b="1" dirty="0">
                <a:solidFill>
                  <a:srgbClr val="012901"/>
                </a:solidFill>
              </a:endParaRPr>
            </a:p>
          </p:txBody>
        </p:sp>
      </p:grpSp>
      <p:sp>
        <p:nvSpPr>
          <p:cNvPr id="11" name="Rectangle 12"/>
          <p:cNvSpPr>
            <a:spLocks noChangeArrowheads="1"/>
          </p:cNvSpPr>
          <p:nvPr/>
        </p:nvSpPr>
        <p:spPr bwMode="auto">
          <a:xfrm>
            <a:off x="6455568" y="1771651"/>
            <a:ext cx="1621631" cy="545306"/>
          </a:xfrm>
          <a:prstGeom prst="rect">
            <a:avLst/>
          </a:prstGeom>
          <a:solidFill>
            <a:schemeClr val="tx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defRPr/>
            </a:pPr>
            <a:r>
              <a:rPr lang="en-US" sz="2400" dirty="0">
                <a:solidFill>
                  <a:srgbClr val="000000"/>
                </a:solidFill>
                <a:latin typeface=".VnTime" pitchFamily="34" charset="0"/>
              </a:rPr>
              <a:t>TÝnh tr¹ng</a:t>
            </a:r>
          </a:p>
        </p:txBody>
      </p:sp>
      <p:sp>
        <p:nvSpPr>
          <p:cNvPr id="12" name="AutoShape 13"/>
          <p:cNvSpPr>
            <a:spLocks noChangeArrowheads="1"/>
          </p:cNvSpPr>
          <p:nvPr/>
        </p:nvSpPr>
        <p:spPr bwMode="auto">
          <a:xfrm>
            <a:off x="2500313" y="2026279"/>
            <a:ext cx="457200" cy="148828"/>
          </a:xfrm>
          <a:prstGeom prst="rightArrow">
            <a:avLst>
              <a:gd name="adj1" fmla="val 50000"/>
              <a:gd name="adj2" fmla="val 76800"/>
            </a:avLst>
          </a:prstGeom>
          <a:solidFill>
            <a:schemeClr val="tx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base">
              <a:spcBef>
                <a:spcPct val="0"/>
              </a:spcBef>
              <a:spcAft>
                <a:spcPct val="0"/>
              </a:spcAft>
              <a:defRPr/>
            </a:pPr>
            <a:endParaRPr lang="en-US" b="1">
              <a:solidFill>
                <a:srgbClr val="9C0602"/>
              </a:solidFill>
              <a:latin typeface="Constantia" pitchFamily="18" charset="0"/>
            </a:endParaRPr>
          </a:p>
        </p:txBody>
      </p:sp>
      <p:sp>
        <p:nvSpPr>
          <p:cNvPr id="13" name="AutoShape 14"/>
          <p:cNvSpPr>
            <a:spLocks noChangeArrowheads="1"/>
          </p:cNvSpPr>
          <p:nvPr/>
        </p:nvSpPr>
        <p:spPr bwMode="auto">
          <a:xfrm>
            <a:off x="4274344" y="2025767"/>
            <a:ext cx="342900" cy="148829"/>
          </a:xfrm>
          <a:prstGeom prst="rightArrow">
            <a:avLst>
              <a:gd name="adj1" fmla="val 50000"/>
              <a:gd name="adj2" fmla="val 57600"/>
            </a:avLst>
          </a:prstGeom>
          <a:solidFill>
            <a:schemeClr val="tx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base">
              <a:spcBef>
                <a:spcPct val="0"/>
              </a:spcBef>
              <a:spcAft>
                <a:spcPct val="0"/>
              </a:spcAft>
              <a:defRPr/>
            </a:pPr>
            <a:endParaRPr lang="en-US" b="1">
              <a:solidFill>
                <a:srgbClr val="9C0602"/>
              </a:solidFill>
              <a:latin typeface="Constantia" pitchFamily="18" charset="0"/>
            </a:endParaRPr>
          </a:p>
        </p:txBody>
      </p:sp>
      <p:sp>
        <p:nvSpPr>
          <p:cNvPr id="14" name="AutoShape 15"/>
          <p:cNvSpPr>
            <a:spLocks noChangeArrowheads="1"/>
          </p:cNvSpPr>
          <p:nvPr/>
        </p:nvSpPr>
        <p:spPr bwMode="auto">
          <a:xfrm>
            <a:off x="6043613" y="2029170"/>
            <a:ext cx="342900" cy="148828"/>
          </a:xfrm>
          <a:prstGeom prst="rightArrow">
            <a:avLst>
              <a:gd name="adj1" fmla="val 50000"/>
              <a:gd name="adj2" fmla="val 57600"/>
            </a:avLst>
          </a:prstGeom>
          <a:solidFill>
            <a:schemeClr val="tx2">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base">
              <a:spcBef>
                <a:spcPct val="0"/>
              </a:spcBef>
              <a:spcAft>
                <a:spcPct val="0"/>
              </a:spcAft>
              <a:defRPr/>
            </a:pPr>
            <a:endParaRPr lang="en-US" b="1">
              <a:solidFill>
                <a:srgbClr val="9C0602"/>
              </a:solidFill>
              <a:latin typeface="Constantia" pitchFamily="18" charset="0"/>
            </a:endParaRPr>
          </a:p>
        </p:txBody>
      </p:sp>
      <p:sp>
        <p:nvSpPr>
          <p:cNvPr id="15" name="AutoShape 16"/>
          <p:cNvSpPr>
            <a:spLocks noChangeArrowheads="1"/>
          </p:cNvSpPr>
          <p:nvPr/>
        </p:nvSpPr>
        <p:spPr bwMode="auto">
          <a:xfrm>
            <a:off x="2282429" y="3512344"/>
            <a:ext cx="684609" cy="190500"/>
          </a:xfrm>
          <a:prstGeom prst="rightArrow">
            <a:avLst>
              <a:gd name="adj1" fmla="val 50000"/>
              <a:gd name="adj2" fmla="val 28846"/>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fontAlgn="base">
              <a:spcBef>
                <a:spcPct val="0"/>
              </a:spcBef>
              <a:spcAft>
                <a:spcPct val="0"/>
              </a:spcAft>
              <a:defRPr/>
            </a:pPr>
            <a:endParaRPr lang="en-US" b="1">
              <a:solidFill>
                <a:srgbClr val="9C0602"/>
              </a:solidFill>
            </a:endParaRPr>
          </a:p>
        </p:txBody>
      </p:sp>
      <p:sp>
        <p:nvSpPr>
          <p:cNvPr id="16" name="AutoShape 17"/>
          <p:cNvSpPr>
            <a:spLocks noChangeArrowheads="1"/>
          </p:cNvSpPr>
          <p:nvPr/>
        </p:nvSpPr>
        <p:spPr bwMode="auto">
          <a:xfrm>
            <a:off x="4283869" y="3512344"/>
            <a:ext cx="571500" cy="247650"/>
          </a:xfrm>
          <a:prstGeom prst="rightArrow">
            <a:avLst>
              <a:gd name="adj1" fmla="val 50000"/>
              <a:gd name="adj2" fmla="val 57692"/>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fontAlgn="base">
              <a:spcBef>
                <a:spcPct val="0"/>
              </a:spcBef>
              <a:spcAft>
                <a:spcPct val="0"/>
              </a:spcAft>
              <a:defRPr/>
            </a:pPr>
            <a:endParaRPr lang="en-US" b="1">
              <a:solidFill>
                <a:srgbClr val="9C0602"/>
              </a:solidFill>
            </a:endParaRPr>
          </a:p>
        </p:txBody>
      </p:sp>
      <p:sp>
        <p:nvSpPr>
          <p:cNvPr id="17" name="AutoShape 18"/>
          <p:cNvSpPr>
            <a:spLocks noChangeArrowheads="1"/>
          </p:cNvSpPr>
          <p:nvPr/>
        </p:nvSpPr>
        <p:spPr bwMode="auto">
          <a:xfrm>
            <a:off x="6055519" y="3512344"/>
            <a:ext cx="620316" cy="304800"/>
          </a:xfrm>
          <a:prstGeom prst="rightArrow">
            <a:avLst>
              <a:gd name="adj1" fmla="val 50000"/>
              <a:gd name="adj2" fmla="val 46154"/>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fontAlgn="base">
              <a:spcBef>
                <a:spcPct val="0"/>
              </a:spcBef>
              <a:spcAft>
                <a:spcPct val="0"/>
              </a:spcAft>
              <a:defRPr/>
            </a:pPr>
            <a:endParaRPr lang="en-US" b="1">
              <a:solidFill>
                <a:srgbClr val="9C0602"/>
              </a:solidFill>
            </a:endParaRPr>
          </a:p>
        </p:txBody>
      </p:sp>
      <p:sp>
        <p:nvSpPr>
          <p:cNvPr id="18" name="Rectangle 17"/>
          <p:cNvSpPr>
            <a:spLocks noChangeArrowheads="1"/>
          </p:cNvSpPr>
          <p:nvPr/>
        </p:nvSpPr>
        <p:spPr bwMode="auto">
          <a:xfrm>
            <a:off x="457200" y="122664"/>
            <a:ext cx="868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b="1" dirty="0">
                <a:solidFill>
                  <a:srgbClr val="0E015F"/>
                </a:solidFill>
                <a:latin typeface="VNI-Times" pitchFamily="2" charset="0"/>
              </a:rPr>
              <a:t> ? </a:t>
            </a:r>
            <a:r>
              <a:rPr lang="en-US" altLang="en-US" b="1" dirty="0" err="1">
                <a:solidFill>
                  <a:srgbClr val="0E015F"/>
                </a:solidFill>
                <a:latin typeface="VNI-Times" pitchFamily="2" charset="0"/>
              </a:rPr>
              <a:t>Taïi</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sao</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ñoät</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bieán</a:t>
            </a:r>
            <a:r>
              <a:rPr lang="en-US" altLang="en-US" b="1" dirty="0">
                <a:solidFill>
                  <a:srgbClr val="0E015F"/>
                </a:solidFill>
                <a:latin typeface="VNI-Times" pitchFamily="2" charset="0"/>
              </a:rPr>
              <a:t> gen </a:t>
            </a:r>
            <a:r>
              <a:rPr lang="en-US" altLang="en-US" b="1" dirty="0" err="1">
                <a:solidFill>
                  <a:srgbClr val="0E015F"/>
                </a:solidFill>
                <a:latin typeface="VNI-Times" pitchFamily="2" charset="0"/>
              </a:rPr>
              <a:t>laïi</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gaây</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ra</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bieán</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ñoåi</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kieåu</a:t>
            </a:r>
            <a:r>
              <a:rPr lang="en-US" altLang="en-US" b="1" dirty="0">
                <a:solidFill>
                  <a:srgbClr val="0E015F"/>
                </a:solidFill>
                <a:latin typeface="VNI-Times" pitchFamily="2" charset="0"/>
              </a:rPr>
              <a:t> </a:t>
            </a:r>
            <a:r>
              <a:rPr lang="en-US" altLang="en-US" b="1" dirty="0" err="1">
                <a:solidFill>
                  <a:srgbClr val="0E015F"/>
                </a:solidFill>
                <a:latin typeface="VNI-Times" pitchFamily="2" charset="0"/>
              </a:rPr>
              <a:t>hình</a:t>
            </a:r>
            <a:r>
              <a:rPr lang="en-US" altLang="en-US" b="1" dirty="0">
                <a:solidFill>
                  <a:srgbClr val="0E015F"/>
                </a:solidFill>
                <a:latin typeface="VNI-Times" pitchFamily="2" charset="0"/>
              </a:rPr>
              <a:t>?</a:t>
            </a:r>
            <a:endParaRPr lang="en-US" altLang="en-US" b="1" dirty="0">
              <a:solidFill>
                <a:srgbClr val="0E015F"/>
              </a:solidFill>
              <a:latin typeface="Constantia" panose="02030602050306030303" pitchFamily="18" charset="0"/>
            </a:endParaRPr>
          </a:p>
        </p:txBody>
      </p:sp>
    </p:spTree>
    <p:extLst>
      <p:ext uri="{BB962C8B-B14F-4D97-AF65-F5344CB8AC3E}">
        <p14:creationId xmlns:p14="http://schemas.microsoft.com/office/powerpoint/2010/main" val="4204356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Bottom)">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par>
                                <p:cTn id="13" presetID="2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2000"/>
                                        <p:tgtEl>
                                          <p:spTgt spid="5"/>
                                        </p:tgtEl>
                                      </p:cBhvr>
                                    </p:animEffect>
                                  </p:childTnLst>
                                </p:cTn>
                              </p:par>
                              <p:par>
                                <p:cTn id="16" presetID="2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edge">
                                      <p:cBhvr>
                                        <p:cTn id="18" dur="2000"/>
                                        <p:tgtEl>
                                          <p:spTgt spid="6"/>
                                        </p:tgtEl>
                                      </p:cBhvr>
                                    </p:animEffect>
                                  </p:childTnLst>
                                </p:cTn>
                              </p:par>
                              <p:par>
                                <p:cTn id="19" presetID="2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edge">
                                      <p:cBhvr>
                                        <p:cTn id="21" dur="2000"/>
                                        <p:tgtEl>
                                          <p:spTgt spid="11"/>
                                        </p:tgtEl>
                                      </p:cBhvr>
                                    </p:animEffect>
                                  </p:childTnLst>
                                </p:cTn>
                              </p:par>
                              <p:par>
                                <p:cTn id="22" presetID="2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edge">
                                      <p:cBhvr>
                                        <p:cTn id="24" dur="2000"/>
                                        <p:tgtEl>
                                          <p:spTgt spid="12"/>
                                        </p:tgtEl>
                                      </p:cBhvr>
                                    </p:animEffect>
                                  </p:childTnLst>
                                </p:cTn>
                              </p:par>
                              <p:par>
                                <p:cTn id="25" presetID="2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edge">
                                      <p:cBhvr>
                                        <p:cTn id="27" dur="2000"/>
                                        <p:tgtEl>
                                          <p:spTgt spid="13"/>
                                        </p:tgtEl>
                                      </p:cBhvr>
                                    </p:animEffect>
                                  </p:childTnLst>
                                </p:cTn>
                              </p:par>
                              <p:par>
                                <p:cTn id="28" presetID="2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edge">
                                      <p:cBhvr>
                                        <p:cTn id="30" dur="2000"/>
                                        <p:tgtEl>
                                          <p:spTgt spid="1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ox(in)">
                                      <p:cBhvr>
                                        <p:cTn id="61" dur="500"/>
                                        <p:tgtEl>
                                          <p:spTgt spid="17"/>
                                        </p:tgtEl>
                                      </p:cBhvr>
                                    </p:animEffect>
                                  </p:childTnLst>
                                </p:cTn>
                              </p:par>
                              <p:par>
                                <p:cTn id="62" presetID="4" presetClass="entr" presetSubtype="16"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ox(in)">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a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8" y="93665"/>
            <a:ext cx="7762875" cy="43624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62200" y="4564618"/>
            <a:ext cx="5715000" cy="400110"/>
          </a:xfrm>
          <a:prstGeom prst="rect">
            <a:avLst/>
          </a:prstGeom>
        </p:spPr>
        <p:txBody>
          <a:bodyPr wrap="square">
            <a:spAutoFit/>
          </a:bodyPr>
          <a:lstStyle/>
          <a:p>
            <a:pPr fontAlgn="base"/>
            <a:r>
              <a:rPr lang="vi-VN" sz="2000" b="1" dirty="0">
                <a:solidFill>
                  <a:prstClr val="black"/>
                </a:solidFill>
                <a:latin typeface="Times New Roman" panose="02020603050405020304" pitchFamily="18" charset="0"/>
                <a:cs typeface="Times New Roman" panose="02020603050405020304" pitchFamily="18" charset="0"/>
              </a:rPr>
              <a:t>Giống lúa đột biến cho sản lượng cao</a:t>
            </a:r>
          </a:p>
        </p:txBody>
      </p:sp>
    </p:spTree>
    <p:custDataLst>
      <p:tags r:id="rId1"/>
    </p:custDataLst>
    <p:extLst>
      <p:ext uri="{BB962C8B-B14F-4D97-AF65-F5344CB8AC3E}">
        <p14:creationId xmlns:p14="http://schemas.microsoft.com/office/powerpoint/2010/main" val="793289900"/>
      </p:ext>
    </p:extLst>
  </p:cSld>
  <p:clrMapOvr>
    <a:masterClrMapping/>
  </p:clrMapOvr>
  <mc:AlternateContent xmlns:mc="http://schemas.openxmlformats.org/markup-compatibility/2006" xmlns:p14="http://schemas.microsoft.com/office/powerpoint/2010/main">
    <mc:Choice Requires="p14">
      <p:transition spd="slow" p14:dur="2000" advTm="28117"/>
    </mc:Choice>
    <mc:Fallback xmlns="">
      <p:transition spd="slow" advTm="281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ot bien gen o lua (b) lam cay cung va nhieu bong hon o giong goc (a)"/>
          <p:cNvPicPr>
            <a:picLocks noChangeAspect="1" noChangeArrowheads="1"/>
          </p:cNvPicPr>
          <p:nvPr/>
        </p:nvPicPr>
        <p:blipFill>
          <a:blip r:embed="rId2">
            <a:extLst>
              <a:ext uri="{28A0092B-C50C-407E-A947-70E740481C1C}">
                <a14:useLocalDpi xmlns:a14="http://schemas.microsoft.com/office/drawing/2010/main" val="0"/>
              </a:ext>
            </a:extLst>
          </a:blip>
          <a:srcRect b="29411"/>
          <a:stretch>
            <a:fillRect/>
          </a:stretch>
        </p:blipFill>
        <p:spPr bwMode="auto">
          <a:xfrm>
            <a:off x="273626" y="133350"/>
            <a:ext cx="330777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6"/>
          <p:cNvSpPr txBox="1">
            <a:spLocks noChangeArrowheads="1"/>
          </p:cNvSpPr>
          <p:nvPr/>
        </p:nvSpPr>
        <p:spPr bwMode="auto">
          <a:xfrm>
            <a:off x="517812" y="2266950"/>
            <a:ext cx="2819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Đột</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biến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gen ở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cây</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lúa</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(b)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làm</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cây</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cứng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và</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nhiều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bông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hơn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ở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giống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gốc</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a:t>
            </a:r>
          </a:p>
        </p:txBody>
      </p:sp>
      <p:pic>
        <p:nvPicPr>
          <p:cNvPr id="6" name="Picture 18" descr="NGÔ BIẾN ĐỔI GEN TỰ CHỐNG SÂU B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335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4267200" y="2495550"/>
            <a:ext cx="4953000" cy="369887"/>
          </a:xfrm>
          <a:prstGeom prst="rect">
            <a:avLst/>
          </a:prstGeom>
          <a:gradFill rotWithShape="1">
            <a:gsLst>
              <a:gs pos="0">
                <a:srgbClr val="FFFFCC"/>
              </a:gs>
              <a:gs pos="50000">
                <a:srgbClr val="FFFFFF"/>
              </a:gs>
              <a:gs pos="100000">
                <a:srgbClr val="FFFFCC"/>
              </a:gs>
            </a:gsLst>
            <a:lin ang="5400000" scaled="1"/>
          </a:gradFill>
          <a:ln w="9525">
            <a:noFill/>
            <a:miter lim="800000"/>
            <a:headEnd/>
            <a:tailEnd/>
          </a:ln>
          <a:effec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Ngô</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biến</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đổi</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gen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phòng</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chống</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sâu</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bệnh</a:t>
            </a:r>
            <a:endPar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273626" y="3527425"/>
            <a:ext cx="8616950" cy="873125"/>
          </a:xfrm>
          <a:prstGeom prst="rect">
            <a:avLst/>
          </a:prstGeom>
          <a:solidFill>
            <a:srgbClr val="0033CC">
              <a:lumMod val="75000"/>
            </a:srgbClr>
          </a:solidFill>
          <a:ln w="38100" algn="ctr">
            <a:solidFill>
              <a:srgbClr val="CC00CC"/>
            </a:solidFill>
            <a:round/>
            <a:headEnd/>
            <a:tailEnd type="triangle" w="med" len="me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Đột</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biến</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gen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có</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lợi</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mới</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có</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ý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nghĩa</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trong</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trồng</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trọt</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và</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chăn</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nuôi</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-&gt; </a:t>
            </a:r>
            <a:r>
              <a:rPr kumimoji="0" lang="en-US" altLang="en-US" sz="24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là</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nguồn</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nguyên</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liệu</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phong</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phú</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cho</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chọn</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giống</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và</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tiến</a:t>
            </a:r>
            <a:r>
              <a:rPr kumimoji="0" lang="en-US" altLang="en-US" sz="2400" i="0" u="none" strike="noStrike" kern="0" cap="none" spc="0" normalizeH="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0" cap="none" spc="0" normalizeH="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hóa</a:t>
            </a:r>
            <a:r>
              <a:rPr kumimoji="0" lang="en-US" altLang="en-US" sz="24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922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47800" y="285750"/>
            <a:ext cx="6096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nêu</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cs typeface="Times New Roman" panose="02020603050405020304" pitchFamily="18" charset="0"/>
              </a:rPr>
              <a:t> gene?</a:t>
            </a:r>
          </a:p>
        </p:txBody>
      </p:sp>
      <p:sp>
        <p:nvSpPr>
          <p:cNvPr id="6" name="Rectangle 5"/>
          <p:cNvSpPr/>
          <p:nvPr/>
        </p:nvSpPr>
        <p:spPr>
          <a:xfrm>
            <a:off x="609600" y="1733550"/>
            <a:ext cx="8001000" cy="3046988"/>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Tác hại của đột biến gene: </a:t>
            </a:r>
            <a:r>
              <a:rPr lang="vi-VN" sz="2400" dirty="0">
                <a:solidFill>
                  <a:srgbClr val="000000"/>
                </a:solidFill>
                <a:latin typeface="Times New Roman" panose="02020603050405020304" pitchFamily="18" charset="0"/>
                <a:cs typeface="Times New Roman" panose="02020603050405020304" pitchFamily="18" charset="0"/>
              </a:rPr>
              <a:t>Đột biến gene phá vỡ sự hài hòa trong kiểu gene thường tạo nên kiểu hình có hại làm giảm khả năng sống sót, sinh sản, thích nghi của sinh vật.</a:t>
            </a:r>
          </a:p>
          <a:p>
            <a:pPr algn="just"/>
            <a:r>
              <a:rPr lang="vi-VN" sz="2400" dirty="0">
                <a:solidFill>
                  <a:srgbClr val="FF0000"/>
                </a:solidFill>
                <a:latin typeface="Times New Roman" panose="02020603050405020304" pitchFamily="18" charset="0"/>
                <a:cs typeface="Times New Roman" panose="02020603050405020304" pitchFamily="18" charset="0"/>
              </a:rPr>
              <a:t>- Ý nghĩa của đột biến gene: </a:t>
            </a:r>
            <a:r>
              <a:rPr lang="vi-VN" sz="2400" dirty="0">
                <a:solidFill>
                  <a:srgbClr val="000000"/>
                </a:solidFill>
                <a:latin typeface="Times New Roman" panose="02020603050405020304" pitchFamily="18" charset="0"/>
                <a:cs typeface="Times New Roman" panose="02020603050405020304" pitchFamily="18" charset="0"/>
              </a:rPr>
              <a:t>Đột biến gene làm xuất hiện các allele khác nhau của cùng một gene. Qua giao phối sẽ xuất hiện nhiều loại kiểu gene và kiểu hình mới góp phần tạo nên sự đa dạng sinh học, cung cấp nguyên liệu phong phú cho quá trình tiến hóa và chọn giống.</a:t>
            </a:r>
          </a:p>
        </p:txBody>
      </p:sp>
    </p:spTree>
    <p:extLst>
      <p:ext uri="{BB962C8B-B14F-4D97-AF65-F5344CB8AC3E}">
        <p14:creationId xmlns:p14="http://schemas.microsoft.com/office/powerpoint/2010/main" val="380967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33350"/>
            <a:ext cx="8001000"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Lấy một số ví dụ để chỉ ra đột biến gene có lợi cho cơ thể sinh vật và cho nhu cầu của con người</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09600" y="1504950"/>
            <a:ext cx="8001000" cy="1323439"/>
          </a:xfrm>
          <a:prstGeom prst="rect">
            <a:avLst/>
          </a:prstGeom>
        </p:spPr>
        <p:txBody>
          <a:bodyPr wrap="square">
            <a:spAutoFit/>
          </a:bodyPr>
          <a:lstStyle/>
          <a:p>
            <a:pPr algn="just"/>
            <a:r>
              <a:rPr lang="vi-VN" sz="2000" dirty="0">
                <a:solidFill>
                  <a:srgbClr val="0070C0"/>
                </a:solidFill>
                <a:latin typeface="Times New Roman" panose="02020603050405020304" pitchFamily="18" charset="0"/>
                <a:cs typeface="Times New Roman" panose="02020603050405020304" pitchFamily="18" charset="0"/>
              </a:rPr>
              <a:t>+ Đột biến gene kháng thuốc trừ sâu ở côn trùng là đột biến có lợi trong môi trường có thuốc trừ sâu.</a:t>
            </a:r>
          </a:p>
          <a:p>
            <a:pPr algn="just"/>
            <a:r>
              <a:rPr lang="vi-VN" sz="2000" dirty="0">
                <a:solidFill>
                  <a:srgbClr val="0070C0"/>
                </a:solidFill>
                <a:latin typeface="Times New Roman" panose="02020603050405020304" pitchFamily="18" charset="0"/>
                <a:cs typeface="Times New Roman" panose="02020603050405020304" pitchFamily="18" charset="0"/>
              </a:rPr>
              <a:t>+ Giống lúa CM5 mang gene bị đột biến cấu trúc làm xuất hiện những tính trạng tốt như: chịu rét, chống chịu sâu bệnh khá, chịu mặn </a:t>
            </a:r>
            <a:r>
              <a:rPr lang="vi-VN" sz="2000">
                <a:solidFill>
                  <a:srgbClr val="0070C0"/>
                </a:solidFill>
                <a:latin typeface="Times New Roman" panose="02020603050405020304" pitchFamily="18" charset="0"/>
                <a:cs typeface="Times New Roman" panose="02020603050405020304" pitchFamily="18" charset="0"/>
              </a:rPr>
              <a:t>tốt.</a:t>
            </a:r>
            <a:endParaRPr lang="vi-VN" sz="2000"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09600" y="1047750"/>
            <a:ext cx="8229600" cy="400110"/>
          </a:xfrm>
          <a:prstGeom prst="rect">
            <a:avLst/>
          </a:prstGeom>
        </p:spPr>
        <p:txBody>
          <a:bodyPr wrap="square">
            <a:spAutoFit/>
          </a:bodyPr>
          <a:lstStyle/>
          <a:p>
            <a:r>
              <a:rPr lang="vi-VN" sz="2000" dirty="0">
                <a:solidFill>
                  <a:srgbClr val="7030A0"/>
                </a:solidFill>
                <a:latin typeface="Times New Roman" panose="02020603050405020304" pitchFamily="18" charset="0"/>
                <a:cs typeface="Times New Roman" panose="02020603050405020304" pitchFamily="18" charset="0"/>
              </a:rPr>
              <a:t>- Một số ví dụ để chỉ ra đột biến gene có lợi cho cơ thể sinh vật:</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D4F40C2-2BE6-9830-F0D9-4DE96530FCB9}"/>
              </a:ext>
            </a:extLst>
          </p:cNvPr>
          <p:cNvSpPr/>
          <p:nvPr/>
        </p:nvSpPr>
        <p:spPr>
          <a:xfrm>
            <a:off x="533400" y="2828389"/>
            <a:ext cx="8001000" cy="1631216"/>
          </a:xfrm>
          <a:prstGeom prst="rect">
            <a:avLst/>
          </a:prstGeom>
        </p:spPr>
        <p:txBody>
          <a:bodyPr wrap="square">
            <a:spAutoFit/>
          </a:bodyPr>
          <a:lstStyle/>
          <a:p>
            <a:pPr algn="just"/>
            <a:r>
              <a:rPr lang="vi-VN" sz="200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Một số ví dụ để chỉ ra đột biến gene có lợi cho nhu cầu của con người:</a:t>
            </a:r>
          </a:p>
          <a:p>
            <a:pPr algn="just"/>
            <a:r>
              <a:rPr lang="vi-VN" sz="2000" dirty="0">
                <a:solidFill>
                  <a:srgbClr val="0070C0"/>
                </a:solidFill>
                <a:latin typeface="Times New Roman" panose="02020603050405020304" pitchFamily="18" charset="0"/>
                <a:cs typeface="Times New Roman" panose="02020603050405020304" pitchFamily="18" charset="0"/>
              </a:rPr>
              <a:t>+ Hoa lan đột biến có giá trị kinh tế cao.</a:t>
            </a:r>
          </a:p>
          <a:p>
            <a:pPr algn="just"/>
            <a:r>
              <a:rPr lang="vi-VN" sz="2000" dirty="0">
                <a:solidFill>
                  <a:srgbClr val="0070C0"/>
                </a:solidFill>
                <a:latin typeface="Times New Roman" panose="02020603050405020304" pitchFamily="18" charset="0"/>
                <a:cs typeface="Times New Roman" panose="02020603050405020304" pitchFamily="18" charset="0"/>
              </a:rPr>
              <a:t>+ Giống cà chua đột biến gene có hàm lượng gamma aminobutyric acid (GABA) trong quả cao hơn khoảng 5 – 6 lần so với cà chua trong tự nhiên.</a:t>
            </a:r>
          </a:p>
          <a:p>
            <a:pPr algn="just"/>
            <a:r>
              <a:rPr lang="vi-VN" sz="2000" dirty="0">
                <a:solidFill>
                  <a:srgbClr val="0070C0"/>
                </a:solidFill>
                <a:latin typeface="Times New Roman" panose="02020603050405020304" pitchFamily="18" charset="0"/>
                <a:cs typeface="Times New Roman" panose="02020603050405020304" pitchFamily="18" charset="0"/>
              </a:rPr>
              <a:t>+ Ngô ngọt đột biến gene có hàm lượng đường trong hạt cao.</a:t>
            </a:r>
          </a:p>
        </p:txBody>
      </p:sp>
    </p:spTree>
    <p:extLst>
      <p:ext uri="{BB962C8B-B14F-4D97-AF65-F5344CB8AC3E}">
        <p14:creationId xmlns:p14="http://schemas.microsoft.com/office/powerpoint/2010/main" val="4307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0113" y="666750"/>
            <a:ext cx="1750800" cy="461665"/>
          </a:xfrm>
          <a:prstGeom prst="rect">
            <a:avLst/>
          </a:prstGeom>
        </p:spPr>
        <p:txBody>
          <a:bodyPr wrap="none">
            <a:spAutoFit/>
          </a:bodyPr>
          <a:lstStyle/>
          <a:p>
            <a:r>
              <a:rPr lang="en-US" sz="2400" b="1" dirty="0" err="1">
                <a:solidFill>
                  <a:srgbClr val="0E00C0"/>
                </a:solidFill>
                <a:latin typeface="Times New Roman" pitchFamily="18" charset="0"/>
                <a:sym typeface="Wingdings 2" pitchFamily="18" charset="2"/>
              </a:rPr>
              <a:t>NỘI</a:t>
            </a:r>
            <a:r>
              <a:rPr lang="en-US" sz="2400" b="1" dirty="0">
                <a:solidFill>
                  <a:srgbClr val="0E00C0"/>
                </a:solidFill>
                <a:latin typeface="Times New Roman" pitchFamily="18" charset="0"/>
                <a:sym typeface="Wingdings 2" pitchFamily="18" charset="2"/>
              </a:rPr>
              <a:t> DUNG</a:t>
            </a:r>
            <a:endParaRPr lang="en-US" sz="2400" dirty="0"/>
          </a:p>
        </p:txBody>
      </p:sp>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BÀI</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38:  ĐỘT </a:t>
            </a:r>
            <a:r>
              <a:rPr kumimoji="0" lang="en-US" sz="24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GENE</a:t>
            </a:r>
          </a:p>
        </p:txBody>
      </p:sp>
      <p:sp>
        <p:nvSpPr>
          <p:cNvPr id="6" name="Rectangle 5"/>
          <p:cNvSpPr/>
          <p:nvPr/>
        </p:nvSpPr>
        <p:spPr>
          <a:xfrm>
            <a:off x="595745" y="1816686"/>
            <a:ext cx="4712380" cy="461665"/>
          </a:xfrm>
          <a:prstGeom prst="rect">
            <a:avLst/>
          </a:prstGeom>
        </p:spPr>
        <p:txBody>
          <a:bodyPr wrap="none">
            <a:spAutoFit/>
          </a:bodyPr>
          <a:lstStyle/>
          <a:p>
            <a:r>
              <a:rPr lang="en-US" sz="2400" b="1" dirty="0">
                <a:solidFill>
                  <a:srgbClr val="0E00C0"/>
                </a:solidFill>
                <a:latin typeface="Times New Roman" pitchFamily="18" charset="0"/>
                <a:sym typeface="Wingdings 2" pitchFamily="18" charset="2"/>
              </a:rPr>
              <a:t>I. </a:t>
            </a:r>
            <a:r>
              <a:rPr lang="en-US" sz="2400" b="1" dirty="0" err="1">
                <a:solidFill>
                  <a:srgbClr val="0E00C0"/>
                </a:solidFill>
                <a:latin typeface="Times New Roman" pitchFamily="18" charset="0"/>
                <a:sym typeface="Wingdings 2" pitchFamily="18" charset="2"/>
              </a:rPr>
              <a:t>KHÁI</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NIỆM</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ĐỘT</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BIẾN</a:t>
            </a:r>
            <a:r>
              <a:rPr lang="en-US" sz="2400" b="1" dirty="0">
                <a:solidFill>
                  <a:srgbClr val="0E00C0"/>
                </a:solidFill>
                <a:latin typeface="Times New Roman" pitchFamily="18" charset="0"/>
                <a:sym typeface="Wingdings 2" pitchFamily="18" charset="2"/>
              </a:rPr>
              <a:t> GENE</a:t>
            </a:r>
            <a:endParaRPr lang="en-US" sz="2400" dirty="0"/>
          </a:p>
        </p:txBody>
      </p:sp>
      <p:sp>
        <p:nvSpPr>
          <p:cNvPr id="7" name="Rectangle 6"/>
          <p:cNvSpPr/>
          <p:nvPr/>
        </p:nvSpPr>
        <p:spPr>
          <a:xfrm>
            <a:off x="595745" y="2495550"/>
            <a:ext cx="7126246" cy="461665"/>
          </a:xfrm>
          <a:prstGeom prst="rect">
            <a:avLst/>
          </a:prstGeom>
        </p:spPr>
        <p:txBody>
          <a:bodyPr wrap="none">
            <a:spAutoFit/>
          </a:bodyPr>
          <a:lstStyle/>
          <a:p>
            <a:r>
              <a:rPr lang="en-US" sz="2400" b="1" dirty="0">
                <a:solidFill>
                  <a:srgbClr val="0E00C0"/>
                </a:solidFill>
                <a:latin typeface="Times New Roman" pitchFamily="18" charset="0"/>
                <a:sym typeface="Wingdings 2" pitchFamily="18" charset="2"/>
              </a:rPr>
              <a:t>II. Ý </a:t>
            </a:r>
            <a:r>
              <a:rPr lang="en-US" sz="2400" b="1" dirty="0" err="1">
                <a:solidFill>
                  <a:srgbClr val="0E00C0"/>
                </a:solidFill>
                <a:latin typeface="Times New Roman" pitchFamily="18" charset="0"/>
                <a:sym typeface="Wingdings 2" pitchFamily="18" charset="2"/>
              </a:rPr>
              <a:t>NGHĨA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VÀ</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TÁC</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HẠI</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CỦA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ĐỘT</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BIẾN</a:t>
            </a:r>
            <a:r>
              <a:rPr lang="en-US" sz="2400" b="1" dirty="0">
                <a:solidFill>
                  <a:srgbClr val="0E00C0"/>
                </a:solidFill>
                <a:latin typeface="Times New Roman" pitchFamily="18" charset="0"/>
                <a:sym typeface="Wingdings 2" pitchFamily="18" charset="2"/>
              </a:rPr>
              <a:t> GENE</a:t>
            </a:r>
            <a:endParaRPr lang="en-US" sz="2400" dirty="0"/>
          </a:p>
        </p:txBody>
      </p:sp>
    </p:spTree>
    <p:extLst>
      <p:ext uri="{BB962C8B-B14F-4D97-AF65-F5344CB8AC3E}">
        <p14:creationId xmlns:p14="http://schemas.microsoft.com/office/powerpoint/2010/main" val="4848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66750"/>
            <a:ext cx="7924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6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400" b="1" kern="0" dirty="0" err="1">
                <a:solidFill>
                  <a:srgbClr val="FF0000"/>
                </a:solidFill>
                <a:latin typeface="Times New Roman" pitchFamily="18" charset="0"/>
                <a:cs typeface="Times New Roman" pitchFamily="18" charset="0"/>
              </a:rPr>
              <a:t>BÀI</a:t>
            </a:r>
            <a:r>
              <a:rPr lang="en-US" sz="2400" b="1" kern="0" dirty="0">
                <a:solidFill>
                  <a:srgbClr val="FF0000"/>
                </a:solidFill>
                <a:latin typeface="Times New Roman" pitchFamily="18" charset="0"/>
                <a:cs typeface="Times New Roman" pitchFamily="18" charset="0"/>
              </a:rPr>
              <a:t> 38:  ĐỘT </a:t>
            </a:r>
            <a:r>
              <a:rPr lang="en-US" sz="2400" b="1" kern="0" dirty="0" err="1">
                <a:solidFill>
                  <a:srgbClr val="FF0000"/>
                </a:solidFill>
                <a:latin typeface="Times New Roman" pitchFamily="18" charset="0"/>
                <a:cs typeface="Times New Roman" pitchFamily="18" charset="0"/>
              </a:rPr>
              <a:t>BIẾN</a:t>
            </a:r>
            <a:r>
              <a:rPr lang="en-US" sz="2400" b="1" kern="0" dirty="0">
                <a:solidFill>
                  <a:srgbClr val="FF0000"/>
                </a:solidFill>
                <a:latin typeface="Times New Roman" pitchFamily="18" charset="0"/>
                <a:cs typeface="Times New Roman" pitchFamily="18" charset="0"/>
              </a:rPr>
              <a:t> GENE</a:t>
            </a:r>
          </a:p>
        </p:txBody>
      </p:sp>
      <p:sp>
        <p:nvSpPr>
          <p:cNvPr id="7" name="Rectangle 6"/>
          <p:cNvSpPr/>
          <p:nvPr/>
        </p:nvSpPr>
        <p:spPr>
          <a:xfrm>
            <a:off x="152400" y="666750"/>
            <a:ext cx="7126246" cy="461665"/>
          </a:xfrm>
          <a:prstGeom prst="rect">
            <a:avLst/>
          </a:prstGeom>
        </p:spPr>
        <p:txBody>
          <a:bodyPr wrap="none">
            <a:spAutoFit/>
          </a:bodyPr>
          <a:lstStyle/>
          <a:p>
            <a:r>
              <a:rPr lang="en-US" sz="2400" b="1">
                <a:solidFill>
                  <a:srgbClr val="0E00C0"/>
                </a:solidFill>
                <a:latin typeface="Times New Roman" pitchFamily="18" charset="0"/>
                <a:sym typeface="Wingdings 2" pitchFamily="18" charset="2"/>
              </a:rPr>
              <a:t>2. </a:t>
            </a:r>
            <a:r>
              <a:rPr lang="en-US" sz="2400" b="1" dirty="0">
                <a:solidFill>
                  <a:srgbClr val="0E00C0"/>
                </a:solidFill>
                <a:latin typeface="Times New Roman" pitchFamily="18" charset="0"/>
                <a:sym typeface="Wingdings 2" pitchFamily="18" charset="2"/>
              </a:rPr>
              <a:t>Ý </a:t>
            </a:r>
            <a:r>
              <a:rPr lang="en-US" sz="2400" b="1" dirty="0" err="1">
                <a:solidFill>
                  <a:srgbClr val="0E00C0"/>
                </a:solidFill>
                <a:latin typeface="Times New Roman" pitchFamily="18" charset="0"/>
                <a:sym typeface="Wingdings 2" pitchFamily="18" charset="2"/>
              </a:rPr>
              <a:t>NGHĨA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VÀ</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TÁC</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HẠI</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CỦA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ĐỘT</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BIẾN</a:t>
            </a:r>
            <a:r>
              <a:rPr lang="en-US" sz="2400" b="1" dirty="0">
                <a:solidFill>
                  <a:srgbClr val="0E00C0"/>
                </a:solidFill>
                <a:latin typeface="Times New Roman" pitchFamily="18" charset="0"/>
                <a:sym typeface="Wingdings 2" pitchFamily="18" charset="2"/>
              </a:rPr>
              <a:t> GENE</a:t>
            </a:r>
            <a:endParaRPr lang="en-US" sz="2400" dirty="0">
              <a:solidFill>
                <a:srgbClr val="000000"/>
              </a:solidFill>
            </a:endParaRPr>
          </a:p>
        </p:txBody>
      </p:sp>
      <p:sp>
        <p:nvSpPr>
          <p:cNvPr id="3" name="Rectangle 2"/>
          <p:cNvSpPr/>
          <p:nvPr/>
        </p:nvSpPr>
        <p:spPr>
          <a:xfrm>
            <a:off x="803563" y="1987108"/>
            <a:ext cx="8061613" cy="830997"/>
          </a:xfrm>
          <a:prstGeom prst="rect">
            <a:avLst/>
          </a:prstGeom>
        </p:spPr>
        <p:txBody>
          <a:bodyPr wrap="square">
            <a:spAutoFit/>
          </a:bodyPr>
          <a:lstStyle/>
          <a:p>
            <a:r>
              <a:rPr lang="en-US" sz="2400" dirty="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810490" y="3004269"/>
            <a:ext cx="8054685" cy="830997"/>
          </a:xfrm>
          <a:prstGeom prst="rect">
            <a:avLst/>
          </a:prstGeom>
        </p:spPr>
        <p:txBody>
          <a:bodyPr wrap="square">
            <a:spAutoFit/>
          </a:bodyPr>
          <a:lstStyle/>
          <a:p>
            <a:r>
              <a:rPr lang="en-US" sz="2400" dirty="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cung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cấp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nguồn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phú</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803564" y="3983404"/>
            <a:ext cx="7807036" cy="830997"/>
          </a:xfrm>
          <a:prstGeom prst="rect">
            <a:avLst/>
          </a:prstGeom>
        </p:spPr>
        <p:txBody>
          <a:bodyPr wrap="square">
            <a:spAutoFit/>
          </a:bodyPr>
          <a:lstStyle/>
          <a:p>
            <a:r>
              <a:rPr lang="en-US" sz="2400" dirty="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Mức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tổ</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môi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cs typeface="Times New Roman" panose="02020603050405020304" pitchFamily="18" charset="0"/>
              </a:rPr>
              <a:t>.</a:t>
            </a:r>
          </a:p>
        </p:txBody>
      </p:sp>
      <p:pic>
        <p:nvPicPr>
          <p:cNvPr id="11"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823" y="1385445"/>
            <a:ext cx="6858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10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04800" y="1828800"/>
            <a:ext cx="1066800" cy="61555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algn="ctr" eaLnBrk="0" fontAlgn="base" hangingPunct="0">
              <a:spcBef>
                <a:spcPct val="0"/>
              </a:spcBef>
              <a:spcAft>
                <a:spcPct val="0"/>
              </a:spcAft>
            </a:pPr>
            <a:r>
              <a:rPr lang="en-US" b="1">
                <a:solidFill>
                  <a:srgbClr val="000000"/>
                </a:solidFill>
              </a:rPr>
              <a:t>Đột biến gen</a:t>
            </a:r>
          </a:p>
        </p:txBody>
      </p:sp>
      <p:cxnSp>
        <p:nvCxnSpPr>
          <p:cNvPr id="6" name="Straight Arrow Connector 5"/>
          <p:cNvCxnSpPr>
            <a:endCxn id="8" idx="2"/>
          </p:cNvCxnSpPr>
          <p:nvPr/>
        </p:nvCxnSpPr>
        <p:spPr>
          <a:xfrm flipH="1" flipV="1">
            <a:off x="890588" y="718741"/>
            <a:ext cx="1" cy="1110059"/>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04800" y="103188"/>
            <a:ext cx="1171575" cy="61555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algn="ctr" eaLnBrk="0" fontAlgn="base" hangingPunct="0">
              <a:spcBef>
                <a:spcPct val="0"/>
              </a:spcBef>
              <a:spcAft>
                <a:spcPct val="0"/>
              </a:spcAft>
            </a:pPr>
            <a:r>
              <a:rPr lang="en-US" b="1">
                <a:solidFill>
                  <a:srgbClr val="000000"/>
                </a:solidFill>
              </a:rPr>
              <a:t>Đột biến điểm</a:t>
            </a:r>
          </a:p>
        </p:txBody>
      </p:sp>
      <p:cxnSp>
        <p:nvCxnSpPr>
          <p:cNvPr id="9" name="Straight Arrow Connector 8"/>
          <p:cNvCxnSpPr/>
          <p:nvPr/>
        </p:nvCxnSpPr>
        <p:spPr>
          <a:xfrm>
            <a:off x="1459675" y="285750"/>
            <a:ext cx="1447800" cy="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2905125" y="103188"/>
            <a:ext cx="3651250" cy="35394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Biến đổi liên quan đến 1 cặp Nu</a:t>
            </a:r>
          </a:p>
        </p:txBody>
      </p:sp>
      <p:sp>
        <p:nvSpPr>
          <p:cNvPr id="12" name="TextBox 11"/>
          <p:cNvSpPr txBox="1">
            <a:spLocks noChangeArrowheads="1"/>
          </p:cNvSpPr>
          <p:nvPr/>
        </p:nvSpPr>
        <p:spPr bwMode="auto">
          <a:xfrm>
            <a:off x="1981200" y="1200150"/>
            <a:ext cx="1138238" cy="3524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Các dạng</a:t>
            </a:r>
          </a:p>
        </p:txBody>
      </p:sp>
      <p:cxnSp>
        <p:nvCxnSpPr>
          <p:cNvPr id="13" name="Straight Arrow Connector 12"/>
          <p:cNvCxnSpPr>
            <a:endCxn id="12" idx="1"/>
          </p:cNvCxnSpPr>
          <p:nvPr/>
        </p:nvCxnSpPr>
        <p:spPr>
          <a:xfrm flipV="1">
            <a:off x="1371600" y="1376363"/>
            <a:ext cx="609600" cy="682625"/>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3"/>
            <a:endCxn id="17" idx="1"/>
          </p:cNvCxnSpPr>
          <p:nvPr/>
        </p:nvCxnSpPr>
        <p:spPr>
          <a:xfrm flipV="1">
            <a:off x="3119438" y="720661"/>
            <a:ext cx="532605" cy="655702"/>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3652043" y="543689"/>
            <a:ext cx="2904331"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Thay thế 1 cặp Nu</a:t>
            </a:r>
          </a:p>
        </p:txBody>
      </p:sp>
      <p:cxnSp>
        <p:nvCxnSpPr>
          <p:cNvPr id="29" name="Straight Arrow Connector 28"/>
          <p:cNvCxnSpPr/>
          <p:nvPr/>
        </p:nvCxnSpPr>
        <p:spPr>
          <a:xfrm flipV="1">
            <a:off x="3119438" y="1376362"/>
            <a:ext cx="574675" cy="1068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3652042" y="1101725"/>
            <a:ext cx="2904331"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Mất 1 cặp Nu</a:t>
            </a:r>
          </a:p>
        </p:txBody>
      </p:sp>
      <p:cxnSp>
        <p:nvCxnSpPr>
          <p:cNvPr id="33" name="Straight Arrow Connector 32"/>
          <p:cNvCxnSpPr>
            <a:endCxn id="35" idx="1"/>
          </p:cNvCxnSpPr>
          <p:nvPr/>
        </p:nvCxnSpPr>
        <p:spPr>
          <a:xfrm>
            <a:off x="3119438" y="1404644"/>
            <a:ext cx="532604" cy="348716"/>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3652042" y="1576388"/>
            <a:ext cx="2904331"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Thêm 1 cặp Nu</a:t>
            </a:r>
          </a:p>
        </p:txBody>
      </p:sp>
      <p:cxnSp>
        <p:nvCxnSpPr>
          <p:cNvPr id="40" name="Straight Arrow Connector 39"/>
          <p:cNvCxnSpPr/>
          <p:nvPr/>
        </p:nvCxnSpPr>
        <p:spPr>
          <a:xfrm>
            <a:off x="1393825" y="2066541"/>
            <a:ext cx="587375" cy="235148"/>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1959759" y="2090341"/>
            <a:ext cx="1116012" cy="354012"/>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Cơ chế</a:t>
            </a:r>
          </a:p>
        </p:txBody>
      </p:sp>
      <p:cxnSp>
        <p:nvCxnSpPr>
          <p:cNvPr id="44" name="Straight Arrow Connector 43"/>
          <p:cNvCxnSpPr>
            <a:stCxn id="43" idx="3"/>
          </p:cNvCxnSpPr>
          <p:nvPr/>
        </p:nvCxnSpPr>
        <p:spPr>
          <a:xfrm>
            <a:off x="3075771" y="2267347"/>
            <a:ext cx="576271" cy="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a:spLocks noChangeArrowheads="1"/>
          </p:cNvSpPr>
          <p:nvPr/>
        </p:nvSpPr>
        <p:spPr bwMode="auto">
          <a:xfrm>
            <a:off x="3652043" y="2058988"/>
            <a:ext cx="2904332" cy="61555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Sự kết cặp không đúng trong nhân đôi ADN</a:t>
            </a:r>
          </a:p>
        </p:txBody>
      </p:sp>
      <p:cxnSp>
        <p:nvCxnSpPr>
          <p:cNvPr id="48" name="Straight Arrow Connector 47"/>
          <p:cNvCxnSpPr/>
          <p:nvPr/>
        </p:nvCxnSpPr>
        <p:spPr>
          <a:xfrm>
            <a:off x="3067619" y="2267347"/>
            <a:ext cx="584423" cy="685403"/>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a:spLocks noChangeArrowheads="1"/>
          </p:cNvSpPr>
          <p:nvPr/>
        </p:nvSpPr>
        <p:spPr bwMode="auto">
          <a:xfrm>
            <a:off x="3647093" y="2779712"/>
            <a:ext cx="2909279" cy="35394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Các tác nhân đột biến</a:t>
            </a:r>
          </a:p>
        </p:txBody>
      </p:sp>
      <p:cxnSp>
        <p:nvCxnSpPr>
          <p:cNvPr id="52" name="Straight Arrow Connector 51"/>
          <p:cNvCxnSpPr/>
          <p:nvPr/>
        </p:nvCxnSpPr>
        <p:spPr>
          <a:xfrm flipV="1">
            <a:off x="6554783" y="2400573"/>
            <a:ext cx="569917" cy="528427"/>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a:spLocks noChangeArrowheads="1"/>
          </p:cNvSpPr>
          <p:nvPr/>
        </p:nvSpPr>
        <p:spPr bwMode="auto">
          <a:xfrm>
            <a:off x="7107361" y="2077538"/>
            <a:ext cx="1884239" cy="353943"/>
          </a:xfrm>
          <a:prstGeom prst="rect">
            <a:avLst/>
          </a:prstGeom>
          <a:solidFill>
            <a:srgbClr val="92D050"/>
          </a:solidFill>
          <a:ln>
            <a:noFill/>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Vật lý: UV</a:t>
            </a:r>
          </a:p>
        </p:txBody>
      </p:sp>
      <p:cxnSp>
        <p:nvCxnSpPr>
          <p:cNvPr id="56" name="Straight Arrow Connector 55"/>
          <p:cNvCxnSpPr>
            <a:endCxn id="59" idx="1"/>
          </p:cNvCxnSpPr>
          <p:nvPr/>
        </p:nvCxnSpPr>
        <p:spPr>
          <a:xfrm flipV="1">
            <a:off x="6560334" y="2851979"/>
            <a:ext cx="547026" cy="5460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a:spLocks noChangeArrowheads="1"/>
          </p:cNvSpPr>
          <p:nvPr/>
        </p:nvSpPr>
        <p:spPr bwMode="auto">
          <a:xfrm>
            <a:off x="7107360" y="2675007"/>
            <a:ext cx="1884240" cy="353943"/>
          </a:xfrm>
          <a:prstGeom prst="rect">
            <a:avLst/>
          </a:prstGeom>
          <a:solidFill>
            <a:srgbClr val="92D050"/>
          </a:solidFill>
          <a:ln>
            <a:noFill/>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Hóa học: 5-BU</a:t>
            </a:r>
          </a:p>
        </p:txBody>
      </p:sp>
      <p:cxnSp>
        <p:nvCxnSpPr>
          <p:cNvPr id="65" name="Straight Arrow Connector 64"/>
          <p:cNvCxnSpPr>
            <a:endCxn id="68" idx="1"/>
          </p:cNvCxnSpPr>
          <p:nvPr/>
        </p:nvCxnSpPr>
        <p:spPr>
          <a:xfrm>
            <a:off x="6577931" y="2920006"/>
            <a:ext cx="529428" cy="40517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a:spLocks noChangeArrowheads="1"/>
          </p:cNvSpPr>
          <p:nvPr/>
        </p:nvSpPr>
        <p:spPr bwMode="auto">
          <a:xfrm>
            <a:off x="7107359" y="3148208"/>
            <a:ext cx="1884241" cy="353943"/>
          </a:xfrm>
          <a:prstGeom prst="rect">
            <a:avLst/>
          </a:prstGeom>
          <a:solidFill>
            <a:srgbClr val="92D050"/>
          </a:solidFill>
          <a:ln>
            <a:noFill/>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Sinh học: Vi rút</a:t>
            </a:r>
          </a:p>
        </p:txBody>
      </p:sp>
      <p:cxnSp>
        <p:nvCxnSpPr>
          <p:cNvPr id="74" name="Straight Arrow Connector 73"/>
          <p:cNvCxnSpPr>
            <a:endCxn id="77" idx="1"/>
          </p:cNvCxnSpPr>
          <p:nvPr/>
        </p:nvCxnSpPr>
        <p:spPr>
          <a:xfrm>
            <a:off x="932152" y="2416005"/>
            <a:ext cx="1049048" cy="1116148"/>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a:spLocks noChangeArrowheads="1"/>
          </p:cNvSpPr>
          <p:nvPr/>
        </p:nvSpPr>
        <p:spPr bwMode="auto">
          <a:xfrm>
            <a:off x="1981200" y="3355181"/>
            <a:ext cx="1086419" cy="353943"/>
          </a:xfrm>
          <a:prstGeom prst="rect">
            <a:avLst/>
          </a:prstGeom>
          <a:solidFill>
            <a:srgbClr val="66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Hậu quả</a:t>
            </a:r>
          </a:p>
        </p:txBody>
      </p:sp>
      <p:cxnSp>
        <p:nvCxnSpPr>
          <p:cNvPr id="78" name="Straight Arrow Connector 77"/>
          <p:cNvCxnSpPr/>
          <p:nvPr/>
        </p:nvCxnSpPr>
        <p:spPr>
          <a:xfrm>
            <a:off x="3047061" y="3488180"/>
            <a:ext cx="600032" cy="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a:spLocks noChangeArrowheads="1"/>
          </p:cNvSpPr>
          <p:nvPr/>
        </p:nvSpPr>
        <p:spPr bwMode="auto">
          <a:xfrm>
            <a:off x="3652043" y="3355180"/>
            <a:ext cx="2902740" cy="1138773"/>
          </a:xfrm>
          <a:prstGeom prst="rect">
            <a:avLst/>
          </a:prstGeom>
          <a:solidFill>
            <a:srgbClr val="66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Có lợi, có hại hoặc trung tính. Phụ thuộc vào tổ hợp gen và điều kiện môi trường.</a:t>
            </a:r>
          </a:p>
        </p:txBody>
      </p:sp>
      <p:sp>
        <p:nvSpPr>
          <p:cNvPr id="86" name="TextBox 85"/>
          <p:cNvSpPr txBox="1">
            <a:spLocks noChangeArrowheads="1"/>
          </p:cNvSpPr>
          <p:nvPr/>
        </p:nvSpPr>
        <p:spPr bwMode="auto">
          <a:xfrm>
            <a:off x="381000" y="3355181"/>
            <a:ext cx="1084767" cy="353943"/>
          </a:xfrm>
          <a:prstGeom prst="rect">
            <a:avLst/>
          </a:prstGeom>
          <a:solidFill>
            <a:srgbClr val="FF9900"/>
          </a:solidFill>
          <a:ln w="9525">
            <a:solidFill>
              <a:srgbClr val="000000"/>
            </a:solidFill>
            <a:miter lim="800000"/>
            <a:headEnd/>
            <a:tailEnd/>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Ý nghĩa</a:t>
            </a:r>
          </a:p>
        </p:txBody>
      </p:sp>
      <p:sp>
        <p:nvSpPr>
          <p:cNvPr id="90" name="TextBox 89"/>
          <p:cNvSpPr txBox="1">
            <a:spLocks noChangeArrowheads="1"/>
          </p:cNvSpPr>
          <p:nvPr/>
        </p:nvSpPr>
        <p:spPr bwMode="auto">
          <a:xfrm>
            <a:off x="156368" y="4160116"/>
            <a:ext cx="906463" cy="615553"/>
          </a:xfrm>
          <a:prstGeom prst="rect">
            <a:avLst/>
          </a:prstGeom>
          <a:solidFill>
            <a:srgbClr val="FF9900"/>
          </a:solidFill>
          <a:ln>
            <a:noFill/>
          </a:ln>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Tiến hóa</a:t>
            </a:r>
          </a:p>
        </p:txBody>
      </p:sp>
      <p:sp>
        <p:nvSpPr>
          <p:cNvPr id="94" name="TextBox 93"/>
          <p:cNvSpPr txBox="1">
            <a:spLocks noChangeArrowheads="1"/>
          </p:cNvSpPr>
          <p:nvPr/>
        </p:nvSpPr>
        <p:spPr bwMode="auto">
          <a:xfrm>
            <a:off x="1394283" y="4160127"/>
            <a:ext cx="906463" cy="615553"/>
          </a:xfrm>
          <a:prstGeom prst="rect">
            <a:avLst/>
          </a:prstGeom>
          <a:solidFill>
            <a:srgbClr val="FF9900"/>
          </a:solidFill>
          <a:ln>
            <a:noFill/>
          </a:ln>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Chọn giống</a:t>
            </a:r>
          </a:p>
        </p:txBody>
      </p:sp>
      <p:cxnSp>
        <p:nvCxnSpPr>
          <p:cNvPr id="84" name="Straight Arrow Connector 83"/>
          <p:cNvCxnSpPr>
            <a:stCxn id="4" idx="2"/>
          </p:cNvCxnSpPr>
          <p:nvPr/>
        </p:nvCxnSpPr>
        <p:spPr>
          <a:xfrm>
            <a:off x="838200" y="2444353"/>
            <a:ext cx="72520" cy="934037"/>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609600" y="3709124"/>
            <a:ext cx="322552" cy="467018"/>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6" idx="2"/>
          </p:cNvCxnSpPr>
          <p:nvPr/>
        </p:nvCxnSpPr>
        <p:spPr>
          <a:xfrm>
            <a:off x="923384" y="3709124"/>
            <a:ext cx="924130" cy="490131"/>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4874973"/>
      </p:ext>
    </p:extLst>
  </p:cSld>
  <p:clrMapOvr>
    <a:masterClrMapping/>
  </p:clrMapOvr>
  <mc:AlternateContent xmlns:mc="http://schemas.openxmlformats.org/markup-compatibility/2006" xmlns:p14="http://schemas.microsoft.com/office/powerpoint/2010/main">
    <mc:Choice Requires="p14">
      <p:transition spd="slow" p14:dur="2000" advTm="64684"/>
    </mc:Choice>
    <mc:Fallback xmlns="">
      <p:transition spd="slow" advTm="6468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500" fill="hold"/>
                                        <p:tgtEl>
                                          <p:spTgt spid="44"/>
                                        </p:tgtEl>
                                        <p:attrNameLst>
                                          <p:attrName>ppt_x</p:attrName>
                                        </p:attrNameLst>
                                      </p:cBhvr>
                                      <p:tavLst>
                                        <p:tav tm="0">
                                          <p:val>
                                            <p:strVal val="#ppt_x"/>
                                          </p:val>
                                        </p:tav>
                                        <p:tav tm="100000">
                                          <p:val>
                                            <p:strVal val="#ppt_x"/>
                                          </p:val>
                                        </p:tav>
                                      </p:tavLst>
                                    </p:anim>
                                    <p:anim calcmode="lin" valueType="num">
                                      <p:cBhvr additive="base">
                                        <p:cTn id="8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500" fill="hold"/>
                                        <p:tgtEl>
                                          <p:spTgt spid="48"/>
                                        </p:tgtEl>
                                        <p:attrNameLst>
                                          <p:attrName>ppt_x</p:attrName>
                                        </p:attrNameLst>
                                      </p:cBhvr>
                                      <p:tavLst>
                                        <p:tav tm="0">
                                          <p:val>
                                            <p:strVal val="#ppt_x"/>
                                          </p:val>
                                        </p:tav>
                                        <p:tav tm="100000">
                                          <p:val>
                                            <p:strVal val="#ppt_x"/>
                                          </p:val>
                                        </p:tav>
                                      </p:tavLst>
                                    </p:anim>
                                    <p:anim calcmode="lin" valueType="num">
                                      <p:cBhvr additive="base">
                                        <p:cTn id="9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nodeType="click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ppt_x"/>
                                          </p:val>
                                        </p:tav>
                                        <p:tav tm="100000">
                                          <p:val>
                                            <p:strVal val="#ppt_x"/>
                                          </p:val>
                                        </p:tav>
                                      </p:tavLst>
                                    </p:anim>
                                    <p:anim calcmode="lin" valueType="num">
                                      <p:cBhvr additive="base">
                                        <p:cTn id="10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4" fill="hold" nodeType="click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ppt_x"/>
                                          </p:val>
                                        </p:tav>
                                        <p:tav tm="100000">
                                          <p:val>
                                            <p:strVal val="#ppt_x"/>
                                          </p:val>
                                        </p:tav>
                                      </p:tavLst>
                                    </p:anim>
                                    <p:anim calcmode="lin" valueType="num">
                                      <p:cBhvr additive="base">
                                        <p:cTn id="1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65"/>
                                        </p:tgtEl>
                                        <p:attrNameLst>
                                          <p:attrName>style.visibility</p:attrName>
                                        </p:attrNameLst>
                                      </p:cBhvr>
                                      <p:to>
                                        <p:strVal val="visible"/>
                                      </p:to>
                                    </p:set>
                                    <p:anim calcmode="lin" valueType="num">
                                      <p:cBhvr additive="base">
                                        <p:cTn id="121" dur="500" fill="hold"/>
                                        <p:tgtEl>
                                          <p:spTgt spid="65"/>
                                        </p:tgtEl>
                                        <p:attrNameLst>
                                          <p:attrName>ppt_x</p:attrName>
                                        </p:attrNameLst>
                                      </p:cBhvr>
                                      <p:tavLst>
                                        <p:tav tm="0">
                                          <p:val>
                                            <p:strVal val="#ppt_x"/>
                                          </p:val>
                                        </p:tav>
                                        <p:tav tm="100000">
                                          <p:val>
                                            <p:strVal val="#ppt_x"/>
                                          </p:val>
                                        </p:tav>
                                      </p:tavLst>
                                    </p:anim>
                                    <p:anim calcmode="lin" valueType="num">
                                      <p:cBhvr additive="base">
                                        <p:cTn id="12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nodeType="clickEffect">
                                  <p:stCondLst>
                                    <p:cond delay="0"/>
                                  </p:stCondLst>
                                  <p:childTnLst>
                                    <p:set>
                                      <p:cBhvr>
                                        <p:cTn id="130" dur="1" fill="hold">
                                          <p:stCondLst>
                                            <p:cond delay="0"/>
                                          </p:stCondLst>
                                        </p:cTn>
                                        <p:tgtEl>
                                          <p:spTgt spid="74"/>
                                        </p:tgtEl>
                                        <p:attrNameLst>
                                          <p:attrName>style.visibility</p:attrName>
                                        </p:attrNameLst>
                                      </p:cBhvr>
                                      <p:to>
                                        <p:strVal val="visible"/>
                                      </p:to>
                                    </p:set>
                                    <p:anim calcmode="lin" valueType="num">
                                      <p:cBhvr additive="base">
                                        <p:cTn id="131" dur="500" fill="hold"/>
                                        <p:tgtEl>
                                          <p:spTgt spid="74"/>
                                        </p:tgtEl>
                                        <p:attrNameLst>
                                          <p:attrName>ppt_x</p:attrName>
                                        </p:attrNameLst>
                                      </p:cBhvr>
                                      <p:tavLst>
                                        <p:tav tm="0">
                                          <p:val>
                                            <p:strVal val="#ppt_x"/>
                                          </p:val>
                                        </p:tav>
                                        <p:tav tm="100000">
                                          <p:val>
                                            <p:strVal val="#ppt_x"/>
                                          </p:val>
                                        </p:tav>
                                      </p:tavLst>
                                    </p:anim>
                                    <p:anim calcmode="lin" valueType="num">
                                      <p:cBhvr additive="base">
                                        <p:cTn id="1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77"/>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ntr" presetSubtype="4" fill="hold" nodeType="clickEffect">
                                  <p:stCondLst>
                                    <p:cond delay="0"/>
                                  </p:stCondLst>
                                  <p:childTnLst>
                                    <p:set>
                                      <p:cBhvr>
                                        <p:cTn id="140" dur="1" fill="hold">
                                          <p:stCondLst>
                                            <p:cond delay="0"/>
                                          </p:stCondLst>
                                        </p:cTn>
                                        <p:tgtEl>
                                          <p:spTgt spid="78"/>
                                        </p:tgtEl>
                                        <p:attrNameLst>
                                          <p:attrName>style.visibility</p:attrName>
                                        </p:attrNameLst>
                                      </p:cBhvr>
                                      <p:to>
                                        <p:strVal val="visible"/>
                                      </p:to>
                                    </p:set>
                                    <p:anim calcmode="lin" valueType="num">
                                      <p:cBhvr additive="base">
                                        <p:cTn id="141" dur="500" fill="hold"/>
                                        <p:tgtEl>
                                          <p:spTgt spid="78"/>
                                        </p:tgtEl>
                                        <p:attrNameLst>
                                          <p:attrName>ppt_x</p:attrName>
                                        </p:attrNameLst>
                                      </p:cBhvr>
                                      <p:tavLst>
                                        <p:tav tm="0">
                                          <p:val>
                                            <p:strVal val="#ppt_x"/>
                                          </p:val>
                                        </p:tav>
                                        <p:tav tm="100000">
                                          <p:val>
                                            <p:strVal val="#ppt_x"/>
                                          </p:val>
                                        </p:tav>
                                      </p:tavLst>
                                    </p:anim>
                                    <p:anim calcmode="lin" valueType="num">
                                      <p:cBhvr additive="base">
                                        <p:cTn id="14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84"/>
                                        </p:tgtEl>
                                        <p:attrNameLst>
                                          <p:attrName>style.visibility</p:attrName>
                                        </p:attrNameLst>
                                      </p:cBhvr>
                                      <p:to>
                                        <p:strVal val="visible"/>
                                      </p:to>
                                    </p:set>
                                    <p:anim calcmode="lin" valueType="num">
                                      <p:cBhvr additive="base">
                                        <p:cTn id="151" dur="500" fill="hold"/>
                                        <p:tgtEl>
                                          <p:spTgt spid="84"/>
                                        </p:tgtEl>
                                        <p:attrNameLst>
                                          <p:attrName>ppt_x</p:attrName>
                                        </p:attrNameLst>
                                      </p:cBhvr>
                                      <p:tavLst>
                                        <p:tav tm="0">
                                          <p:val>
                                            <p:strVal val="#ppt_x"/>
                                          </p:val>
                                        </p:tav>
                                        <p:tav tm="100000">
                                          <p:val>
                                            <p:strVal val="#ppt_x"/>
                                          </p:val>
                                        </p:tav>
                                      </p:tavLst>
                                    </p:anim>
                                    <p:anim calcmode="lin" valueType="num">
                                      <p:cBhvr additive="base">
                                        <p:cTn id="15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86"/>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 presetClass="entr" presetSubtype="4" fill="hold" nodeType="clickEffect">
                                  <p:stCondLst>
                                    <p:cond delay="0"/>
                                  </p:stCondLst>
                                  <p:childTnLst>
                                    <p:set>
                                      <p:cBhvr>
                                        <p:cTn id="160" dur="1" fill="hold">
                                          <p:stCondLst>
                                            <p:cond delay="0"/>
                                          </p:stCondLst>
                                        </p:cTn>
                                        <p:tgtEl>
                                          <p:spTgt spid="88"/>
                                        </p:tgtEl>
                                        <p:attrNameLst>
                                          <p:attrName>style.visibility</p:attrName>
                                        </p:attrNameLst>
                                      </p:cBhvr>
                                      <p:to>
                                        <p:strVal val="visible"/>
                                      </p:to>
                                    </p:set>
                                    <p:anim calcmode="lin" valueType="num">
                                      <p:cBhvr additive="base">
                                        <p:cTn id="161" dur="500" fill="hold"/>
                                        <p:tgtEl>
                                          <p:spTgt spid="88"/>
                                        </p:tgtEl>
                                        <p:attrNameLst>
                                          <p:attrName>ppt_x</p:attrName>
                                        </p:attrNameLst>
                                      </p:cBhvr>
                                      <p:tavLst>
                                        <p:tav tm="0">
                                          <p:val>
                                            <p:strVal val="#ppt_x"/>
                                          </p:val>
                                        </p:tav>
                                        <p:tav tm="100000">
                                          <p:val>
                                            <p:strVal val="#ppt_x"/>
                                          </p:val>
                                        </p:tav>
                                      </p:tavLst>
                                    </p:anim>
                                    <p:anim calcmode="lin" valueType="num">
                                      <p:cBhvr additive="base">
                                        <p:cTn id="16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0"/>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 presetClass="entr" presetSubtype="4" fill="hold" nodeType="clickEffect">
                                  <p:stCondLst>
                                    <p:cond delay="0"/>
                                  </p:stCondLst>
                                  <p:childTnLst>
                                    <p:set>
                                      <p:cBhvr>
                                        <p:cTn id="170" dur="1" fill="hold">
                                          <p:stCondLst>
                                            <p:cond delay="0"/>
                                          </p:stCondLst>
                                        </p:cTn>
                                        <p:tgtEl>
                                          <p:spTgt spid="92"/>
                                        </p:tgtEl>
                                        <p:attrNameLst>
                                          <p:attrName>style.visibility</p:attrName>
                                        </p:attrNameLst>
                                      </p:cBhvr>
                                      <p:to>
                                        <p:strVal val="visible"/>
                                      </p:to>
                                    </p:set>
                                    <p:anim calcmode="lin" valueType="num">
                                      <p:cBhvr additive="base">
                                        <p:cTn id="171" dur="500" fill="hold"/>
                                        <p:tgtEl>
                                          <p:spTgt spid="92"/>
                                        </p:tgtEl>
                                        <p:attrNameLst>
                                          <p:attrName>ppt_x</p:attrName>
                                        </p:attrNameLst>
                                      </p:cBhvr>
                                      <p:tavLst>
                                        <p:tav tm="0">
                                          <p:val>
                                            <p:strVal val="#ppt_x"/>
                                          </p:val>
                                        </p:tav>
                                        <p:tav tm="100000">
                                          <p:val>
                                            <p:strVal val="#ppt_x"/>
                                          </p:val>
                                        </p:tav>
                                      </p:tavLst>
                                    </p:anim>
                                    <p:anim calcmode="lin" valueType="num">
                                      <p:cBhvr additive="base">
                                        <p:cTn id="17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2" grpId="0" animBg="1"/>
      <p:bldP spid="17" grpId="0" animBg="1"/>
      <p:bldP spid="32" grpId="0" animBg="1"/>
      <p:bldP spid="35" grpId="0" animBg="1"/>
      <p:bldP spid="43" grpId="0" animBg="1"/>
      <p:bldP spid="47" grpId="0" animBg="1"/>
      <p:bldP spid="51" grpId="0" animBg="1"/>
      <p:bldP spid="55" grpId="0" animBg="1"/>
      <p:bldP spid="59" grpId="0" animBg="1"/>
      <p:bldP spid="68" grpId="0" animBg="1"/>
      <p:bldP spid="77" grpId="0" animBg="1"/>
      <p:bldP spid="81" grpId="0" animBg="1"/>
      <p:bldP spid="86" grpId="0" animBg="1"/>
      <p:bldP spid="90" grpId="0" animBg="1"/>
      <p:bldP spid="9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28600" y="914406"/>
            <a:ext cx="8534400"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10000"/>
              </a:spcBef>
              <a:spcAft>
                <a:spcPct val="0"/>
              </a:spcAft>
            </a:pPr>
            <a:r>
              <a:rPr lang="en-US" sz="2400" b="1" dirty="0" err="1">
                <a:solidFill>
                  <a:srgbClr val="0000FF"/>
                </a:solidFill>
                <a:latin typeface="Times New Roman" pitchFamily="18" charset="0"/>
              </a:rPr>
              <a:t>Câu</a:t>
            </a:r>
            <a:r>
              <a:rPr lang="en-US" sz="2400" b="1" dirty="0">
                <a:solidFill>
                  <a:srgbClr val="0000FF"/>
                </a:solidFill>
                <a:latin typeface="Times New Roman" pitchFamily="18" charset="0"/>
              </a:rPr>
              <a:t> 1: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gen </a:t>
            </a:r>
            <a:r>
              <a:rPr lang="en-US" sz="2400" dirty="0" err="1">
                <a:solidFill>
                  <a:srgbClr val="0000FF"/>
                </a:solidFill>
                <a:latin typeface="Times New Roman" pitchFamily="18" charset="0"/>
              </a:rPr>
              <a:t>sau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biến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có</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chiều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dài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không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đổi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nhưng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tăng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thêm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liên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kết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hiđrô</a:t>
            </a:r>
            <a:r>
              <a:rPr lang="en-US" sz="2400" dirty="0">
                <a:solidFill>
                  <a:srgbClr val="0000FF"/>
                </a:solidFill>
                <a:latin typeface="Times New Roman" pitchFamily="18" charset="0"/>
              </a:rPr>
              <a:t>. Gen </a:t>
            </a:r>
            <a:r>
              <a:rPr lang="en-US" sz="2400" dirty="0" err="1">
                <a:solidFill>
                  <a:srgbClr val="0000FF"/>
                </a:solidFill>
                <a:latin typeface="Times New Roman" pitchFamily="18" charset="0"/>
              </a:rPr>
              <a:t>này</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bị</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biến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thuộc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dạng</a:t>
            </a:r>
            <a:endParaRPr lang="en-US" sz="2400" dirty="0">
              <a:solidFill>
                <a:srgbClr val="0000FF"/>
              </a:solidFill>
              <a:latin typeface="Times New Roman" pitchFamily="18" charset="0"/>
            </a:endParaRPr>
          </a:p>
          <a:p>
            <a:pPr marL="0" indent="0" fontAlgn="base">
              <a:spcBef>
                <a:spcPct val="10000"/>
              </a:spcBef>
              <a:spcAft>
                <a:spcPct val="0"/>
              </a:spcAft>
            </a:pPr>
            <a:r>
              <a:rPr lang="en-US" sz="2400" b="1" dirty="0">
                <a:solidFill>
                  <a:srgbClr val="0000FF"/>
                </a:solidFill>
                <a:latin typeface="Times New Roman" pitchFamily="18" charset="0"/>
              </a:rPr>
              <a:t>A. </a:t>
            </a:r>
            <a:r>
              <a:rPr lang="en-US" sz="2400" dirty="0" err="1">
                <a:solidFill>
                  <a:srgbClr val="0000FF"/>
                </a:solidFill>
                <a:latin typeface="Times New Roman" pitchFamily="18" charset="0"/>
              </a:rPr>
              <a:t>mất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nuclêôtit</a:t>
            </a:r>
            <a:r>
              <a:rPr lang="en-US" sz="2400" dirty="0">
                <a:solidFill>
                  <a:srgbClr val="0000FF"/>
                </a:solidFill>
                <a:latin typeface="Times New Roman" pitchFamily="18" charset="0"/>
              </a:rPr>
              <a:t>.</a:t>
            </a:r>
            <a:r>
              <a:rPr lang="en-US" sz="2400" b="1" dirty="0">
                <a:solidFill>
                  <a:srgbClr val="0000FF"/>
                </a:solidFill>
                <a:latin typeface="Times New Roman" pitchFamily="18" charset="0"/>
              </a:rPr>
              <a:t>	</a:t>
            </a:r>
          </a:p>
          <a:p>
            <a:pPr fontAlgn="base">
              <a:spcBef>
                <a:spcPct val="10000"/>
              </a:spcBef>
              <a:spcAft>
                <a:spcPct val="0"/>
              </a:spcAft>
            </a:pPr>
            <a:r>
              <a:rPr lang="en-US" sz="2400" b="1" dirty="0">
                <a:solidFill>
                  <a:srgbClr val="0000FF"/>
                </a:solidFill>
                <a:latin typeface="Times New Roman" pitchFamily="18" charset="0"/>
              </a:rPr>
              <a:t>B. </a:t>
            </a:r>
            <a:r>
              <a:rPr lang="en-US" sz="2400" dirty="0" err="1">
                <a:solidFill>
                  <a:srgbClr val="0000FF"/>
                </a:solidFill>
                <a:latin typeface="Times New Roman" pitchFamily="18" charset="0"/>
              </a:rPr>
              <a:t>thay</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thế</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 - T </a:t>
            </a:r>
            <a:r>
              <a:rPr lang="en-US" sz="2400" dirty="0" err="1">
                <a:solidFill>
                  <a:srgbClr val="0000FF"/>
                </a:solidFill>
                <a:latin typeface="Times New Roman" pitchFamily="18" charset="0"/>
              </a:rPr>
              <a:t>bằng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G - X.</a:t>
            </a:r>
          </a:p>
          <a:p>
            <a:pPr fontAlgn="base">
              <a:spcBef>
                <a:spcPct val="10000"/>
              </a:spcBef>
              <a:spcAft>
                <a:spcPct val="0"/>
              </a:spcAft>
            </a:pPr>
            <a:r>
              <a:rPr lang="en-US" sz="2400" b="1" dirty="0">
                <a:solidFill>
                  <a:srgbClr val="0000FF"/>
                </a:solidFill>
                <a:latin typeface="Times New Roman" pitchFamily="18" charset="0"/>
              </a:rPr>
              <a:t>C. </a:t>
            </a:r>
            <a:r>
              <a:rPr lang="en-US" sz="2400" dirty="0" err="1">
                <a:solidFill>
                  <a:srgbClr val="0000FF"/>
                </a:solidFill>
                <a:latin typeface="Times New Roman" pitchFamily="18" charset="0"/>
              </a:rPr>
              <a:t>thay</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thế</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G - X </a:t>
            </a:r>
            <a:r>
              <a:rPr lang="en-US" sz="2400" dirty="0" err="1">
                <a:solidFill>
                  <a:srgbClr val="0000FF"/>
                </a:solidFill>
                <a:latin typeface="Times New Roman" pitchFamily="18" charset="0"/>
              </a:rPr>
              <a:t>bằng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 - T.   </a:t>
            </a:r>
          </a:p>
          <a:p>
            <a:pPr fontAlgn="base">
              <a:spcBef>
                <a:spcPct val="10000"/>
              </a:spcBef>
              <a:spcAft>
                <a:spcPct val="0"/>
              </a:spcAft>
            </a:pPr>
            <a:r>
              <a:rPr lang="en-US" sz="2400" b="1" dirty="0">
                <a:solidFill>
                  <a:srgbClr val="0000FF"/>
                </a:solidFill>
                <a:latin typeface="Times New Roman" pitchFamily="18" charset="0"/>
              </a:rPr>
              <a:t>D. </a:t>
            </a:r>
            <a:r>
              <a:rPr lang="en-US" sz="2400" dirty="0" err="1">
                <a:solidFill>
                  <a:srgbClr val="0000FF"/>
                </a:solidFill>
                <a:latin typeface="Times New Roman" pitchFamily="18" charset="0"/>
              </a:rPr>
              <a:t>thêm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nuclêôtit</a:t>
            </a:r>
            <a:r>
              <a:rPr lang="en-US" sz="2400" dirty="0">
                <a:solidFill>
                  <a:srgbClr val="0000FF"/>
                </a:solidFill>
                <a:latin typeface="Times New Roman" pitchFamily="18" charset="0"/>
              </a:rPr>
              <a:t>.</a:t>
            </a:r>
          </a:p>
        </p:txBody>
      </p:sp>
      <p:sp>
        <p:nvSpPr>
          <p:cNvPr id="33796"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 name="Oval 1"/>
          <p:cNvSpPr/>
          <p:nvPr/>
        </p:nvSpPr>
        <p:spPr>
          <a:xfrm>
            <a:off x="228600" y="2114550"/>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400" b="1" kern="0" dirty="0" err="1">
                <a:solidFill>
                  <a:srgbClr val="FF0000"/>
                </a:solidFill>
                <a:latin typeface="Times New Roman" pitchFamily="18" charset="0"/>
                <a:cs typeface="Times New Roman" pitchFamily="18" charset="0"/>
              </a:rPr>
              <a:t>LUYỆN</a:t>
            </a:r>
            <a:r>
              <a:rPr lang="en-US" sz="2400" b="1" kern="0" dirty="0">
                <a:solidFill>
                  <a:srgbClr val="FF0000"/>
                </a:solidFill>
                <a:latin typeface="Times New Roman" pitchFamily="18" charset="0"/>
                <a:cs typeface="Times New Roman" pitchFamily="18" charset="0"/>
              </a:rPr>
              <a:t> </a:t>
            </a:r>
            <a:r>
              <a:rPr lang="en-US" sz="2400" b="1" kern="0" dirty="0" err="1">
                <a:solidFill>
                  <a:srgbClr val="FF0000"/>
                </a:solidFill>
                <a:latin typeface="Times New Roman" pitchFamily="18" charset="0"/>
                <a:cs typeface="Times New Roman" pitchFamily="18" charset="0"/>
              </a:rPr>
              <a:t>TẬP</a:t>
            </a:r>
            <a:r>
              <a:rPr lang="en-US" sz="2400" b="1" kern="0" dirty="0">
                <a:solidFill>
                  <a:srgbClr val="FF0000"/>
                </a:solidFill>
                <a:latin typeface="Times New Roman" pitchFamily="18" charset="0"/>
                <a:cs typeface="Times New Roman" pitchFamily="18" charset="0"/>
              </a:rPr>
              <a:t>, </a:t>
            </a:r>
            <a:r>
              <a:rPr lang="en-US" sz="2400" b="1" kern="0" dirty="0" err="1">
                <a:solidFill>
                  <a:srgbClr val="FF0000"/>
                </a:solidFill>
                <a:latin typeface="Times New Roman" pitchFamily="18" charset="0"/>
                <a:cs typeface="Times New Roman" pitchFamily="18" charset="0"/>
              </a:rPr>
              <a:t>VẬN</a:t>
            </a:r>
            <a:r>
              <a:rPr lang="en-US" sz="2400" b="1" kern="0" dirty="0">
                <a:solidFill>
                  <a:srgbClr val="FF0000"/>
                </a:solidFill>
                <a:latin typeface="Times New Roman" pitchFamily="18" charset="0"/>
                <a:cs typeface="Times New Roman" pitchFamily="18" charset="0"/>
              </a:rPr>
              <a:t> </a:t>
            </a:r>
            <a:r>
              <a:rPr lang="en-US" sz="2400" b="1" kern="0" dirty="0" err="1">
                <a:solidFill>
                  <a:srgbClr val="FF0000"/>
                </a:solidFill>
                <a:latin typeface="Times New Roman" pitchFamily="18" charset="0"/>
                <a:cs typeface="Times New Roman" pitchFamily="18" charset="0"/>
              </a:rPr>
              <a:t>DỤNG</a:t>
            </a:r>
            <a:endParaRPr lang="en-US" sz="2400" b="1" kern="0"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800613109"/>
      </p:ext>
    </p:extLst>
  </p:cSld>
  <p:clrMapOvr>
    <a:masterClrMapping/>
  </p:clrMapOvr>
  <mc:AlternateContent xmlns:mc="http://schemas.openxmlformats.org/markup-compatibility/2006" xmlns:p14="http://schemas.microsoft.com/office/powerpoint/2010/main">
    <mc:Choice Requires="p14">
      <p:transition spd="slow" p14:dur="2000" advTm="63767"/>
    </mc:Choice>
    <mc:Fallback xmlns="">
      <p:transition spd="slow" advTm="6376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30723">
                                            <p:txEl>
                                              <p:pRg st="2" end="2"/>
                                            </p:txEl>
                                          </p:spTgt>
                                        </p:tgtEl>
                                        <p:attrNameLst>
                                          <p:attrName>style.color</p:attrName>
                                        </p:attrNameLst>
                                      </p:cBhvr>
                                      <p:to>
                                        <a:srgbClr val="FF33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43203" y="2676650"/>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19100" y="1177826"/>
            <a:ext cx="8267700" cy="1938992"/>
          </a:xfrm>
          <a:prstGeom prst="rect">
            <a:avLst/>
          </a:prstGeom>
        </p:spPr>
        <p:txBody>
          <a:bodyPr wrap="square">
            <a:spAutoFit/>
          </a:bodyPr>
          <a:lstStyle/>
          <a:p>
            <a:r>
              <a:rPr lang="en-US" sz="2400" b="1" dirty="0" err="1">
                <a:solidFill>
                  <a:srgbClr val="0000CC"/>
                </a:solidFill>
                <a:latin typeface="Times New Roman" pitchFamily="18" charset="0"/>
                <a:cs typeface="Times New Roman" pitchFamily="18" charset="0"/>
              </a:rPr>
              <a:t>Câu</a:t>
            </a:r>
            <a:r>
              <a:rPr lang="en-US" sz="2400" b="1" dirty="0">
                <a:solidFill>
                  <a:srgbClr val="0000CC"/>
                </a:solidFill>
                <a:latin typeface="Times New Roman" pitchFamily="18" charset="0"/>
                <a:cs typeface="Times New Roman" pitchFamily="18" charset="0"/>
              </a:rPr>
              <a:t> 2:  </a:t>
            </a:r>
            <a:r>
              <a:rPr lang="en-US" sz="2400" dirty="0" err="1">
                <a:solidFill>
                  <a:srgbClr val="0000CC"/>
                </a:solidFill>
                <a:latin typeface="Times New Roman" pitchFamily="18" charset="0"/>
                <a:cs typeface="Times New Roman" pitchFamily="18" charset="0"/>
              </a:rPr>
              <a:t>Mức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độ</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lợi</a:t>
            </a:r>
            <a:r>
              <a:rPr lang="en-US" sz="2400" dirty="0">
                <a:solidFill>
                  <a:srgbClr val="0000CC"/>
                </a:solidFill>
                <a:latin typeface="Times New Roman" pitchFamily="18" charset="0"/>
                <a:cs typeface="Times New Roman" pitchFamily="18" charset="0"/>
              </a:rPr>
              <a:t> hay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của</a:t>
            </a:r>
            <a:r>
              <a:rPr lang="en-US" sz="2400" dirty="0">
                <a:solidFill>
                  <a:srgbClr val="0000CC"/>
                </a:solidFill>
                <a:latin typeface="Times New Roman" pitchFamily="18" charset="0"/>
                <a:cs typeface="Times New Roman" pitchFamily="18" charset="0"/>
              </a:rPr>
              <a:t> gen </a:t>
            </a:r>
            <a:r>
              <a:rPr lang="en-US" sz="2400" dirty="0" err="1">
                <a:solidFill>
                  <a:srgbClr val="0000CC"/>
                </a:solidFill>
                <a:latin typeface="Times New Roman" pitchFamily="18" charset="0"/>
                <a:cs typeface="Times New Roman" pitchFamily="18" charset="0"/>
              </a:rPr>
              <a:t>đột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biến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phụ</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thuộc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endParaRPr lang="en-US" sz="2400" dirty="0">
              <a:solidFill>
                <a:srgbClr val="0000CC"/>
              </a:solidFill>
              <a:latin typeface="Times New Roman" pitchFamily="18" charset="0"/>
              <a:cs typeface="Times New Roman" pitchFamily="18" charset="0"/>
            </a:endParaRPr>
          </a:p>
          <a:p>
            <a:r>
              <a:rPr lang="en-US" sz="2400" b="1" dirty="0">
                <a:solidFill>
                  <a:srgbClr val="0000CC"/>
                </a:solidFill>
                <a:latin typeface="Times New Roman" pitchFamily="18" charset="0"/>
                <a:cs typeface="Times New Roman" pitchFamily="18" charset="0"/>
              </a:rPr>
              <a:t>A.</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số</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lượng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cá</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thể</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quần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thể</a:t>
            </a:r>
            <a:r>
              <a:rPr lang="en-US" sz="2400" dirty="0">
                <a:solidFill>
                  <a:srgbClr val="0000CC"/>
                </a:solidFill>
                <a:latin typeface="Times New Roman" pitchFamily="18" charset="0"/>
                <a:cs typeface="Times New Roman" pitchFamily="18" charset="0"/>
              </a:rPr>
              <a:t>.</a:t>
            </a:r>
          </a:p>
          <a:p>
            <a:r>
              <a:rPr lang="en-US" sz="2400" b="1" dirty="0">
                <a:solidFill>
                  <a:srgbClr val="0000CC"/>
                </a:solidFill>
                <a:latin typeface="Times New Roman" pitchFamily="18" charset="0"/>
                <a:cs typeface="Times New Roman" pitchFamily="18" charset="0"/>
              </a:rPr>
              <a:t>B. </a:t>
            </a:r>
            <a:r>
              <a:rPr lang="en-US" sz="2400" dirty="0" err="1">
                <a:solidFill>
                  <a:srgbClr val="0000CC"/>
                </a:solidFill>
                <a:latin typeface="Times New Roman" pitchFamily="18" charset="0"/>
                <a:cs typeface="Times New Roman" pitchFamily="18" charset="0"/>
              </a:rPr>
              <a:t>tần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số</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phát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sinh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đột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biến</a:t>
            </a:r>
            <a:r>
              <a:rPr lang="en-US" sz="2400" dirty="0">
                <a:solidFill>
                  <a:srgbClr val="0000CC"/>
                </a:solidFill>
                <a:latin typeface="Times New Roman" pitchFamily="18" charset="0"/>
                <a:cs typeface="Times New Roman" pitchFamily="18" charset="0"/>
              </a:rPr>
              <a:t>.</a:t>
            </a:r>
            <a:endParaRPr lang="en-US" sz="2400" b="1" dirty="0">
              <a:solidFill>
                <a:srgbClr val="0000CC"/>
              </a:solidFill>
              <a:latin typeface="Times New Roman" pitchFamily="18" charset="0"/>
              <a:cs typeface="Times New Roman" pitchFamily="18" charset="0"/>
            </a:endParaRPr>
          </a:p>
          <a:p>
            <a:r>
              <a:rPr lang="en-US" sz="2400" b="1" dirty="0">
                <a:solidFill>
                  <a:srgbClr val="0000CC"/>
                </a:solidFill>
                <a:latin typeface="Times New Roman" pitchFamily="18" charset="0"/>
                <a:cs typeface="Times New Roman" pitchFamily="18" charset="0"/>
              </a:rPr>
              <a:t>C. </a:t>
            </a:r>
            <a:r>
              <a:rPr lang="en-US" sz="2400" dirty="0" err="1">
                <a:solidFill>
                  <a:srgbClr val="0000CC"/>
                </a:solidFill>
                <a:latin typeface="Times New Roman" pitchFamily="18" charset="0"/>
                <a:cs typeface="Times New Roman" pitchFamily="18" charset="0"/>
              </a:rPr>
              <a:t>tỉ</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lệ</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đực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quần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thể</a:t>
            </a:r>
            <a:r>
              <a:rPr lang="en-US" sz="2400" dirty="0">
                <a:solidFill>
                  <a:srgbClr val="0000CC"/>
                </a:solidFill>
                <a:latin typeface="Times New Roman" pitchFamily="18" charset="0"/>
                <a:cs typeface="Times New Roman" pitchFamily="18" charset="0"/>
              </a:rPr>
              <a:t>.</a:t>
            </a:r>
          </a:p>
          <a:p>
            <a:r>
              <a:rPr lang="en-US" sz="2400" b="1" dirty="0">
                <a:solidFill>
                  <a:srgbClr val="0000CC"/>
                </a:solidFill>
                <a:latin typeface="Times New Roman" pitchFamily="18" charset="0"/>
                <a:cs typeface="Times New Roman" pitchFamily="18" charset="0"/>
              </a:rPr>
              <a:t>D. </a:t>
            </a:r>
            <a:r>
              <a:rPr lang="en-US" sz="2400" dirty="0" err="1">
                <a:solidFill>
                  <a:srgbClr val="0000CC"/>
                </a:solidFill>
                <a:latin typeface="Times New Roman" pitchFamily="18" charset="0"/>
                <a:cs typeface="Times New Roman" pitchFamily="18" charset="0"/>
              </a:rPr>
              <a:t>môi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trường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sống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tổ</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hợp</a:t>
            </a:r>
            <a:r>
              <a:rPr lang="en-US" sz="2400" dirty="0">
                <a:solidFill>
                  <a:srgbClr val="0000CC"/>
                </a:solidFill>
                <a:latin typeface="Times New Roman" pitchFamily="18" charset="0"/>
                <a:cs typeface="Times New Roman" pitchFamily="18" charset="0"/>
              </a:rPr>
              <a:t> gen.</a:t>
            </a:r>
            <a:endParaRPr lang="en-US" sz="2400" b="1" dirty="0">
              <a:solidFill>
                <a:srgbClr val="0000CC"/>
              </a:solidFill>
              <a:latin typeface="Times New Roman" pitchFamily="18" charset="0"/>
              <a:cs typeface="Times New Roman" pitchFamily="18" charset="0"/>
            </a:endParaRPr>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2447049969"/>
      </p:ext>
    </p:extLst>
  </p:cSld>
  <p:clrMapOvr>
    <a:masterClrMapping/>
  </p:clrMapOvr>
  <mc:AlternateContent xmlns:mc="http://schemas.openxmlformats.org/markup-compatibility/2006" xmlns:p14="http://schemas.microsoft.com/office/powerpoint/2010/main">
    <mc:Choice Requires="p14">
      <p:transition spd="slow" p14:dur="2000" advTm="26774"/>
    </mc:Choice>
    <mc:Fallback xmlns="">
      <p:transition spd="slow" advTm="26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28600" y="820567"/>
            <a:ext cx="8610600" cy="42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0000"/>
                </a:solidFill>
                <a:latin typeface="Times New Roman" pitchFamily="18" charset="0"/>
              </a:rPr>
              <a:t> </a:t>
            </a:r>
            <a:r>
              <a:rPr lang="en-US" sz="2400" b="1">
                <a:solidFill>
                  <a:srgbClr val="0000FF"/>
                </a:solidFill>
                <a:latin typeface="Times New Roman" pitchFamily="18" charset="0"/>
              </a:rPr>
              <a:t>Câu 3:</a:t>
            </a:r>
            <a:r>
              <a:rPr lang="en-US" sz="2400" b="1">
                <a:solidFill>
                  <a:srgbClr val="000000"/>
                </a:solidFill>
                <a:latin typeface="Times New Roman" pitchFamily="18" charset="0"/>
              </a:rPr>
              <a:t> </a:t>
            </a:r>
            <a:r>
              <a:rPr lang="en-US" sz="2400">
                <a:solidFill>
                  <a:srgbClr val="0000FF"/>
                </a:solidFill>
                <a:latin typeface="Times New Roman" pitchFamily="18" charset="0"/>
              </a:rPr>
              <a:t>Cho một đoạn gen có trình tự như sau:	</a:t>
            </a:r>
          </a:p>
          <a:p>
            <a:pPr fontAlgn="base">
              <a:spcBef>
                <a:spcPct val="50000"/>
              </a:spcBef>
              <a:spcAft>
                <a:spcPct val="0"/>
              </a:spcAft>
            </a:pPr>
            <a:r>
              <a:rPr lang="en-US" sz="2400">
                <a:solidFill>
                  <a:srgbClr val="0000FF"/>
                </a:solidFill>
                <a:latin typeface="Times New Roman" pitchFamily="18" charset="0"/>
              </a:rPr>
              <a:t>-TAA XGT </a:t>
            </a:r>
            <a:r>
              <a:rPr lang="en-US" sz="2400">
                <a:solidFill>
                  <a:srgbClr val="FF0000"/>
                </a:solidFill>
                <a:latin typeface="Times New Roman" pitchFamily="18" charset="0"/>
              </a:rPr>
              <a:t>A</a:t>
            </a:r>
            <a:r>
              <a:rPr lang="en-US" sz="2400">
                <a:solidFill>
                  <a:srgbClr val="0000FF"/>
                </a:solidFill>
                <a:latin typeface="Times New Roman" pitchFamily="18" charset="0"/>
              </a:rPr>
              <a:t>XA GAX XAX TTG …</a:t>
            </a:r>
          </a:p>
          <a:p>
            <a:pPr fontAlgn="base">
              <a:spcBef>
                <a:spcPct val="50000"/>
              </a:spcBef>
              <a:spcAft>
                <a:spcPct val="0"/>
              </a:spcAft>
            </a:pPr>
            <a:r>
              <a:rPr lang="en-US" sz="2400">
                <a:solidFill>
                  <a:srgbClr val="0000FF"/>
                </a:solidFill>
                <a:latin typeface="Times New Roman" pitchFamily="18" charset="0"/>
              </a:rPr>
              <a:t>-ATT GXA </a:t>
            </a:r>
            <a:r>
              <a:rPr lang="en-US" sz="2400">
                <a:solidFill>
                  <a:srgbClr val="FF0000"/>
                </a:solidFill>
                <a:latin typeface="Times New Roman" pitchFamily="18" charset="0"/>
              </a:rPr>
              <a:t>T</a:t>
            </a:r>
            <a:r>
              <a:rPr lang="en-US" sz="2400">
                <a:solidFill>
                  <a:srgbClr val="0000FF"/>
                </a:solidFill>
                <a:latin typeface="Times New Roman" pitchFamily="18" charset="0"/>
              </a:rPr>
              <a:t>GT XTG GTG AAX…</a:t>
            </a:r>
          </a:p>
          <a:p>
            <a:pPr fontAlgn="base">
              <a:spcBef>
                <a:spcPct val="50000"/>
              </a:spcBef>
              <a:spcAft>
                <a:spcPct val="0"/>
              </a:spcAft>
            </a:pPr>
            <a:r>
              <a:rPr lang="en-US" sz="2400">
                <a:solidFill>
                  <a:srgbClr val="0000FF"/>
                </a:solidFill>
                <a:latin typeface="Times New Roman" pitchFamily="18" charset="0"/>
              </a:rPr>
              <a:t>Nếu có đột biến thay cặp A-T ở vị trí thứ 7 bằng cặp G-X thì có thể dẫn đến hậu quả </a:t>
            </a:r>
          </a:p>
          <a:p>
            <a:pPr fontAlgn="base">
              <a:spcBef>
                <a:spcPct val="20000"/>
              </a:spcBef>
              <a:spcAft>
                <a:spcPct val="0"/>
              </a:spcAft>
            </a:pPr>
            <a:r>
              <a:rPr lang="en-US" sz="2400" b="1">
                <a:solidFill>
                  <a:srgbClr val="0000FF"/>
                </a:solidFill>
                <a:latin typeface="Times New Roman" pitchFamily="18" charset="0"/>
              </a:rPr>
              <a:t>A. </a:t>
            </a:r>
            <a:r>
              <a:rPr lang="en-US" sz="2400">
                <a:solidFill>
                  <a:srgbClr val="0000FF"/>
                </a:solidFill>
                <a:latin typeface="Times New Roman" pitchFamily="18" charset="0"/>
              </a:rPr>
              <a:t>thay đổi axit amin thứ 2 trong chuỗi pôlipeptit do gen tổng hợp.</a:t>
            </a:r>
          </a:p>
          <a:p>
            <a:pPr fontAlgn="base">
              <a:spcBef>
                <a:spcPct val="20000"/>
              </a:spcBef>
              <a:spcAft>
                <a:spcPct val="0"/>
              </a:spcAft>
            </a:pPr>
            <a:r>
              <a:rPr lang="en-US" sz="2400" b="1">
                <a:solidFill>
                  <a:srgbClr val="0000FF"/>
                </a:solidFill>
                <a:latin typeface="Times New Roman" pitchFamily="18" charset="0"/>
              </a:rPr>
              <a:t>B. </a:t>
            </a:r>
            <a:r>
              <a:rPr lang="en-US" sz="2400">
                <a:solidFill>
                  <a:srgbClr val="0000FF"/>
                </a:solidFill>
                <a:latin typeface="Times New Roman" pitchFamily="18" charset="0"/>
              </a:rPr>
              <a:t>thay đổi axit amin thứ 3 trong chuỗi pôlipeptit do gen tổng hợp.</a:t>
            </a:r>
          </a:p>
          <a:p>
            <a:pPr fontAlgn="base">
              <a:spcBef>
                <a:spcPct val="20000"/>
              </a:spcBef>
              <a:spcAft>
                <a:spcPct val="0"/>
              </a:spcAft>
            </a:pPr>
            <a:r>
              <a:rPr lang="en-US" sz="2400" b="1">
                <a:solidFill>
                  <a:srgbClr val="0000FF"/>
                </a:solidFill>
                <a:latin typeface="Times New Roman" pitchFamily="18" charset="0"/>
              </a:rPr>
              <a:t>C. </a:t>
            </a:r>
            <a:r>
              <a:rPr lang="en-US" sz="2400">
                <a:solidFill>
                  <a:srgbClr val="0000FF"/>
                </a:solidFill>
                <a:latin typeface="Times New Roman" pitchFamily="18" charset="0"/>
              </a:rPr>
              <a:t>mất một axit amin trong chuỗi pôlipeptit do gen tổng hợp.</a:t>
            </a:r>
          </a:p>
          <a:p>
            <a:pPr fontAlgn="base">
              <a:spcBef>
                <a:spcPct val="20000"/>
              </a:spcBef>
              <a:spcAft>
                <a:spcPct val="0"/>
              </a:spcAft>
            </a:pPr>
            <a:r>
              <a:rPr lang="en-US" sz="2400" b="1">
                <a:solidFill>
                  <a:srgbClr val="0000FF"/>
                </a:solidFill>
                <a:latin typeface="Times New Roman" pitchFamily="18" charset="0"/>
              </a:rPr>
              <a:t>D. </a:t>
            </a:r>
            <a:r>
              <a:rPr lang="en-US" sz="2400">
                <a:solidFill>
                  <a:srgbClr val="0000FF"/>
                </a:solidFill>
                <a:latin typeface="Times New Roman" pitchFamily="18" charset="0"/>
              </a:rPr>
              <a:t>phân tử prôtêin tương ứng không được tổng hợp.</a:t>
            </a:r>
          </a:p>
        </p:txBody>
      </p:sp>
      <p:sp>
        <p:nvSpPr>
          <p:cNvPr id="4" name="Oval 3"/>
          <p:cNvSpPr/>
          <p:nvPr/>
        </p:nvSpPr>
        <p:spPr>
          <a:xfrm>
            <a:off x="252350" y="3732988"/>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1567961554"/>
      </p:ext>
    </p:extLst>
  </p:cSld>
  <p:clrMapOvr>
    <a:masterClrMapping/>
  </p:clrMapOvr>
  <mc:AlternateContent xmlns:mc="http://schemas.openxmlformats.org/markup-compatibility/2006" xmlns:p14="http://schemas.microsoft.com/office/powerpoint/2010/main">
    <mc:Choice Requires="p14">
      <p:transition spd="slow" p14:dur="2000" advTm="40242"/>
    </mc:Choice>
    <mc:Fallback xmlns="">
      <p:transition spd="slow" advTm="40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2278"/>
            <a:ext cx="8229600" cy="3394472"/>
          </a:xfrm>
        </p:spPr>
        <p:txBody>
          <a:bodyPr/>
          <a:lstStyle/>
          <a:p>
            <a:pPr marL="0" indent="0">
              <a:buNone/>
            </a:pPr>
            <a:r>
              <a:rPr lang="en-US" sz="2800" b="1">
                <a:solidFill>
                  <a:srgbClr val="0E00C0"/>
                </a:solidFill>
                <a:latin typeface="Times New Roman" pitchFamily="18" charset="0"/>
                <a:cs typeface="Times New Roman" pitchFamily="18" charset="0"/>
              </a:rPr>
              <a:t>Câu 4</a:t>
            </a:r>
            <a:r>
              <a:rPr lang="en-US" sz="2800">
                <a:solidFill>
                  <a:srgbClr val="0E00C0"/>
                </a:solidFill>
                <a:latin typeface="Times New Roman" pitchFamily="18" charset="0"/>
                <a:cs typeface="Times New Roman" pitchFamily="18" charset="0"/>
              </a:rPr>
              <a:t>: Bazơ nitơ guanin dạng hiếm, có thể gây đột biến dạng thay thế</a:t>
            </a:r>
          </a:p>
          <a:p>
            <a:pPr marL="0" indent="0">
              <a:buNone/>
            </a:pPr>
            <a:r>
              <a:rPr lang="en-US" sz="2800" b="1">
                <a:solidFill>
                  <a:srgbClr val="0E00C0"/>
                </a:solidFill>
                <a:latin typeface="Times New Roman" pitchFamily="18" charset="0"/>
                <a:cs typeface="Times New Roman" pitchFamily="18" charset="0"/>
              </a:rPr>
              <a:t>A.</a:t>
            </a:r>
            <a:r>
              <a:rPr lang="en-US" sz="2800">
                <a:solidFill>
                  <a:srgbClr val="0E00C0"/>
                </a:solidFill>
                <a:latin typeface="Times New Roman" pitchFamily="18" charset="0"/>
                <a:cs typeface="Times New Roman" pitchFamily="18" charset="0"/>
              </a:rPr>
              <a:t> cặp A - T thành cặp G - X.</a:t>
            </a:r>
          </a:p>
          <a:p>
            <a:pPr marL="0" indent="0">
              <a:buNone/>
            </a:pPr>
            <a:r>
              <a:rPr lang="en-US" sz="2800" b="1">
                <a:solidFill>
                  <a:srgbClr val="0E00C0"/>
                </a:solidFill>
                <a:latin typeface="Times New Roman" pitchFamily="18" charset="0"/>
                <a:cs typeface="Times New Roman" pitchFamily="18" charset="0"/>
              </a:rPr>
              <a:t>B.</a:t>
            </a:r>
            <a:r>
              <a:rPr lang="en-US" sz="2800">
                <a:solidFill>
                  <a:srgbClr val="0E00C0"/>
                </a:solidFill>
                <a:latin typeface="Times New Roman" pitchFamily="18" charset="0"/>
                <a:cs typeface="Times New Roman" pitchFamily="18" charset="0"/>
              </a:rPr>
              <a:t> cặp G - X thành X - G.</a:t>
            </a:r>
          </a:p>
          <a:p>
            <a:pPr marL="0" indent="0">
              <a:buNone/>
            </a:pPr>
            <a:r>
              <a:rPr lang="en-US" sz="2800" b="1">
                <a:solidFill>
                  <a:srgbClr val="0E00C0"/>
                </a:solidFill>
                <a:latin typeface="Times New Roman" pitchFamily="18" charset="0"/>
                <a:cs typeface="Times New Roman" pitchFamily="18" charset="0"/>
              </a:rPr>
              <a:t>C.</a:t>
            </a:r>
            <a:r>
              <a:rPr lang="en-US" sz="2800">
                <a:solidFill>
                  <a:srgbClr val="0E00C0"/>
                </a:solidFill>
                <a:latin typeface="Times New Roman" pitchFamily="18" charset="0"/>
                <a:cs typeface="Times New Roman" pitchFamily="18" charset="0"/>
              </a:rPr>
              <a:t> cặp A - T thành cặp T - A.</a:t>
            </a:r>
          </a:p>
          <a:p>
            <a:pPr marL="0" indent="0">
              <a:buNone/>
            </a:pPr>
            <a:r>
              <a:rPr lang="en-US" sz="2800" b="1">
                <a:solidFill>
                  <a:srgbClr val="0E00C0"/>
                </a:solidFill>
                <a:latin typeface="Times New Roman" pitchFamily="18" charset="0"/>
                <a:cs typeface="Times New Roman" pitchFamily="18" charset="0"/>
              </a:rPr>
              <a:t>D.</a:t>
            </a:r>
            <a:r>
              <a:rPr lang="en-US" sz="2800">
                <a:solidFill>
                  <a:srgbClr val="0E00C0"/>
                </a:solidFill>
                <a:latin typeface="Times New Roman" pitchFamily="18" charset="0"/>
                <a:cs typeface="Times New Roman" pitchFamily="18" charset="0"/>
              </a:rPr>
              <a:t> cặp G - X thành A -T.</a:t>
            </a:r>
          </a:p>
          <a:p>
            <a:pPr marL="0" indent="0">
              <a:buNone/>
            </a:pPr>
            <a:endParaRPr lang="en-US" sz="2800">
              <a:solidFill>
                <a:srgbClr val="0E00C0"/>
              </a:solidFill>
              <a:latin typeface="Times New Roman" pitchFamily="18" charset="0"/>
              <a:cs typeface="Times New Roman" pitchFamily="18" charset="0"/>
            </a:endParaRPr>
          </a:p>
        </p:txBody>
      </p:sp>
      <p:sp>
        <p:nvSpPr>
          <p:cNvPr id="4" name="Oval 3"/>
          <p:cNvSpPr/>
          <p:nvPr/>
        </p:nvSpPr>
        <p:spPr>
          <a:xfrm>
            <a:off x="492825" y="3596877"/>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2077707751"/>
      </p:ext>
    </p:extLst>
  </p:cSld>
  <p:clrMapOvr>
    <a:masterClrMapping/>
  </p:clrMapOvr>
  <mc:AlternateContent xmlns:mc="http://schemas.openxmlformats.org/markup-compatibility/2006" xmlns:p14="http://schemas.microsoft.com/office/powerpoint/2010/main">
    <mc:Choice Requires="p14">
      <p:transition spd="slow" p14:dur="2000" advTm="24825"/>
    </mc:Choice>
    <mc:Fallback xmlns="">
      <p:transition spd="slow" advTm="24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4678"/>
            <a:ext cx="8229600" cy="3394472"/>
          </a:xfrm>
        </p:spPr>
        <p:txBody>
          <a:bodyPr/>
          <a:lstStyle/>
          <a:p>
            <a:pPr marL="0" indent="0" algn="just">
              <a:buNone/>
            </a:pPr>
            <a:r>
              <a:rPr lang="en-US" b="1" dirty="0" err="1">
                <a:solidFill>
                  <a:srgbClr val="0E00C0"/>
                </a:solidFill>
                <a:latin typeface="Times New Roman" pitchFamily="18" charset="0"/>
                <a:cs typeface="Times New Roman" pitchFamily="18" charset="0"/>
              </a:rPr>
              <a:t>Câu</a:t>
            </a:r>
            <a:r>
              <a:rPr lang="en-US" b="1" dirty="0">
                <a:solidFill>
                  <a:srgbClr val="0E00C0"/>
                </a:solidFill>
                <a:latin typeface="Times New Roman" pitchFamily="18" charset="0"/>
                <a:cs typeface="Times New Roman" pitchFamily="18" charset="0"/>
              </a:rPr>
              <a:t> 5:</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Một</a:t>
            </a:r>
            <a:r>
              <a:rPr lang="en-US" dirty="0">
                <a:solidFill>
                  <a:srgbClr val="0E00C0"/>
                </a:solidFill>
                <a:latin typeface="Times New Roman" pitchFamily="18" charset="0"/>
                <a:cs typeface="Times New Roman" pitchFamily="18" charset="0"/>
              </a:rPr>
              <a:t> gen ở </a:t>
            </a:r>
            <a:r>
              <a:rPr lang="en-US" dirty="0" err="1">
                <a:solidFill>
                  <a:srgbClr val="0E00C0"/>
                </a:solidFill>
                <a:latin typeface="Times New Roman" pitchFamily="18" charset="0"/>
                <a:cs typeface="Times New Roman" pitchFamily="18" charset="0"/>
              </a:rPr>
              <a:t>sinh</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vật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nhân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sơ</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có</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chiều</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dài</a:t>
            </a:r>
            <a:r>
              <a:rPr lang="en-US" dirty="0">
                <a:solidFill>
                  <a:srgbClr val="0E00C0"/>
                </a:solidFill>
                <a:latin typeface="Times New Roman" pitchFamily="18" charset="0"/>
                <a:cs typeface="Times New Roman" pitchFamily="18" charset="0"/>
              </a:rPr>
              <a:t> 510nm, </a:t>
            </a:r>
            <a:r>
              <a:rPr lang="en-US" dirty="0" err="1">
                <a:solidFill>
                  <a:srgbClr val="0E00C0"/>
                </a:solidFill>
                <a:latin typeface="Times New Roman" pitchFamily="18" charset="0"/>
                <a:cs typeface="Times New Roman" pitchFamily="18" charset="0"/>
              </a:rPr>
              <a:t>trong</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đó</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số</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nuclêôtit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loại</a:t>
            </a:r>
            <a:r>
              <a:rPr lang="en-US" dirty="0">
                <a:solidFill>
                  <a:srgbClr val="0E00C0"/>
                </a:solidFill>
                <a:latin typeface="Times New Roman" pitchFamily="18" charset="0"/>
                <a:cs typeface="Times New Roman" pitchFamily="18" charset="0"/>
              </a:rPr>
              <a:t> G </a:t>
            </a:r>
            <a:r>
              <a:rPr lang="en-US" dirty="0" err="1">
                <a:solidFill>
                  <a:srgbClr val="0E00C0"/>
                </a:solidFill>
                <a:latin typeface="Times New Roman" pitchFamily="18" charset="0"/>
                <a:cs typeface="Times New Roman" pitchFamily="18" charset="0"/>
              </a:rPr>
              <a:t>bằng</a:t>
            </a:r>
            <a:r>
              <a:rPr lang="en-US" dirty="0">
                <a:solidFill>
                  <a:srgbClr val="0E00C0"/>
                </a:solidFill>
                <a:latin typeface="Times New Roman" pitchFamily="18" charset="0"/>
                <a:cs typeface="Times New Roman" pitchFamily="18" charset="0"/>
              </a:rPr>
              <a:t> 2 </a:t>
            </a:r>
            <a:r>
              <a:rPr lang="en-US" dirty="0" err="1">
                <a:solidFill>
                  <a:srgbClr val="0E00C0"/>
                </a:solidFill>
                <a:latin typeface="Times New Roman" pitchFamily="18" charset="0"/>
                <a:cs typeface="Times New Roman" pitchFamily="18" charset="0"/>
              </a:rPr>
              <a:t>lần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số</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nuclêôtit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loại</a:t>
            </a:r>
            <a:r>
              <a:rPr lang="en-US" dirty="0">
                <a:solidFill>
                  <a:srgbClr val="0E00C0"/>
                </a:solidFill>
                <a:latin typeface="Times New Roman" pitchFamily="18" charset="0"/>
                <a:cs typeface="Times New Roman" pitchFamily="18" charset="0"/>
              </a:rPr>
              <a:t> T, gen </a:t>
            </a:r>
            <a:r>
              <a:rPr lang="en-US" dirty="0" err="1">
                <a:solidFill>
                  <a:srgbClr val="0E00C0"/>
                </a:solidFill>
                <a:latin typeface="Times New Roman" pitchFamily="18" charset="0"/>
                <a:cs typeface="Times New Roman" pitchFamily="18" charset="0"/>
              </a:rPr>
              <a:t>này</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bị</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đột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biến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thay</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thế</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một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cặp</a:t>
            </a:r>
            <a:r>
              <a:rPr lang="en-US" dirty="0">
                <a:solidFill>
                  <a:srgbClr val="0E00C0"/>
                </a:solidFill>
                <a:latin typeface="Times New Roman" pitchFamily="18" charset="0"/>
                <a:cs typeface="Times New Roman" pitchFamily="18" charset="0"/>
              </a:rPr>
              <a:t> A - T </a:t>
            </a:r>
            <a:r>
              <a:rPr lang="en-US" dirty="0" err="1">
                <a:solidFill>
                  <a:srgbClr val="0E00C0"/>
                </a:solidFill>
                <a:latin typeface="Times New Roman" pitchFamily="18" charset="0"/>
                <a:cs typeface="Times New Roman" pitchFamily="18" charset="0"/>
              </a:rPr>
              <a:t>bằng</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một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cặp</a:t>
            </a:r>
            <a:r>
              <a:rPr lang="en-US" dirty="0">
                <a:solidFill>
                  <a:srgbClr val="0E00C0"/>
                </a:solidFill>
                <a:latin typeface="Times New Roman" pitchFamily="18" charset="0"/>
                <a:cs typeface="Times New Roman" pitchFamily="18" charset="0"/>
              </a:rPr>
              <a:t> G - X. Theo </a:t>
            </a:r>
            <a:r>
              <a:rPr lang="en-US" dirty="0" err="1">
                <a:solidFill>
                  <a:srgbClr val="0E00C0"/>
                </a:solidFill>
                <a:latin typeface="Times New Roman" pitchFamily="18" charset="0"/>
                <a:cs typeface="Times New Roman" pitchFamily="18" charset="0"/>
              </a:rPr>
              <a:t>lí</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thuyết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số</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nuclêôtit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loại</a:t>
            </a:r>
            <a:r>
              <a:rPr lang="en-US" dirty="0">
                <a:solidFill>
                  <a:srgbClr val="0E00C0"/>
                </a:solidFill>
                <a:latin typeface="Times New Roman" pitchFamily="18" charset="0"/>
                <a:cs typeface="Times New Roman" pitchFamily="18" charset="0"/>
              </a:rPr>
              <a:t> A </a:t>
            </a:r>
            <a:r>
              <a:rPr lang="en-US" dirty="0" err="1">
                <a:solidFill>
                  <a:srgbClr val="0E00C0"/>
                </a:solidFill>
                <a:latin typeface="Times New Roman" pitchFamily="18" charset="0"/>
                <a:cs typeface="Times New Roman" pitchFamily="18" charset="0"/>
              </a:rPr>
              <a:t>của</a:t>
            </a:r>
            <a:r>
              <a:rPr lang="en-US" dirty="0">
                <a:solidFill>
                  <a:srgbClr val="0E00C0"/>
                </a:solidFill>
                <a:latin typeface="Times New Roman" pitchFamily="18" charset="0"/>
                <a:cs typeface="Times New Roman" pitchFamily="18" charset="0"/>
              </a:rPr>
              <a:t> gen </a:t>
            </a:r>
            <a:r>
              <a:rPr lang="en-US" dirty="0" err="1">
                <a:solidFill>
                  <a:srgbClr val="0E00C0"/>
                </a:solidFill>
                <a:latin typeface="Times New Roman" pitchFamily="18" charset="0"/>
                <a:cs typeface="Times New Roman" pitchFamily="18" charset="0"/>
              </a:rPr>
              <a:t>đột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biến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là</a:t>
            </a:r>
            <a:endParaRPr lang="en-US" dirty="0">
              <a:solidFill>
                <a:srgbClr val="0E00C0"/>
              </a:solidFill>
              <a:latin typeface="Times New Roman" pitchFamily="18" charset="0"/>
              <a:cs typeface="Times New Roman" pitchFamily="18" charset="0"/>
            </a:endParaRPr>
          </a:p>
          <a:p>
            <a:pPr marL="0" indent="0" algn="just">
              <a:buNone/>
            </a:pPr>
            <a:r>
              <a:rPr lang="fr-FR" b="1" dirty="0">
                <a:solidFill>
                  <a:srgbClr val="0E00C0"/>
                </a:solidFill>
                <a:latin typeface="Times New Roman" pitchFamily="18" charset="0"/>
                <a:cs typeface="Times New Roman" pitchFamily="18" charset="0"/>
              </a:rPr>
              <a:t>A. </a:t>
            </a:r>
            <a:r>
              <a:rPr lang="fr-FR" dirty="0">
                <a:solidFill>
                  <a:srgbClr val="0E00C0"/>
                </a:solidFill>
                <a:latin typeface="Times New Roman" pitchFamily="18" charset="0"/>
                <a:cs typeface="Times New Roman" pitchFamily="18" charset="0"/>
              </a:rPr>
              <a:t>500.</a:t>
            </a:r>
            <a:r>
              <a:rPr lang="en-US" dirty="0">
                <a:solidFill>
                  <a:srgbClr val="0E00C0"/>
                </a:solidFill>
                <a:latin typeface="Times New Roman" pitchFamily="18" charset="0"/>
                <a:cs typeface="Times New Roman" pitchFamily="18" charset="0"/>
              </a:rPr>
              <a:t>	</a:t>
            </a:r>
            <a:r>
              <a:rPr lang="fr-FR" b="1" dirty="0">
                <a:solidFill>
                  <a:srgbClr val="0E00C0"/>
                </a:solidFill>
                <a:latin typeface="Times New Roman" pitchFamily="18" charset="0"/>
                <a:cs typeface="Times New Roman" pitchFamily="18" charset="0"/>
              </a:rPr>
              <a:t>B. </a:t>
            </a:r>
            <a:r>
              <a:rPr lang="fr-FR" dirty="0">
                <a:solidFill>
                  <a:srgbClr val="0E00C0"/>
                </a:solidFill>
                <a:latin typeface="Times New Roman" pitchFamily="18" charset="0"/>
                <a:cs typeface="Times New Roman" pitchFamily="18" charset="0"/>
              </a:rPr>
              <a:t>999.</a:t>
            </a:r>
            <a:r>
              <a:rPr lang="en-US" dirty="0">
                <a:solidFill>
                  <a:srgbClr val="0E00C0"/>
                </a:solidFill>
                <a:latin typeface="Times New Roman" pitchFamily="18" charset="0"/>
                <a:cs typeface="Times New Roman" pitchFamily="18" charset="0"/>
              </a:rPr>
              <a:t>	</a:t>
            </a:r>
            <a:r>
              <a:rPr lang="fr-FR" b="1" dirty="0">
                <a:solidFill>
                  <a:srgbClr val="0E00C0"/>
                </a:solidFill>
                <a:latin typeface="Times New Roman" pitchFamily="18" charset="0"/>
                <a:cs typeface="Times New Roman" pitchFamily="18" charset="0"/>
              </a:rPr>
              <a:t>C. </a:t>
            </a:r>
            <a:r>
              <a:rPr lang="fr-FR" dirty="0">
                <a:solidFill>
                  <a:srgbClr val="0E00C0"/>
                </a:solidFill>
                <a:latin typeface="Times New Roman" pitchFamily="18" charset="0"/>
                <a:cs typeface="Times New Roman" pitchFamily="18" charset="0"/>
              </a:rPr>
              <a:t>250.</a:t>
            </a:r>
            <a:r>
              <a:rPr lang="en-US" dirty="0">
                <a:solidFill>
                  <a:srgbClr val="0E00C0"/>
                </a:solidFill>
                <a:latin typeface="Times New Roman" pitchFamily="18" charset="0"/>
                <a:cs typeface="Times New Roman" pitchFamily="18" charset="0"/>
              </a:rPr>
              <a:t>	</a:t>
            </a:r>
            <a:r>
              <a:rPr lang="fr-FR" b="1" dirty="0">
                <a:solidFill>
                  <a:srgbClr val="0E00C0"/>
                </a:solidFill>
                <a:latin typeface="Times New Roman" pitchFamily="18" charset="0"/>
                <a:cs typeface="Times New Roman" pitchFamily="18" charset="0"/>
              </a:rPr>
              <a:t>D. </a:t>
            </a:r>
            <a:r>
              <a:rPr lang="fr-FR" dirty="0">
                <a:solidFill>
                  <a:srgbClr val="0E00C0"/>
                </a:solidFill>
                <a:latin typeface="Times New Roman" pitchFamily="18" charset="0"/>
                <a:cs typeface="Times New Roman" pitchFamily="18" charset="0"/>
              </a:rPr>
              <a:t>499.</a:t>
            </a:r>
            <a:endParaRPr lang="en-US" dirty="0">
              <a:solidFill>
                <a:srgbClr val="0E00C0"/>
              </a:solidFill>
              <a:latin typeface="Times New Roman" pitchFamily="18" charset="0"/>
              <a:cs typeface="Times New Roman" pitchFamily="18" charset="0"/>
            </a:endParaRPr>
          </a:p>
          <a:p>
            <a:pPr algn="just"/>
            <a:endParaRPr lang="en-US" dirty="0">
              <a:solidFill>
                <a:srgbClr val="0E00C0"/>
              </a:solidFill>
              <a:latin typeface="Times New Roman" pitchFamily="18" charset="0"/>
              <a:cs typeface="Times New Roman" pitchFamily="18" charset="0"/>
            </a:endParaRPr>
          </a:p>
        </p:txBody>
      </p:sp>
      <p:sp>
        <p:nvSpPr>
          <p:cNvPr id="4"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5" name="Oval 4"/>
          <p:cNvSpPr/>
          <p:nvPr/>
        </p:nvSpPr>
        <p:spPr>
          <a:xfrm>
            <a:off x="5867400" y="3867150"/>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04192257"/>
      </p:ext>
    </p:extLst>
  </p:cSld>
  <p:clrMapOvr>
    <a:masterClrMapping/>
  </p:clrMapOvr>
  <mc:AlternateContent xmlns:mc="http://schemas.openxmlformats.org/markup-compatibility/2006" xmlns:p14="http://schemas.microsoft.com/office/powerpoint/2010/main">
    <mc:Choice Requires="p14">
      <p:transition spd="slow" p14:dur="2000" advTm="35111"/>
    </mc:Choice>
    <mc:Fallback xmlns="">
      <p:transition spd="slow" advTm="351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4727"/>
            <a:ext cx="8229600" cy="633350"/>
          </a:xfrm>
        </p:spPr>
        <p:txBody>
          <a:bodyPr/>
          <a:lstStyle/>
          <a:p>
            <a:pPr marL="0" indent="0">
              <a:buNone/>
            </a:pPr>
            <a:r>
              <a:rPr lang="en-US" sz="2400" b="1">
                <a:latin typeface="Times New Roman" pitchFamily="18" charset="0"/>
                <a:cs typeface="Times New Roman" pitchFamily="18" charset="0"/>
              </a:rPr>
              <a:t>L =                       = 510 nm =&gt;      = 1500 (nu)</a:t>
            </a:r>
          </a:p>
        </p:txBody>
      </p:sp>
      <p:grpSp>
        <p:nvGrpSpPr>
          <p:cNvPr id="7" name="Group 6"/>
          <p:cNvGrpSpPr/>
          <p:nvPr/>
        </p:nvGrpSpPr>
        <p:grpSpPr>
          <a:xfrm>
            <a:off x="990600" y="1006077"/>
            <a:ext cx="407484" cy="762000"/>
            <a:chOff x="3886200" y="1123950"/>
            <a:chExt cx="407484" cy="762000"/>
          </a:xfrm>
        </p:grpSpPr>
        <p:sp>
          <p:nvSpPr>
            <p:cNvPr id="4" name="TextBox 3"/>
            <p:cNvSpPr txBox="1"/>
            <p:nvPr/>
          </p:nvSpPr>
          <p:spPr>
            <a:xfrm>
              <a:off x="3886200" y="1123950"/>
              <a:ext cx="407484" cy="461665"/>
            </a:xfrm>
            <a:prstGeom prst="rect">
              <a:avLst/>
            </a:prstGeom>
            <a:noFill/>
          </p:spPr>
          <p:txBody>
            <a:bodyPr wrap="none" rtlCol="0">
              <a:spAutoFit/>
            </a:bodyPr>
            <a:lstStyle/>
            <a:p>
              <a:r>
                <a:rPr lang="en-US" sz="2400" b="1">
                  <a:latin typeface="Times New Roman" pitchFamily="18" charset="0"/>
                  <a:cs typeface="Times New Roman" pitchFamily="18" charset="0"/>
                </a:rPr>
                <a:t>N</a:t>
              </a:r>
            </a:p>
          </p:txBody>
        </p:sp>
        <p:cxnSp>
          <p:nvCxnSpPr>
            <p:cNvPr id="6" name="Straight Connector 5"/>
            <p:cNvCxnSpPr/>
            <p:nvPr/>
          </p:nvCxnSpPr>
          <p:spPr>
            <a:xfrm>
              <a:off x="3924230" y="1504950"/>
              <a:ext cx="3513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11012" y="1424285"/>
              <a:ext cx="338554" cy="461665"/>
            </a:xfrm>
            <a:prstGeom prst="rect">
              <a:avLst/>
            </a:prstGeom>
            <a:noFill/>
          </p:spPr>
          <p:txBody>
            <a:bodyPr wrap="none" rtlCol="0">
              <a:spAutoFit/>
            </a:bodyPr>
            <a:lstStyle/>
            <a:p>
              <a:r>
                <a:rPr lang="en-US" sz="2400" b="1">
                  <a:latin typeface="Times New Roman" pitchFamily="18" charset="0"/>
                  <a:cs typeface="Times New Roman" pitchFamily="18" charset="0"/>
                </a:rPr>
                <a:t>2</a:t>
              </a:r>
            </a:p>
          </p:txBody>
        </p:sp>
      </p:grpSp>
      <p:sp>
        <p:nvSpPr>
          <p:cNvPr id="9" name="TextBox 8"/>
          <p:cNvSpPr txBox="1"/>
          <p:nvPr/>
        </p:nvSpPr>
        <p:spPr>
          <a:xfrm>
            <a:off x="1371600" y="1134727"/>
            <a:ext cx="1981200" cy="461665"/>
          </a:xfrm>
          <a:prstGeom prst="rect">
            <a:avLst/>
          </a:prstGeom>
          <a:noFill/>
        </p:spPr>
        <p:txBody>
          <a:bodyPr wrap="square" rtlCol="0">
            <a:spAutoFit/>
          </a:bodyPr>
          <a:lstStyle/>
          <a:p>
            <a:r>
              <a:rPr lang="en-US" sz="2400" b="1">
                <a:latin typeface="Times New Roman" pitchFamily="18" charset="0"/>
                <a:cs typeface="Times New Roman" pitchFamily="18" charset="0"/>
              </a:rPr>
              <a:t>x 0,34 nm</a:t>
            </a:r>
          </a:p>
        </p:txBody>
      </p:sp>
      <p:sp>
        <p:nvSpPr>
          <p:cNvPr id="10" name="TextBox 9"/>
          <p:cNvSpPr txBox="1"/>
          <p:nvPr/>
        </p:nvSpPr>
        <p:spPr>
          <a:xfrm>
            <a:off x="457200" y="285750"/>
            <a:ext cx="8458200" cy="830997"/>
          </a:xfrm>
          <a:prstGeom prst="rect">
            <a:avLst/>
          </a:prstGeom>
          <a:noFill/>
        </p:spPr>
        <p:txBody>
          <a:bodyPr wrap="square" rtlCol="0">
            <a:spAutoFit/>
          </a:bodyPr>
          <a:lstStyle/>
          <a:p>
            <a:r>
              <a:rPr lang="en-US" sz="2400" b="1">
                <a:latin typeface="Times New Roman" pitchFamily="18" charset="0"/>
                <a:cs typeface="Times New Roman" pitchFamily="18" charset="0"/>
              </a:rPr>
              <a:t>N: Tổng số nu của gen.</a:t>
            </a:r>
          </a:p>
          <a:p>
            <a:r>
              <a:rPr lang="en-US" sz="2400" b="1">
                <a:latin typeface="Times New Roman" pitchFamily="18" charset="0"/>
                <a:cs typeface="Times New Roman" pitchFamily="18" charset="0"/>
              </a:rPr>
              <a:t>L: Chiều dài gen</a:t>
            </a:r>
          </a:p>
        </p:txBody>
      </p:sp>
      <p:grpSp>
        <p:nvGrpSpPr>
          <p:cNvPr id="12" name="Group 11"/>
          <p:cNvGrpSpPr/>
          <p:nvPr/>
        </p:nvGrpSpPr>
        <p:grpSpPr>
          <a:xfrm>
            <a:off x="4419600" y="1006077"/>
            <a:ext cx="407484" cy="762000"/>
            <a:chOff x="3886200" y="1123950"/>
            <a:chExt cx="407484" cy="762000"/>
          </a:xfrm>
        </p:grpSpPr>
        <p:sp>
          <p:nvSpPr>
            <p:cNvPr id="13" name="TextBox 12"/>
            <p:cNvSpPr txBox="1"/>
            <p:nvPr/>
          </p:nvSpPr>
          <p:spPr>
            <a:xfrm>
              <a:off x="3886200" y="1123950"/>
              <a:ext cx="407484" cy="461665"/>
            </a:xfrm>
            <a:prstGeom prst="rect">
              <a:avLst/>
            </a:prstGeom>
            <a:noFill/>
          </p:spPr>
          <p:txBody>
            <a:bodyPr wrap="none" rtlCol="0">
              <a:spAutoFit/>
            </a:bodyPr>
            <a:lstStyle/>
            <a:p>
              <a:r>
                <a:rPr lang="en-US" sz="2400" b="1">
                  <a:latin typeface="Times New Roman" pitchFamily="18" charset="0"/>
                  <a:cs typeface="Times New Roman" pitchFamily="18" charset="0"/>
                </a:rPr>
                <a:t>N</a:t>
              </a:r>
            </a:p>
          </p:txBody>
        </p:sp>
        <p:cxnSp>
          <p:nvCxnSpPr>
            <p:cNvPr id="14" name="Straight Connector 13"/>
            <p:cNvCxnSpPr/>
            <p:nvPr/>
          </p:nvCxnSpPr>
          <p:spPr>
            <a:xfrm>
              <a:off x="3924230" y="1504950"/>
              <a:ext cx="3513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11012" y="1424285"/>
              <a:ext cx="338554" cy="461665"/>
            </a:xfrm>
            <a:prstGeom prst="rect">
              <a:avLst/>
            </a:prstGeom>
            <a:noFill/>
          </p:spPr>
          <p:txBody>
            <a:bodyPr wrap="none" rtlCol="0">
              <a:spAutoFit/>
            </a:bodyPr>
            <a:lstStyle/>
            <a:p>
              <a:r>
                <a:rPr lang="en-US" sz="2400" b="1">
                  <a:latin typeface="Times New Roman" pitchFamily="18" charset="0"/>
                  <a:cs typeface="Times New Roman" pitchFamily="18" charset="0"/>
                </a:rPr>
                <a:t>2</a:t>
              </a:r>
            </a:p>
          </p:txBody>
        </p:sp>
      </p:grpSp>
      <p:sp>
        <p:nvSpPr>
          <p:cNvPr id="11" name="TextBox 10"/>
          <p:cNvSpPr txBox="1"/>
          <p:nvPr/>
        </p:nvSpPr>
        <p:spPr>
          <a:xfrm>
            <a:off x="457200" y="1802576"/>
            <a:ext cx="8305800" cy="461665"/>
          </a:xfrm>
          <a:prstGeom prst="rect">
            <a:avLst/>
          </a:prstGeom>
          <a:noFill/>
        </p:spPr>
        <p:txBody>
          <a:bodyPr wrap="square" rtlCol="0">
            <a:spAutoFit/>
          </a:bodyPr>
          <a:lstStyle/>
          <a:p>
            <a:r>
              <a:rPr lang="en-US" sz="2400" b="1">
                <a:latin typeface="Times New Roman" pitchFamily="18" charset="0"/>
                <a:cs typeface="Times New Roman" pitchFamily="18" charset="0"/>
              </a:rPr>
              <a:t>Ta có: T + G =      = 1500</a:t>
            </a:r>
          </a:p>
        </p:txBody>
      </p:sp>
      <p:grpSp>
        <p:nvGrpSpPr>
          <p:cNvPr id="17" name="Group 16"/>
          <p:cNvGrpSpPr/>
          <p:nvPr/>
        </p:nvGrpSpPr>
        <p:grpSpPr>
          <a:xfrm>
            <a:off x="2438400" y="1662051"/>
            <a:ext cx="407484" cy="762000"/>
            <a:chOff x="4739009" y="1123950"/>
            <a:chExt cx="407484" cy="762000"/>
          </a:xfrm>
        </p:grpSpPr>
        <p:sp>
          <p:nvSpPr>
            <p:cNvPr id="18" name="TextBox 17"/>
            <p:cNvSpPr txBox="1"/>
            <p:nvPr/>
          </p:nvSpPr>
          <p:spPr>
            <a:xfrm>
              <a:off x="4739009" y="1123950"/>
              <a:ext cx="407484" cy="461665"/>
            </a:xfrm>
            <a:prstGeom prst="rect">
              <a:avLst/>
            </a:prstGeom>
            <a:noFill/>
          </p:spPr>
          <p:txBody>
            <a:bodyPr wrap="none" rtlCol="0">
              <a:spAutoFit/>
            </a:bodyPr>
            <a:lstStyle/>
            <a:p>
              <a:r>
                <a:rPr lang="en-US" sz="2400"/>
                <a:t>N</a:t>
              </a:r>
            </a:p>
          </p:txBody>
        </p:sp>
        <p:cxnSp>
          <p:nvCxnSpPr>
            <p:cNvPr id="19" name="Straight Connector 18"/>
            <p:cNvCxnSpPr/>
            <p:nvPr/>
          </p:nvCxnSpPr>
          <p:spPr>
            <a:xfrm>
              <a:off x="4768631" y="1504950"/>
              <a:ext cx="3513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63821" y="1424285"/>
              <a:ext cx="356188" cy="461665"/>
            </a:xfrm>
            <a:prstGeom prst="rect">
              <a:avLst/>
            </a:prstGeom>
            <a:noFill/>
          </p:spPr>
          <p:txBody>
            <a:bodyPr wrap="none" rtlCol="0">
              <a:spAutoFit/>
            </a:bodyPr>
            <a:lstStyle/>
            <a:p>
              <a:r>
                <a:rPr lang="en-US" sz="2400"/>
                <a:t>2</a:t>
              </a:r>
            </a:p>
          </p:txBody>
        </p:sp>
      </p:grpSp>
      <p:sp>
        <p:nvSpPr>
          <p:cNvPr id="23" name="TextBox 22"/>
          <p:cNvSpPr txBox="1"/>
          <p:nvPr/>
        </p:nvSpPr>
        <p:spPr>
          <a:xfrm>
            <a:off x="457200" y="2419350"/>
            <a:ext cx="8305800" cy="461665"/>
          </a:xfrm>
          <a:prstGeom prst="rect">
            <a:avLst/>
          </a:prstGeom>
          <a:noFill/>
        </p:spPr>
        <p:txBody>
          <a:bodyPr wrap="square" rtlCol="0">
            <a:spAutoFit/>
          </a:bodyPr>
          <a:lstStyle/>
          <a:p>
            <a:r>
              <a:rPr lang="en-US" sz="2400" b="1">
                <a:latin typeface="Times New Roman" pitchFamily="18" charset="0"/>
                <a:cs typeface="Times New Roman" pitchFamily="18" charset="0"/>
              </a:rPr>
              <a:t>Theo đề: G  = 2T</a:t>
            </a:r>
          </a:p>
        </p:txBody>
      </p:sp>
      <p:sp>
        <p:nvSpPr>
          <p:cNvPr id="21" name="Right Brace 20"/>
          <p:cNvSpPr/>
          <p:nvPr/>
        </p:nvSpPr>
        <p:spPr>
          <a:xfrm>
            <a:off x="4114800" y="1892883"/>
            <a:ext cx="190430" cy="98813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343400" y="2114550"/>
            <a:ext cx="762000" cy="461665"/>
          </a:xfrm>
          <a:prstGeom prst="rect">
            <a:avLst/>
          </a:prstGeom>
          <a:noFill/>
        </p:spPr>
        <p:txBody>
          <a:bodyPr wrap="square" rtlCol="0">
            <a:spAutoFit/>
          </a:bodyPr>
          <a:lstStyle/>
          <a:p>
            <a:r>
              <a:rPr lang="en-US" sz="2400"/>
              <a:t>=&gt;</a:t>
            </a:r>
          </a:p>
        </p:txBody>
      </p:sp>
      <p:sp>
        <p:nvSpPr>
          <p:cNvPr id="29" name="TextBox 28"/>
          <p:cNvSpPr txBox="1"/>
          <p:nvPr/>
        </p:nvSpPr>
        <p:spPr>
          <a:xfrm>
            <a:off x="4788725" y="2114550"/>
            <a:ext cx="2819400" cy="461665"/>
          </a:xfrm>
          <a:prstGeom prst="rect">
            <a:avLst/>
          </a:prstGeom>
          <a:noFill/>
        </p:spPr>
        <p:txBody>
          <a:bodyPr wrap="square" rtlCol="0">
            <a:spAutoFit/>
          </a:bodyPr>
          <a:lstStyle/>
          <a:p>
            <a:r>
              <a:rPr lang="en-US" sz="2400" b="1">
                <a:latin typeface="Times New Roman" pitchFamily="18" charset="0"/>
                <a:cs typeface="Times New Roman" pitchFamily="18" charset="0"/>
              </a:rPr>
              <a:t>T = A = 500 (nu)</a:t>
            </a:r>
          </a:p>
        </p:txBody>
      </p:sp>
      <p:sp>
        <p:nvSpPr>
          <p:cNvPr id="30" name="Rectangle 29"/>
          <p:cNvSpPr/>
          <p:nvPr/>
        </p:nvSpPr>
        <p:spPr>
          <a:xfrm>
            <a:off x="666008" y="3028950"/>
            <a:ext cx="7563592" cy="1200329"/>
          </a:xfrm>
          <a:prstGeom prst="rect">
            <a:avLst/>
          </a:prstGeom>
        </p:spPr>
        <p:txBody>
          <a:bodyPr wrap="square">
            <a:spAutoFit/>
          </a:bodyPr>
          <a:lstStyle/>
          <a:p>
            <a:r>
              <a:rPr lang="en-US" sz="2400" b="1">
                <a:solidFill>
                  <a:srgbClr val="0E00C0"/>
                </a:solidFill>
                <a:latin typeface="Times New Roman" pitchFamily="18" charset="0"/>
                <a:cs typeface="Times New Roman" pitchFamily="18" charset="0"/>
              </a:rPr>
              <a:t>Theo đề, gen này bị đột biến thay thế một cặp A - T bằng một cặp G – X thì số nuclêôtit loại A của gen đột biến =    A – 1 = 500 – 1 = 499.</a:t>
            </a:r>
            <a:endParaRPr lang="en-US" sz="2400" b="1"/>
          </a:p>
        </p:txBody>
      </p:sp>
    </p:spTree>
    <p:custDataLst>
      <p:tags r:id="rId1"/>
    </p:custDataLst>
    <p:extLst>
      <p:ext uri="{BB962C8B-B14F-4D97-AF65-F5344CB8AC3E}">
        <p14:creationId xmlns:p14="http://schemas.microsoft.com/office/powerpoint/2010/main" val="4038754303"/>
      </p:ext>
    </p:extLst>
  </p:cSld>
  <p:clrMapOvr>
    <a:masterClrMapping/>
  </p:clrMapOvr>
  <mc:AlternateContent xmlns:mc="http://schemas.openxmlformats.org/markup-compatibility/2006" xmlns:p14="http://schemas.microsoft.com/office/powerpoint/2010/main">
    <mc:Choice Requires="p14">
      <p:transition spd="slow" p14:dur="2000" advTm="55338"/>
    </mc:Choice>
    <mc:Fallback xmlns="">
      <p:transition spd="slow" advTm="55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23" grpId="0"/>
      <p:bldP spid="21" grpId="0" animBg="1"/>
      <p:bldP spid="28" grpId="0"/>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2278"/>
            <a:ext cx="8229600" cy="3394472"/>
          </a:xfrm>
        </p:spPr>
        <p:txBody>
          <a:bodyPr/>
          <a:lstStyle/>
          <a:p>
            <a:pPr marL="0" indent="0" algn="just">
              <a:buNone/>
            </a:pPr>
            <a:r>
              <a:rPr lang="en-US" b="1">
                <a:solidFill>
                  <a:srgbClr val="0E00C0"/>
                </a:solidFill>
                <a:latin typeface="Times New Roman" pitchFamily="18" charset="0"/>
                <a:cs typeface="Times New Roman" pitchFamily="18" charset="0"/>
              </a:rPr>
              <a:t>Câu 5:</a:t>
            </a:r>
            <a:r>
              <a:rPr lang="en-US">
                <a:solidFill>
                  <a:srgbClr val="0E00C0"/>
                </a:solidFill>
                <a:latin typeface="Times New Roman" pitchFamily="18" charset="0"/>
                <a:cs typeface="Times New Roman" pitchFamily="18" charset="0"/>
              </a:rPr>
              <a:t> Một gen ở sinh vật nhân sơ có chiều dài 510nm, trong đó số nuclêôtit loại G bằng 2 lần số nuclêôtit loại T, gen này bị đột biến thay thế một cặp A - T bằng một cặp G - X. Theo lí thuyết số nuclêôtit loại A của gen đột biến là</a:t>
            </a:r>
          </a:p>
          <a:p>
            <a:pPr marL="0" indent="0" algn="just">
              <a:buNone/>
            </a:pPr>
            <a:r>
              <a:rPr lang="fr-FR" b="1">
                <a:solidFill>
                  <a:srgbClr val="0E00C0"/>
                </a:solidFill>
                <a:latin typeface="Times New Roman" pitchFamily="18" charset="0"/>
                <a:cs typeface="Times New Roman" pitchFamily="18" charset="0"/>
              </a:rPr>
              <a:t>A. </a:t>
            </a:r>
            <a:r>
              <a:rPr lang="fr-FR">
                <a:solidFill>
                  <a:srgbClr val="0E00C0"/>
                </a:solidFill>
                <a:latin typeface="Times New Roman" pitchFamily="18" charset="0"/>
                <a:cs typeface="Times New Roman" pitchFamily="18" charset="0"/>
              </a:rPr>
              <a:t>500.</a:t>
            </a:r>
            <a:r>
              <a:rPr lang="en-US">
                <a:solidFill>
                  <a:srgbClr val="0E00C0"/>
                </a:solidFill>
                <a:latin typeface="Times New Roman" pitchFamily="18" charset="0"/>
                <a:cs typeface="Times New Roman" pitchFamily="18" charset="0"/>
              </a:rPr>
              <a:t>	</a:t>
            </a:r>
            <a:r>
              <a:rPr lang="fr-FR" b="1">
                <a:solidFill>
                  <a:srgbClr val="0E00C0"/>
                </a:solidFill>
                <a:latin typeface="Times New Roman" pitchFamily="18" charset="0"/>
                <a:cs typeface="Times New Roman" pitchFamily="18" charset="0"/>
              </a:rPr>
              <a:t>B. </a:t>
            </a:r>
            <a:r>
              <a:rPr lang="fr-FR">
                <a:solidFill>
                  <a:srgbClr val="0E00C0"/>
                </a:solidFill>
                <a:latin typeface="Times New Roman" pitchFamily="18" charset="0"/>
                <a:cs typeface="Times New Roman" pitchFamily="18" charset="0"/>
              </a:rPr>
              <a:t>999.</a:t>
            </a:r>
            <a:r>
              <a:rPr lang="en-US">
                <a:solidFill>
                  <a:srgbClr val="0E00C0"/>
                </a:solidFill>
                <a:latin typeface="Times New Roman" pitchFamily="18" charset="0"/>
                <a:cs typeface="Times New Roman" pitchFamily="18" charset="0"/>
              </a:rPr>
              <a:t>	</a:t>
            </a:r>
            <a:r>
              <a:rPr lang="fr-FR" b="1">
                <a:solidFill>
                  <a:srgbClr val="0E00C0"/>
                </a:solidFill>
                <a:latin typeface="Times New Roman" pitchFamily="18" charset="0"/>
                <a:cs typeface="Times New Roman" pitchFamily="18" charset="0"/>
              </a:rPr>
              <a:t>C. </a:t>
            </a:r>
            <a:r>
              <a:rPr lang="fr-FR">
                <a:solidFill>
                  <a:srgbClr val="0E00C0"/>
                </a:solidFill>
                <a:latin typeface="Times New Roman" pitchFamily="18" charset="0"/>
                <a:cs typeface="Times New Roman" pitchFamily="18" charset="0"/>
              </a:rPr>
              <a:t>250.</a:t>
            </a:r>
            <a:r>
              <a:rPr lang="en-US">
                <a:solidFill>
                  <a:srgbClr val="0E00C0"/>
                </a:solidFill>
                <a:latin typeface="Times New Roman" pitchFamily="18" charset="0"/>
                <a:cs typeface="Times New Roman" pitchFamily="18" charset="0"/>
              </a:rPr>
              <a:t>	</a:t>
            </a:r>
            <a:r>
              <a:rPr lang="fr-FR" b="1">
                <a:solidFill>
                  <a:srgbClr val="0E00C0"/>
                </a:solidFill>
                <a:latin typeface="Times New Roman" pitchFamily="18" charset="0"/>
                <a:cs typeface="Times New Roman" pitchFamily="18" charset="0"/>
              </a:rPr>
              <a:t>D. </a:t>
            </a:r>
            <a:r>
              <a:rPr lang="fr-FR">
                <a:solidFill>
                  <a:srgbClr val="0E00C0"/>
                </a:solidFill>
                <a:latin typeface="Times New Roman" pitchFamily="18" charset="0"/>
                <a:cs typeface="Times New Roman" pitchFamily="18" charset="0"/>
              </a:rPr>
              <a:t>499.</a:t>
            </a:r>
            <a:endParaRPr lang="en-US">
              <a:solidFill>
                <a:srgbClr val="0E00C0"/>
              </a:solidFill>
              <a:latin typeface="Times New Roman" pitchFamily="18" charset="0"/>
              <a:cs typeface="Times New Roman" pitchFamily="18" charset="0"/>
            </a:endParaRPr>
          </a:p>
          <a:p>
            <a:pPr algn="just"/>
            <a:endParaRPr lang="en-US">
              <a:solidFill>
                <a:srgbClr val="0E00C0"/>
              </a:solidFill>
              <a:latin typeface="Times New Roman" pitchFamily="18" charset="0"/>
              <a:cs typeface="Times New Roman" pitchFamily="18" charset="0"/>
            </a:endParaRPr>
          </a:p>
        </p:txBody>
      </p:sp>
      <p:sp>
        <p:nvSpPr>
          <p:cNvPr id="4" name="Oval 3"/>
          <p:cNvSpPr/>
          <p:nvPr/>
        </p:nvSpPr>
        <p:spPr>
          <a:xfrm>
            <a:off x="5967350" y="3644377"/>
            <a:ext cx="480950" cy="5858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4212614508"/>
      </p:ext>
    </p:extLst>
  </p:cSld>
  <p:clrMapOvr>
    <a:masterClrMapping/>
  </p:clrMapOvr>
  <mc:AlternateContent xmlns:mc="http://schemas.openxmlformats.org/markup-compatibility/2006" xmlns:p14="http://schemas.microsoft.com/office/powerpoint/2010/main">
    <mc:Choice Requires="p14">
      <p:transition spd="slow" p14:dur="2000" advTm="6246"/>
    </mc:Choice>
    <mc:Fallback xmlns="">
      <p:transition spd="slow" advTm="62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400" b="1" kern="0" dirty="0" err="1">
                <a:solidFill>
                  <a:srgbClr val="FF0000"/>
                </a:solidFill>
                <a:latin typeface="Times New Roman" pitchFamily="18" charset="0"/>
                <a:cs typeface="Times New Roman" pitchFamily="18" charset="0"/>
              </a:rPr>
              <a:t>BÀI</a:t>
            </a:r>
            <a:r>
              <a:rPr lang="en-US" sz="2400" b="1" kern="0" dirty="0">
                <a:solidFill>
                  <a:srgbClr val="FF0000"/>
                </a:solidFill>
                <a:latin typeface="Times New Roman" pitchFamily="18" charset="0"/>
                <a:cs typeface="Times New Roman" pitchFamily="18" charset="0"/>
              </a:rPr>
              <a:t> 38:  ĐỘT </a:t>
            </a:r>
            <a:r>
              <a:rPr lang="en-US" sz="2400" b="1" kern="0" dirty="0" err="1">
                <a:solidFill>
                  <a:srgbClr val="FF0000"/>
                </a:solidFill>
                <a:latin typeface="Times New Roman" pitchFamily="18" charset="0"/>
                <a:cs typeface="Times New Roman" pitchFamily="18" charset="0"/>
              </a:rPr>
              <a:t>BIẾN</a:t>
            </a:r>
            <a:r>
              <a:rPr lang="en-US" sz="2400" b="1" kern="0" dirty="0">
                <a:solidFill>
                  <a:srgbClr val="FF0000"/>
                </a:solidFill>
                <a:latin typeface="Times New Roman" pitchFamily="18" charset="0"/>
                <a:cs typeface="Times New Roman" pitchFamily="18" charset="0"/>
              </a:rPr>
              <a:t> GENE</a:t>
            </a:r>
          </a:p>
        </p:txBody>
      </p:sp>
      <p:sp>
        <p:nvSpPr>
          <p:cNvPr id="6" name="Rectangle 5"/>
          <p:cNvSpPr/>
          <p:nvPr/>
        </p:nvSpPr>
        <p:spPr>
          <a:xfrm>
            <a:off x="0" y="666750"/>
            <a:ext cx="4712380" cy="461665"/>
          </a:xfrm>
          <a:prstGeom prst="rect">
            <a:avLst/>
          </a:prstGeom>
        </p:spPr>
        <p:txBody>
          <a:bodyPr wrap="none">
            <a:spAutoFit/>
          </a:bodyPr>
          <a:lstStyle/>
          <a:p>
            <a:r>
              <a:rPr lang="en-US" sz="2400" b="1" dirty="0">
                <a:solidFill>
                  <a:srgbClr val="0E00C0"/>
                </a:solidFill>
                <a:latin typeface="Times New Roman" pitchFamily="18" charset="0"/>
                <a:sym typeface="Wingdings 2" pitchFamily="18" charset="2"/>
              </a:rPr>
              <a:t>I. </a:t>
            </a:r>
            <a:r>
              <a:rPr lang="en-US" sz="2400" b="1" dirty="0" err="1">
                <a:solidFill>
                  <a:srgbClr val="0E00C0"/>
                </a:solidFill>
                <a:latin typeface="Times New Roman" pitchFamily="18" charset="0"/>
                <a:sym typeface="Wingdings 2" pitchFamily="18" charset="2"/>
              </a:rPr>
              <a:t>KHÁI</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NIỆM</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ĐỘT</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BIẾN</a:t>
            </a:r>
            <a:r>
              <a:rPr lang="en-US" sz="2400" b="1" dirty="0">
                <a:solidFill>
                  <a:srgbClr val="0E00C0"/>
                </a:solidFill>
                <a:latin typeface="Times New Roman" pitchFamily="18" charset="0"/>
                <a:sym typeface="Wingdings 2" pitchFamily="18" charset="2"/>
              </a:rPr>
              <a:t> GENE</a:t>
            </a:r>
            <a:endParaRPr lang="en-US" sz="2400" dirty="0">
              <a:solidFill>
                <a:srgbClr val="000000"/>
              </a:solidFill>
            </a:endParaRPr>
          </a:p>
        </p:txBody>
      </p:sp>
      <p:sp>
        <p:nvSpPr>
          <p:cNvPr id="8" name="Rectangle 7"/>
          <p:cNvSpPr/>
          <p:nvPr/>
        </p:nvSpPr>
        <p:spPr>
          <a:xfrm>
            <a:off x="1283380" y="990284"/>
            <a:ext cx="7174820" cy="523220"/>
          </a:xfrm>
          <a:prstGeom prst="rect">
            <a:avLst/>
          </a:prstGeom>
        </p:spPr>
        <p:txBody>
          <a:bodyPr wrap="square">
            <a:spAutoFit/>
          </a:bodyPr>
          <a:lstStyle/>
          <a:p>
            <a:pPr lvl="0" algn="just"/>
            <a:r>
              <a:rPr lang="en-US" sz="2800" b="1" dirty="0" err="1">
                <a:solidFill>
                  <a:srgbClr val="002060"/>
                </a:solidFill>
                <a:latin typeface="Times New Roman" pitchFamily="18" charset="0"/>
                <a:cs typeface="Times New Roman" pitchFamily="18" charset="0"/>
              </a:rPr>
              <a:t>Nội</a:t>
            </a:r>
            <a:r>
              <a:rPr lang="en-US" sz="2800" b="1" dirty="0">
                <a:solidFill>
                  <a:srgbClr val="002060"/>
                </a:solidFill>
                <a:latin typeface="Times New Roman" pitchFamily="18" charset="0"/>
                <a:cs typeface="Times New Roman" pitchFamily="18" charset="0"/>
              </a:rPr>
              <a:t> dung 1. </a:t>
            </a:r>
            <a:r>
              <a:rPr lang="en-US" sz="2800" b="1" dirty="0" err="1">
                <a:solidFill>
                  <a:srgbClr val="002060"/>
                </a:solidFill>
                <a:latin typeface="Times New Roman" pitchFamily="18" charset="0"/>
                <a:cs typeface="Times New Roman" pitchFamily="18" charset="0"/>
              </a:rPr>
              <a:t>Tìm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hiểu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khái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niệm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biến</a:t>
            </a:r>
            <a:r>
              <a:rPr lang="en-US" sz="2800" b="1" dirty="0">
                <a:solidFill>
                  <a:srgbClr val="002060"/>
                </a:solidFill>
                <a:latin typeface="Times New Roman" pitchFamily="18" charset="0"/>
                <a:cs typeface="Times New Roman" pitchFamily="18" charset="0"/>
              </a:rPr>
              <a:t> gene</a:t>
            </a:r>
          </a:p>
        </p:txBody>
      </p:sp>
      <p:pic>
        <p:nvPicPr>
          <p:cNvPr id="2" name="Picture 1"/>
          <p:cNvPicPr>
            <a:picLocks noChangeAspect="1"/>
          </p:cNvPicPr>
          <p:nvPr/>
        </p:nvPicPr>
        <p:blipFill>
          <a:blip r:embed="rId2"/>
          <a:stretch>
            <a:fillRect/>
          </a:stretch>
        </p:blipFill>
        <p:spPr>
          <a:xfrm>
            <a:off x="3048000" y="1738622"/>
            <a:ext cx="5562600" cy="2966728"/>
          </a:xfrm>
          <a:prstGeom prst="rect">
            <a:avLst/>
          </a:prstGeom>
        </p:spPr>
      </p:pic>
      <p:sp>
        <p:nvSpPr>
          <p:cNvPr id="3" name="Rectangle 2"/>
          <p:cNvSpPr/>
          <p:nvPr/>
        </p:nvSpPr>
        <p:spPr>
          <a:xfrm>
            <a:off x="457200" y="1786989"/>
            <a:ext cx="2133600" cy="3046988"/>
          </a:xfrm>
          <a:prstGeom prst="rect">
            <a:avLst/>
          </a:prstGeom>
        </p:spPr>
        <p:txBody>
          <a:bodyPr wrap="square">
            <a:spAutoFit/>
          </a:bodyPr>
          <a:lstStyle/>
          <a:p>
            <a:r>
              <a:rPr lang="vi-VN" sz="2400" dirty="0">
                <a:solidFill>
                  <a:srgbClr val="C00000"/>
                </a:solidFill>
                <a:latin typeface="Times New Roman" panose="02020603050405020304" pitchFamily="18" charset="0"/>
                <a:cs typeface="Times New Roman" panose="02020603050405020304" pitchFamily="18" charset="0"/>
              </a:rPr>
              <a:t>Quan sát Hình 38.1 và cho biết cấu trúc của đoạn gene đột biến có gì khác với cấu trúc của đoạn gene bình thường</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9" name="Text Box 210"/>
          <p:cNvSpPr txBox="1">
            <a:spLocks noChangeArrowheads="1"/>
          </p:cNvSpPr>
          <p:nvPr/>
        </p:nvSpPr>
        <p:spPr bwMode="auto">
          <a:xfrm>
            <a:off x="3886200" y="149099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Gen </a:t>
            </a:r>
            <a:r>
              <a:rPr kumimoji="0" lang="en-US" altLang="en-US" sz="2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bình</a:t>
            </a:r>
            <a:r>
              <a:rPr kumimoji="0" lang="en-US" altLang="en-US" sz="2000" b="1"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000" b="1"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thường</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Text Box 210"/>
          <p:cNvSpPr txBox="1">
            <a:spLocks noChangeArrowheads="1"/>
          </p:cNvSpPr>
          <p:nvPr/>
        </p:nvSpPr>
        <p:spPr bwMode="auto">
          <a:xfrm>
            <a:off x="4246418" y="4019550"/>
            <a:ext cx="1603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sz="2000" b="1" kern="0" dirty="0">
                <a:solidFill>
                  <a:srgbClr val="FF0000"/>
                </a:solidFill>
                <a:latin typeface="Times New Roman" panose="02020603050405020304" pitchFamily="18" charset="0"/>
                <a:cs typeface="Times New Roman" panose="02020603050405020304" pitchFamily="18" charset="0"/>
              </a:rPr>
              <a:t>Gen </a:t>
            </a:r>
            <a:r>
              <a:rPr lang="en-US" altLang="en-US" sz="2000" b="1" kern="0" dirty="0" err="1">
                <a:solidFill>
                  <a:srgbClr val="FF0000"/>
                </a:solidFill>
                <a:latin typeface="Times New Roman" panose="02020603050405020304" pitchFamily="18" charset="0"/>
                <a:cs typeface="Times New Roman" panose="02020603050405020304" pitchFamily="18" charset="0"/>
              </a:rPr>
              <a:t>đột</a:t>
            </a:r>
            <a:r>
              <a:rPr lang="en-US" altLang="en-US" sz="2000" b="1" kern="0" dirty="0">
                <a:solidFill>
                  <a:srgbClr val="FF0000"/>
                </a:solidFill>
                <a:latin typeface="Times New Roman" panose="02020603050405020304" pitchFamily="18" charset="0"/>
                <a:cs typeface="Times New Roman" panose="02020603050405020304" pitchFamily="18" charset="0"/>
              </a:rPr>
              <a:t> </a:t>
            </a:r>
            <a:r>
              <a:rPr lang="en-US" altLang="en-US" sz="2000" b="1" kern="0" dirty="0" err="1">
                <a:solidFill>
                  <a:srgbClr val="FF0000"/>
                </a:solidFill>
                <a:latin typeface="Times New Roman" panose="02020603050405020304" pitchFamily="18" charset="0"/>
                <a:cs typeface="Times New Roman" panose="02020603050405020304" pitchFamily="18" charset="0"/>
              </a:rPr>
              <a:t>biến</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276350"/>
            <a:ext cx="8229600" cy="3416320"/>
          </a:xfrm>
          <a:prstGeom prst="rect">
            <a:avLst/>
          </a:prstGeom>
        </p:spPr>
        <p:txBody>
          <a:bodyPr wrap="square">
            <a:spAutoFit/>
          </a:bodyPr>
          <a:lstStyle/>
          <a:p>
            <a:pPr algn="just">
              <a:lnSpc>
                <a:spcPct val="150000"/>
              </a:lnSpc>
            </a:pPr>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6. </a:t>
            </a:r>
            <a:r>
              <a:rPr lang="en-US" sz="2400" b="1" dirty="0" err="1">
                <a:solidFill>
                  <a:srgbClr val="000000"/>
                </a:solidFill>
                <a:latin typeface="Times New Roman" panose="02020603050405020304" pitchFamily="18" charset="0"/>
                <a:cs typeface="Times New Roman" panose="02020603050405020304" pitchFamily="18" charset="0"/>
              </a:rPr>
              <a:t>Bệnh</a:t>
            </a:r>
            <a:r>
              <a:rPr lang="en-US" sz="2400" b="1" dirty="0">
                <a:solidFill>
                  <a:srgbClr val="000000"/>
                </a:solidFill>
                <a:latin typeface="Times New Roman" panose="02020603050405020304" pitchFamily="18" charset="0"/>
                <a:cs typeface="Times New Roman" panose="02020603050405020304" pitchFamily="18" charset="0"/>
              </a:rPr>
              <a:t> hay </a:t>
            </a:r>
            <a:r>
              <a:rPr lang="en-US" sz="2400" b="1" dirty="0" err="1">
                <a:solidFill>
                  <a:srgbClr val="000000"/>
                </a:solidFill>
                <a:latin typeface="Times New Roman" panose="02020603050405020304" pitchFamily="18" charset="0"/>
                <a:cs typeface="Times New Roman" panose="02020603050405020304" pitchFamily="18" charset="0"/>
              </a:rPr>
              <a:t>hội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chứng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nào</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sau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đây</a:t>
            </a:r>
            <a:r>
              <a:rPr lang="en-US" sz="2400" b="1" dirty="0">
                <a:solidFill>
                  <a:srgbClr val="000000"/>
                </a:solidFill>
                <a:latin typeface="Times New Roman" panose="02020603050405020304" pitchFamily="18" charset="0"/>
                <a:cs typeface="Times New Roman" panose="02020603050405020304" pitchFamily="18" charset="0"/>
              </a:rPr>
              <a:t> do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gây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ra</a:t>
            </a:r>
            <a:r>
              <a:rPr lang="en-US" sz="2400" b="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A. Down.</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B. Parkinson.</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C. Turner.</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D. Edward.</a:t>
            </a:r>
          </a:p>
        </p:txBody>
      </p:sp>
      <p:sp>
        <p:nvSpPr>
          <p:cNvPr id="5" name="Oval 4"/>
          <p:cNvSpPr/>
          <p:nvPr/>
        </p:nvSpPr>
        <p:spPr>
          <a:xfrm>
            <a:off x="180109" y="2495550"/>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193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33350"/>
            <a:ext cx="8686800" cy="4893647"/>
          </a:xfrm>
          <a:prstGeom prst="rect">
            <a:avLst/>
          </a:prstGeom>
        </p:spPr>
        <p:txBody>
          <a:bodyPr wrap="square">
            <a:spAutoFit/>
          </a:bodyPr>
          <a:lstStyle/>
          <a:p>
            <a:pPr algn="just"/>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7:</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Một</a:t>
            </a:r>
            <a:r>
              <a:rPr lang="en-US" sz="2400" b="1" dirty="0">
                <a:solidFill>
                  <a:srgbClr val="000000"/>
                </a:solidFill>
                <a:latin typeface="Times New Roman" panose="02020603050405020304" pitchFamily="18" charset="0"/>
                <a:cs typeface="Times New Roman" panose="02020603050405020304" pitchFamily="18" charset="0"/>
              </a:rPr>
              <a:t> gene ở </a:t>
            </a:r>
            <a:r>
              <a:rPr lang="en-US" sz="2400" b="1" dirty="0" err="1">
                <a:solidFill>
                  <a:srgbClr val="000000"/>
                </a:solidFill>
                <a:latin typeface="Times New Roman" panose="02020603050405020304" pitchFamily="18" charset="0"/>
                <a:cs typeface="Times New Roman" panose="02020603050405020304" pitchFamily="18" charset="0"/>
              </a:rPr>
              <a:t>sinh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vật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thực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chiều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dài</a:t>
            </a:r>
            <a:r>
              <a:rPr lang="en-US" sz="2400" b="1" dirty="0">
                <a:solidFill>
                  <a:srgbClr val="000000"/>
                </a:solidFill>
                <a:latin typeface="Times New Roman" panose="02020603050405020304" pitchFamily="18" charset="0"/>
                <a:cs typeface="Times New Roman" panose="02020603050405020304" pitchFamily="18" charset="0"/>
              </a:rPr>
              <a:t> 5100 Å.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G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600. </a:t>
            </a:r>
            <a:r>
              <a:rPr lang="en-US" sz="2400" b="1" dirty="0" err="1">
                <a:solidFill>
                  <a:srgbClr val="000000"/>
                </a:solidFill>
                <a:latin typeface="Times New Roman" panose="02020603050405020304" pitchFamily="18" charset="0"/>
                <a:cs typeface="Times New Roman" panose="02020603050405020304" pitchFamily="18" charset="0"/>
              </a:rPr>
              <a:t>Sau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liên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kết</a:t>
            </a:r>
            <a:r>
              <a:rPr lang="en-US" sz="2400" b="1" dirty="0">
                <a:solidFill>
                  <a:srgbClr val="000000"/>
                </a:solidFill>
                <a:latin typeface="Times New Roman" panose="02020603050405020304" pitchFamily="18" charset="0"/>
                <a:cs typeface="Times New Roman" panose="02020603050405020304" pitchFamily="18" charset="0"/>
              </a:rPr>
              <a:t> hydrogen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3601. </a:t>
            </a:r>
            <a:r>
              <a:rPr lang="en-US" sz="2400" b="1" dirty="0" err="1">
                <a:solidFill>
                  <a:srgbClr val="000000"/>
                </a:solidFill>
                <a:latin typeface="Times New Roman" panose="02020603050405020304" pitchFamily="18" charset="0"/>
                <a:cs typeface="Times New Roman" panose="02020603050405020304" pitchFamily="18" charset="0"/>
              </a:rPr>
              <a:t>Hãy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cho</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biết</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đã</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xảy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ra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dạng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nào</a:t>
            </a:r>
            <a:r>
              <a:rPr lang="en-US" sz="2400" b="1"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a:p>
            <a:pPr algn="just"/>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Thêm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r>
              <a:rPr lang="en-US" sz="2400" dirty="0">
                <a:solidFill>
                  <a:srgbClr val="000000"/>
                </a:solidFill>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Mất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a:p>
            <a:pPr algn="just"/>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8:</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Một</a:t>
            </a:r>
            <a:r>
              <a:rPr lang="en-US" sz="2400" b="1" dirty="0">
                <a:solidFill>
                  <a:srgbClr val="000000"/>
                </a:solidFill>
                <a:latin typeface="Times New Roman" panose="02020603050405020304" pitchFamily="18" charset="0"/>
                <a:cs typeface="Times New Roman" panose="02020603050405020304" pitchFamily="18" charset="0"/>
              </a:rPr>
              <a:t> gene ở </a:t>
            </a:r>
            <a:r>
              <a:rPr lang="en-US" sz="2400" b="1" dirty="0" err="1">
                <a:solidFill>
                  <a:srgbClr val="000000"/>
                </a:solidFill>
                <a:latin typeface="Times New Roman" panose="02020603050405020304" pitchFamily="18" charset="0"/>
                <a:cs typeface="Times New Roman" panose="02020603050405020304" pitchFamily="18" charset="0"/>
              </a:rPr>
              <a:t>sinh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vật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thực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tổng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3000.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A </a:t>
            </a:r>
            <a:r>
              <a:rPr lang="en-US" sz="2400" b="1" dirty="0" err="1">
                <a:solidFill>
                  <a:srgbClr val="000000"/>
                </a:solidFill>
                <a:latin typeface="Times New Roman" panose="02020603050405020304" pitchFamily="18" charset="0"/>
                <a:cs typeface="Times New Roman" panose="02020603050405020304" pitchFamily="18" charset="0"/>
              </a:rPr>
              <a:t>chiếm</a:t>
            </a:r>
            <a:r>
              <a:rPr lang="en-US" sz="2400" b="1" dirty="0">
                <a:solidFill>
                  <a:srgbClr val="000000"/>
                </a:solidFill>
                <a:latin typeface="Times New Roman" panose="02020603050405020304" pitchFamily="18" charset="0"/>
                <a:cs typeface="Times New Roman" panose="02020603050405020304" pitchFamily="18" charset="0"/>
              </a:rPr>
              <a:t> 25% </a:t>
            </a:r>
            <a:r>
              <a:rPr lang="en-US" sz="2400" b="1" dirty="0" err="1">
                <a:solidFill>
                  <a:srgbClr val="000000"/>
                </a:solidFill>
                <a:latin typeface="Times New Roman" panose="02020603050405020304" pitchFamily="18" charset="0"/>
                <a:cs typeface="Times New Roman" panose="02020603050405020304" pitchFamily="18" charset="0"/>
              </a:rPr>
              <a:t>tổng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Gene </a:t>
            </a:r>
            <a:r>
              <a:rPr lang="en-US" sz="2400" b="1" dirty="0" err="1">
                <a:solidFill>
                  <a:srgbClr val="000000"/>
                </a:solidFill>
                <a:latin typeface="Times New Roman" panose="02020603050405020304" pitchFamily="18" charset="0"/>
                <a:cs typeface="Times New Roman" panose="02020603050405020304" pitchFamily="18" charset="0"/>
              </a:rPr>
              <a:t>bị</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điểm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thay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thế</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cặp</a:t>
            </a:r>
            <a:r>
              <a:rPr lang="en-US" sz="2400" b="1" dirty="0">
                <a:solidFill>
                  <a:srgbClr val="000000"/>
                </a:solidFill>
                <a:latin typeface="Times New Roman" panose="02020603050405020304" pitchFamily="18" charset="0"/>
                <a:cs typeface="Times New Roman" panose="02020603050405020304" pitchFamily="18" charset="0"/>
              </a:rPr>
              <a:t> G – C </a:t>
            </a:r>
            <a:r>
              <a:rPr lang="en-US" sz="2400" b="1" dirty="0" err="1">
                <a:solidFill>
                  <a:srgbClr val="000000"/>
                </a:solidFill>
                <a:latin typeface="Times New Roman" panose="02020603050405020304" pitchFamily="18" charset="0"/>
                <a:cs typeface="Times New Roman" panose="02020603050405020304" pitchFamily="18" charset="0"/>
              </a:rPr>
              <a:t>bằng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cặp</a:t>
            </a:r>
            <a:r>
              <a:rPr lang="en-US" sz="2400" b="1" dirty="0">
                <a:solidFill>
                  <a:srgbClr val="000000"/>
                </a:solidFill>
                <a:latin typeface="Times New Roman" panose="02020603050405020304" pitchFamily="18" charset="0"/>
                <a:cs typeface="Times New Roman" panose="02020603050405020304" pitchFamily="18" charset="0"/>
              </a:rPr>
              <a:t> A – T. </a:t>
            </a:r>
            <a:r>
              <a:rPr lang="en-US" sz="2400" b="1" dirty="0" err="1">
                <a:solidFill>
                  <a:srgbClr val="000000"/>
                </a:solidFill>
                <a:latin typeface="Times New Roman" panose="02020603050405020304" pitchFamily="18" charset="0"/>
                <a:cs typeface="Times New Roman" panose="02020603050405020304" pitchFamily="18" charset="0"/>
              </a:rPr>
              <a:t>Tổng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liên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kết</a:t>
            </a:r>
            <a:r>
              <a:rPr lang="en-US" sz="2400" b="1" dirty="0">
                <a:solidFill>
                  <a:srgbClr val="000000"/>
                </a:solidFill>
                <a:latin typeface="Times New Roman" panose="02020603050405020304" pitchFamily="18" charset="0"/>
                <a:cs typeface="Times New Roman" panose="02020603050405020304" pitchFamily="18" charset="0"/>
              </a:rPr>
              <a:t> hydrogen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sau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là</a:t>
            </a:r>
            <a:endParaRPr lang="en-US" sz="2400" b="1" dirty="0">
              <a:solidFill>
                <a:srgbClr val="000000"/>
              </a:solidFill>
              <a:latin typeface="Times New Roman" panose="02020603050405020304" pitchFamily="18" charset="0"/>
              <a:cs typeface="Times New Roman" panose="02020603050405020304" pitchFamily="18" charset="0"/>
            </a:endParaRPr>
          </a:p>
          <a:p>
            <a:pPr algn="just"/>
            <a:r>
              <a:rPr lang="en-US" sz="2400" dirty="0">
                <a:solidFill>
                  <a:srgbClr val="000000"/>
                </a:solidFill>
                <a:latin typeface="Times New Roman" panose="02020603050405020304" pitchFamily="18" charset="0"/>
                <a:cs typeface="Times New Roman" panose="02020603050405020304" pitchFamily="18" charset="0"/>
              </a:rPr>
              <a:t>A. 3749.        B. 3751.              C. 3009.          D. 3501.</a:t>
            </a:r>
          </a:p>
        </p:txBody>
      </p:sp>
      <p:sp>
        <p:nvSpPr>
          <p:cNvPr id="5" name="Oval 4"/>
          <p:cNvSpPr/>
          <p:nvPr/>
        </p:nvSpPr>
        <p:spPr>
          <a:xfrm>
            <a:off x="353291" y="2344321"/>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356754" y="4555293"/>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3001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881" y="233392"/>
            <a:ext cx="7467600" cy="4524315"/>
          </a:xfrm>
          <a:prstGeom prst="rect">
            <a:avLst/>
          </a:prstGeom>
        </p:spPr>
        <p:txBody>
          <a:bodyPr wrap="square">
            <a:spAutoFit/>
          </a:bodyPr>
          <a:lstStyle/>
          <a:p>
            <a:pPr algn="just">
              <a:lnSpc>
                <a:spcPct val="150000"/>
              </a:lnSpc>
            </a:pPr>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9: Gene A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900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A, 600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G </a:t>
            </a:r>
            <a:r>
              <a:rPr lang="en-US" sz="2400" b="1" dirty="0" err="1">
                <a:solidFill>
                  <a:srgbClr val="000000"/>
                </a:solidFill>
                <a:latin typeface="Times New Roman" panose="02020603050405020304" pitchFamily="18" charset="0"/>
                <a:cs typeface="Times New Roman" panose="02020603050405020304" pitchFamily="18" charset="0"/>
              </a:rPr>
              <a:t>bị</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gene a, gene a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901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A </a:t>
            </a:r>
            <a:r>
              <a:rPr lang="en-US" sz="2400" b="1" dirty="0" err="1">
                <a:solidFill>
                  <a:srgbClr val="000000"/>
                </a:solidFill>
                <a:latin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cs typeface="Times New Roman" panose="02020603050405020304" pitchFamily="18" charset="0"/>
              </a:rPr>
              <a:t> 599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G. </a:t>
            </a:r>
            <a:r>
              <a:rPr lang="en-US" sz="2400" b="1" dirty="0" err="1">
                <a:solidFill>
                  <a:srgbClr val="000000"/>
                </a:solidFill>
                <a:latin typeface="Times New Roman" panose="02020603050405020304" pitchFamily="18" charset="0"/>
                <a:cs typeface="Times New Roman" panose="02020603050405020304" pitchFamily="18" charset="0"/>
              </a:rPr>
              <a:t>Vậy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dạng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là</a:t>
            </a:r>
            <a:endParaRPr lang="en-US" sz="2400" b="1"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Thêm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Mất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p:txBody>
      </p:sp>
      <p:sp>
        <p:nvSpPr>
          <p:cNvPr id="5" name="Oval 4"/>
          <p:cNvSpPr/>
          <p:nvPr/>
        </p:nvSpPr>
        <p:spPr>
          <a:xfrm>
            <a:off x="439881" y="4232317"/>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391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61950"/>
            <a:ext cx="8077200" cy="4524315"/>
          </a:xfrm>
          <a:prstGeom prst="rect">
            <a:avLst/>
          </a:prstGeom>
        </p:spPr>
        <p:txBody>
          <a:bodyPr wrap="square">
            <a:spAutoFit/>
          </a:bodyPr>
          <a:lstStyle/>
          <a:p>
            <a:pPr algn="just">
              <a:lnSpc>
                <a:spcPct val="150000"/>
              </a:lnSpc>
            </a:pPr>
            <a:r>
              <a:rPr lang="vi-VN" sz="2400" b="1" dirty="0">
                <a:solidFill>
                  <a:srgbClr val="000000"/>
                </a:solidFill>
                <a:latin typeface="Times New Roman" panose="02020603050405020304" pitchFamily="18" charset="0"/>
                <a:cs typeface="Times New Roman" panose="02020603050405020304" pitchFamily="18" charset="0"/>
              </a:rPr>
              <a:t>Câu 1</a:t>
            </a:r>
            <a:r>
              <a:rPr lang="en-US" sz="2400" b="1" dirty="0">
                <a:solidFill>
                  <a:srgbClr val="000000"/>
                </a:solidFill>
                <a:latin typeface="Times New Roman" panose="02020603050405020304" pitchFamily="18" charset="0"/>
                <a:cs typeface="Times New Roman" panose="02020603050405020304" pitchFamily="18" charset="0"/>
              </a:rPr>
              <a:t>0</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Gene A có 90 vòng xoắn và có 20% adenine. Một đột biến điểm xảy ra tạo ra allele a, allele bị đột biến ngắn hơn gene ban đầu 0,34 nm và có số liên kết hydrogen ít hơn 2. Số lượng từng loại nucleotide của allele a là</a:t>
            </a: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A. A = T = 360, G = C = 537.                         </a:t>
            </a: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B. A = T = 359, G = C = 540.</a:t>
            </a: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C. A = T = 363, G = C = 540.                         </a:t>
            </a:r>
            <a:endParaRPr lang="en-US" sz="2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D. A = T = 360, G = C = 543.</a:t>
            </a:r>
          </a:p>
        </p:txBody>
      </p:sp>
      <p:sp>
        <p:nvSpPr>
          <p:cNvPr id="5" name="Oval 4"/>
          <p:cNvSpPr/>
          <p:nvPr/>
        </p:nvSpPr>
        <p:spPr>
          <a:xfrm>
            <a:off x="609600" y="2599585"/>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942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33350"/>
            <a:ext cx="8305800" cy="4708981"/>
          </a:xfrm>
          <a:prstGeom prst="rect">
            <a:avLst/>
          </a:prstGeom>
        </p:spPr>
        <p:txBody>
          <a:bodyPr wrap="square">
            <a:spAutoFit/>
          </a:bodyPr>
          <a:lstStyle/>
          <a:p>
            <a:pPr algn="just">
              <a:lnSpc>
                <a:spcPct val="150000"/>
              </a:lnSpc>
            </a:pPr>
            <a:r>
              <a:rPr lang="vi-VN" sz="2000" b="1" dirty="0">
                <a:solidFill>
                  <a:srgbClr val="000000"/>
                </a:solidFill>
                <a:latin typeface="Times New Roman" panose="02020603050405020304" pitchFamily="18" charset="0"/>
                <a:cs typeface="Times New Roman" panose="02020603050405020304" pitchFamily="18" charset="0"/>
              </a:rPr>
              <a:t>Câu </a:t>
            </a:r>
            <a:r>
              <a:rPr lang="en-US" sz="2000" b="1" dirty="0">
                <a:solidFill>
                  <a:srgbClr val="000000"/>
                </a:solidFill>
                <a:latin typeface="Times New Roman" panose="02020603050405020304" pitchFamily="18" charset="0"/>
                <a:cs typeface="Times New Roman" panose="02020603050405020304" pitchFamily="18" charset="0"/>
              </a:rPr>
              <a:t>1</a:t>
            </a:r>
            <a:r>
              <a:rPr lang="vi-VN" sz="2000" b="1" dirty="0">
                <a:solidFill>
                  <a:srgbClr val="000000"/>
                </a:solidFill>
                <a:latin typeface="Times New Roman" panose="02020603050405020304" pitchFamily="18" charset="0"/>
                <a:cs typeface="Times New Roman" panose="02020603050405020304" pitchFamily="18" charset="0"/>
              </a:rPr>
              <a:t>2: Một gen bình thường dài 0,4080 </a:t>
            </a:r>
            <a:r>
              <a:rPr lang="el-GR" sz="2000" b="1" dirty="0">
                <a:solidFill>
                  <a:srgbClr val="000000"/>
                </a:solidFill>
                <a:latin typeface="Times New Roman" panose="02020603050405020304" pitchFamily="18" charset="0"/>
                <a:cs typeface="Times New Roman" panose="02020603050405020304" pitchFamily="18" charset="0"/>
              </a:rPr>
              <a:t>μ</a:t>
            </a:r>
            <a:r>
              <a:rPr lang="vi-VN" sz="2000" b="1" dirty="0">
                <a:solidFill>
                  <a:srgbClr val="000000"/>
                </a:solidFill>
                <a:latin typeface="Times New Roman" panose="02020603050405020304" pitchFamily="18" charset="0"/>
                <a:cs typeface="Times New Roman" panose="02020603050405020304" pitchFamily="18" charset="0"/>
              </a:rPr>
              <a:t>m, có 3120 liên kết hydrogen, bị đột biến thay thế một cặp nucleotide nhưng không làm thay đổi số liên kết hydrogen của gene. </a:t>
            </a:r>
          </a:p>
          <a:p>
            <a:pPr algn="just">
              <a:lnSpc>
                <a:spcPct val="150000"/>
              </a:lnSpc>
            </a:pPr>
            <a:r>
              <a:rPr lang="vi-VN" sz="2000" b="1" dirty="0">
                <a:solidFill>
                  <a:srgbClr val="000000"/>
                </a:solidFill>
                <a:latin typeface="Times New Roman" panose="02020603050405020304" pitchFamily="18" charset="0"/>
                <a:cs typeface="Times New Roman" panose="02020603050405020304" pitchFamily="18" charset="0"/>
              </a:rPr>
              <a:t>Có bao nhiêu phát biểu nào sau đây đúng?</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(1) Số nucleotide từng loại của gene đột biến là A = T = 479, G = C = 721 hoặc A = T = 481, G = C = 710.</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(2) Dạng đột biến xảy ra là thay thế một cặp A – T bằng cặp G – C.</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(3) Số nucleotide của từng loại gene đột biến là A = T = 480, G = C = 720.</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(4) Dạng đột biến xảy ra là thay thế một cặp G – C bằng cặp A – T.</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A. 1.</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B. </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C. 3.</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D. 4.</a:t>
            </a:r>
          </a:p>
        </p:txBody>
      </p:sp>
      <p:sp>
        <p:nvSpPr>
          <p:cNvPr id="5" name="Oval 4"/>
          <p:cNvSpPr/>
          <p:nvPr/>
        </p:nvSpPr>
        <p:spPr>
          <a:xfrm>
            <a:off x="457200" y="4248150"/>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3487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248585"/>
            <a:ext cx="4572000" cy="923330"/>
          </a:xfrm>
          <a:prstGeom prst="rect">
            <a:avLst/>
          </a:prstGeom>
        </p:spPr>
        <p:txBody>
          <a:bodyPr>
            <a:spAutoFit/>
          </a:bodyPr>
          <a:lstStyle/>
          <a:p>
            <a:r>
              <a:rPr lang="en-US" dirty="0">
                <a:hlinkClick r:id="rId2"/>
              </a:rPr>
              <a:t>https://baivan.net/content/cau-hoi-trac-nghiem-khtn-9-ctst-bai-38-dot-bien-gene</a:t>
            </a:r>
            <a:endParaRPr lang="en-US" dirty="0"/>
          </a:p>
          <a:p>
            <a:endParaRPr lang="en-US" dirty="0"/>
          </a:p>
        </p:txBody>
      </p:sp>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BÀI</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TẬP</a:t>
            </a:r>
            <a:r>
              <a:rPr kumimoji="0" lang="en-US" sz="2400" b="1" i="0" u="none" strike="noStrike" kern="0" cap="none" spc="0" normalizeH="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0" cap="none" spc="0" normalizeH="0" noProof="0" dirty="0" err="1">
                <a:ln>
                  <a:noFill/>
                </a:ln>
                <a:solidFill>
                  <a:srgbClr val="FF0000"/>
                </a:solidFill>
                <a:effectLst/>
                <a:uLnTx/>
                <a:uFillTx/>
                <a:latin typeface="Times New Roman" pitchFamily="18" charset="0"/>
                <a:cs typeface="Times New Roman" pitchFamily="18" charset="0"/>
              </a:rPr>
              <a:t>VỀ</a:t>
            </a:r>
            <a:r>
              <a:rPr kumimoji="0" lang="en-US" sz="2400" b="1" i="0" u="none" strike="noStrike" kern="0" cap="none" spc="0" normalizeH="0" noProof="0" dirty="0">
                <a:ln>
                  <a:noFill/>
                </a:ln>
                <a:solidFill>
                  <a:srgbClr val="FF0000"/>
                </a:solidFill>
                <a:effectLst/>
                <a:uLnTx/>
                <a:uFillTx/>
                <a:latin typeface="Times New Roman" pitchFamily="18" charset="0"/>
                <a:cs typeface="Times New Roman" pitchFamily="18" charset="0"/>
              </a:rPr>
              <a:t> </a:t>
            </a:r>
            <a:r>
              <a:rPr kumimoji="0" lang="en-US" sz="2400" b="1" i="0" u="none" strike="noStrike" kern="0" cap="none" spc="0" normalizeH="0" noProof="0" dirty="0" err="1">
                <a:ln>
                  <a:noFill/>
                </a:ln>
                <a:solidFill>
                  <a:srgbClr val="FF0000"/>
                </a:solidFill>
                <a:effectLst/>
                <a:uLnTx/>
                <a:uFillTx/>
                <a:latin typeface="Times New Roman" pitchFamily="18" charset="0"/>
                <a:cs typeface="Times New Roman" pitchFamily="18" charset="0"/>
              </a:rPr>
              <a:t>NHÀ</a:t>
            </a:r>
            <a:endPar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18812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88"/>
          <p:cNvGraphicFramePr>
            <a:graphicFrameLocks/>
          </p:cNvGraphicFramePr>
          <p:nvPr>
            <p:extLst>
              <p:ext uri="{D42A27DB-BD31-4B8C-83A1-F6EECF244321}">
                <p14:modId xmlns:p14="http://schemas.microsoft.com/office/powerpoint/2010/main" val="743851117"/>
              </p:ext>
            </p:extLst>
          </p:nvPr>
        </p:nvGraphicFramePr>
        <p:xfrm>
          <a:off x="152399" y="1276350"/>
          <a:ext cx="8977745" cy="3870502"/>
        </p:xfrm>
        <a:graphic>
          <a:graphicData uri="http://schemas.openxmlformats.org/drawingml/2006/table">
            <a:tbl>
              <a:tblPr/>
              <a:tblGrid>
                <a:gridCol w="1055077">
                  <a:extLst>
                    <a:ext uri="{9D8B030D-6E8A-4147-A177-3AD203B41FA5}">
                      <a16:colId xmlns:a16="http://schemas.microsoft.com/office/drawing/2014/main" val="20000"/>
                    </a:ext>
                  </a:extLst>
                </a:gridCol>
                <a:gridCol w="2223751">
                  <a:extLst>
                    <a:ext uri="{9D8B030D-6E8A-4147-A177-3AD203B41FA5}">
                      <a16:colId xmlns:a16="http://schemas.microsoft.com/office/drawing/2014/main" val="20001"/>
                    </a:ext>
                  </a:extLst>
                </a:gridCol>
                <a:gridCol w="2185886">
                  <a:extLst>
                    <a:ext uri="{9D8B030D-6E8A-4147-A177-3AD203B41FA5}">
                      <a16:colId xmlns:a16="http://schemas.microsoft.com/office/drawing/2014/main" val="20002"/>
                    </a:ext>
                  </a:extLst>
                </a:gridCol>
                <a:gridCol w="3513031">
                  <a:extLst>
                    <a:ext uri="{9D8B030D-6E8A-4147-A177-3AD203B41FA5}">
                      <a16:colId xmlns:a16="http://schemas.microsoft.com/office/drawing/2014/main" val="20003"/>
                    </a:ext>
                  </a:extLst>
                </a:gridCol>
              </a:tblGrid>
              <a:tr h="121871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Hình</a:t>
                      </a:r>
                      <a:endPar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45724" marB="45724"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Số</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loại</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cặp</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nucleotide ở gene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bình</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thường</a:t>
                      </a:r>
                      <a:endPar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Số</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loại</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cặp</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nucleotide ở gene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đột</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biến</a:t>
                      </a:r>
                      <a:endPar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Đặt</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tên</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dạng</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biến</a:t>
                      </a:r>
                      <a:r>
                        <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đổi</a:t>
                      </a:r>
                      <a:endParaRPr kumimoji="0" lang="en-US" sz="2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045">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marT="45724" marB="45724"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cặp</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cặp</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cặp</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cặp</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a:t>
                      </a:r>
                      <a:endParaRPr kumimoji="0" lang="vi-V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045">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marT="45724" marB="45724"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63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marT="45724" marB="45724"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4" marB="45724"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Rounded Rectangle 5"/>
          <p:cNvSpPr/>
          <p:nvPr/>
        </p:nvSpPr>
        <p:spPr>
          <a:xfrm>
            <a:off x="2590800" y="0"/>
            <a:ext cx="3200400" cy="879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latin typeface="Times New Roman" panose="02020603050405020304" pitchFamily="18" charset="0"/>
                <a:cs typeface="Times New Roman" panose="02020603050405020304" pitchFamily="18" charset="0"/>
              </a:rPr>
              <a:t>HOẠT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ĐỘNG</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NHÓM</a:t>
            </a:r>
            <a:endParaRPr lang="en-US" sz="2000" b="1" dirty="0">
              <a:solidFill>
                <a:srgbClr val="000000"/>
              </a:solidFill>
              <a:latin typeface="Times New Roman" panose="02020603050405020304" pitchFamily="18" charset="0"/>
              <a:cs typeface="Times New Roman" panose="02020603050405020304" pitchFamily="18" charset="0"/>
            </a:endParaRPr>
          </a:p>
          <a:p>
            <a:pPr algn="ctr"/>
            <a:r>
              <a:rPr lang="en-US" sz="2000" b="1" dirty="0" err="1">
                <a:solidFill>
                  <a:srgbClr val="000000"/>
                </a:solidFill>
                <a:latin typeface="Times New Roman" panose="02020603050405020304" pitchFamily="18" charset="0"/>
                <a:cs typeface="Times New Roman" panose="02020603050405020304" pitchFamily="18" charset="0"/>
              </a:rPr>
              <a:t>PHIẾU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HỌC</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TẬP</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SỐ</a:t>
            </a:r>
            <a:r>
              <a:rPr lang="en-US" sz="2000" b="1" dirty="0">
                <a:solidFill>
                  <a:srgbClr val="000000"/>
                </a:solidFill>
                <a:latin typeface="Times New Roman" panose="02020603050405020304" pitchFamily="18" charset="0"/>
                <a:cs typeface="Times New Roman" panose="02020603050405020304" pitchFamily="18" charset="0"/>
              </a:rPr>
              <a:t> 1</a:t>
            </a:r>
          </a:p>
        </p:txBody>
      </p:sp>
      <p:pic>
        <p:nvPicPr>
          <p:cNvPr id="10" name="Đồng hồ đếm ngược 3 phút - 3 minutes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9834" y="19338"/>
            <a:ext cx="1360311" cy="765175"/>
          </a:xfrm>
          <a:prstGeom prst="rect">
            <a:avLst/>
          </a:prstGeom>
        </p:spPr>
      </p:pic>
      <p:sp>
        <p:nvSpPr>
          <p:cNvPr id="3" name="Text Box 210">
            <a:extLst>
              <a:ext uri="{FF2B5EF4-FFF2-40B4-BE49-F238E27FC236}">
                <a16:creationId xmlns:a16="http://schemas.microsoft.com/office/drawing/2014/main" id="{E16E0928-BF39-B98F-02F8-D28C68F98B84}"/>
              </a:ext>
            </a:extLst>
          </p:cNvPr>
          <p:cNvSpPr txBox="1">
            <a:spLocks noChangeArrowheads="1"/>
          </p:cNvSpPr>
          <p:nvPr/>
        </p:nvSpPr>
        <p:spPr bwMode="auto">
          <a:xfrm>
            <a:off x="1739869" y="2849569"/>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 Box 210">
            <a:extLst>
              <a:ext uri="{FF2B5EF4-FFF2-40B4-BE49-F238E27FC236}">
                <a16:creationId xmlns:a16="http://schemas.microsoft.com/office/drawing/2014/main" id="{C58DB31D-D97A-84F3-6C1A-3F4638A11A75}"/>
              </a:ext>
            </a:extLst>
          </p:cNvPr>
          <p:cNvSpPr txBox="1">
            <a:spLocks noChangeArrowheads="1"/>
          </p:cNvSpPr>
          <p:nvPr/>
        </p:nvSpPr>
        <p:spPr bwMode="auto">
          <a:xfrm>
            <a:off x="1739869" y="2471611"/>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 Box 210">
            <a:extLst>
              <a:ext uri="{FF2B5EF4-FFF2-40B4-BE49-F238E27FC236}">
                <a16:creationId xmlns:a16="http://schemas.microsoft.com/office/drawing/2014/main" id="{6EA2B63C-D19E-AB60-A812-207035C6DB4C}"/>
              </a:ext>
            </a:extLst>
          </p:cNvPr>
          <p:cNvSpPr txBox="1">
            <a:spLocks noChangeArrowheads="1"/>
          </p:cNvSpPr>
          <p:nvPr/>
        </p:nvSpPr>
        <p:spPr bwMode="auto">
          <a:xfrm>
            <a:off x="3825714" y="2457541"/>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 Box 210">
            <a:extLst>
              <a:ext uri="{FF2B5EF4-FFF2-40B4-BE49-F238E27FC236}">
                <a16:creationId xmlns:a16="http://schemas.microsoft.com/office/drawing/2014/main" id="{8A76FC4F-4129-C2EC-7BAD-BEBFFC8F5545}"/>
              </a:ext>
            </a:extLst>
          </p:cNvPr>
          <p:cNvSpPr txBox="1">
            <a:spLocks noChangeArrowheads="1"/>
          </p:cNvSpPr>
          <p:nvPr/>
        </p:nvSpPr>
        <p:spPr bwMode="auto">
          <a:xfrm>
            <a:off x="3821672" y="2824467"/>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sz="2000" b="1" kern="0">
                <a:solidFill>
                  <a:srgbClr val="FF0000"/>
                </a:solidFill>
                <a:latin typeface="Times New Roman" panose="02020603050405020304" pitchFamily="18" charset="0"/>
                <a:cs typeface="Times New Roman" panose="02020603050405020304" pitchFamily="18" charset="0"/>
              </a:rPr>
              <a:t>4</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 Box 210">
            <a:extLst>
              <a:ext uri="{FF2B5EF4-FFF2-40B4-BE49-F238E27FC236}">
                <a16:creationId xmlns:a16="http://schemas.microsoft.com/office/drawing/2014/main" id="{5C90854A-7579-B323-2B51-456EBBEF30D4}"/>
              </a:ext>
            </a:extLst>
          </p:cNvPr>
          <p:cNvSpPr txBox="1">
            <a:spLocks noChangeArrowheads="1"/>
          </p:cNvSpPr>
          <p:nvPr/>
        </p:nvSpPr>
        <p:spPr bwMode="auto">
          <a:xfrm>
            <a:off x="1721878" y="324615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Text Box 210">
            <a:extLst>
              <a:ext uri="{FF2B5EF4-FFF2-40B4-BE49-F238E27FC236}">
                <a16:creationId xmlns:a16="http://schemas.microsoft.com/office/drawing/2014/main" id="{C35A1925-30FC-0B21-2736-C0A08B8999F2}"/>
              </a:ext>
            </a:extLst>
          </p:cNvPr>
          <p:cNvSpPr txBox="1">
            <a:spLocks noChangeArrowheads="1"/>
          </p:cNvSpPr>
          <p:nvPr/>
        </p:nvSpPr>
        <p:spPr bwMode="auto">
          <a:xfrm>
            <a:off x="1709147" y="359122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 Box 210">
            <a:extLst>
              <a:ext uri="{FF2B5EF4-FFF2-40B4-BE49-F238E27FC236}">
                <a16:creationId xmlns:a16="http://schemas.microsoft.com/office/drawing/2014/main" id="{0CF86421-3126-B35F-DCF6-5732B57FD93C}"/>
              </a:ext>
            </a:extLst>
          </p:cNvPr>
          <p:cNvSpPr txBox="1">
            <a:spLocks noChangeArrowheads="1"/>
          </p:cNvSpPr>
          <p:nvPr/>
        </p:nvSpPr>
        <p:spPr bwMode="auto">
          <a:xfrm>
            <a:off x="3821672" y="3263184"/>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 Box 210">
            <a:extLst>
              <a:ext uri="{FF2B5EF4-FFF2-40B4-BE49-F238E27FC236}">
                <a16:creationId xmlns:a16="http://schemas.microsoft.com/office/drawing/2014/main" id="{5869C6FD-CEA5-F45A-CB91-AE1D8DC628C9}"/>
              </a:ext>
            </a:extLst>
          </p:cNvPr>
          <p:cNvSpPr txBox="1">
            <a:spLocks noChangeArrowheads="1"/>
          </p:cNvSpPr>
          <p:nvPr/>
        </p:nvSpPr>
        <p:spPr bwMode="auto">
          <a:xfrm>
            <a:off x="3808812" y="3624943"/>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2</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Text Box 210">
            <a:extLst>
              <a:ext uri="{FF2B5EF4-FFF2-40B4-BE49-F238E27FC236}">
                <a16:creationId xmlns:a16="http://schemas.microsoft.com/office/drawing/2014/main" id="{21ADE1B8-5425-E8F7-3FCA-F7A7F7B7CAA5}"/>
              </a:ext>
            </a:extLst>
          </p:cNvPr>
          <p:cNvSpPr txBox="1">
            <a:spLocks noChangeArrowheads="1"/>
          </p:cNvSpPr>
          <p:nvPr/>
        </p:nvSpPr>
        <p:spPr bwMode="auto">
          <a:xfrm>
            <a:off x="1709147" y="4205018"/>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Text Box 210">
            <a:extLst>
              <a:ext uri="{FF2B5EF4-FFF2-40B4-BE49-F238E27FC236}">
                <a16:creationId xmlns:a16="http://schemas.microsoft.com/office/drawing/2014/main" id="{B8E9C102-DB37-75A6-08E1-693A7F2C0848}"/>
              </a:ext>
            </a:extLst>
          </p:cNvPr>
          <p:cNvSpPr txBox="1">
            <a:spLocks noChangeArrowheads="1"/>
          </p:cNvSpPr>
          <p:nvPr/>
        </p:nvSpPr>
        <p:spPr bwMode="auto">
          <a:xfrm>
            <a:off x="1656360" y="4566777"/>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Text Box 210">
            <a:extLst>
              <a:ext uri="{FF2B5EF4-FFF2-40B4-BE49-F238E27FC236}">
                <a16:creationId xmlns:a16="http://schemas.microsoft.com/office/drawing/2014/main" id="{D19F0A77-7E98-0EC6-B4C1-965E72E7FE87}"/>
              </a:ext>
            </a:extLst>
          </p:cNvPr>
          <p:cNvSpPr txBox="1">
            <a:spLocks noChangeArrowheads="1"/>
          </p:cNvSpPr>
          <p:nvPr/>
        </p:nvSpPr>
        <p:spPr bwMode="auto">
          <a:xfrm>
            <a:off x="3872375" y="4004381"/>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4</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Text Box 210">
            <a:extLst>
              <a:ext uri="{FF2B5EF4-FFF2-40B4-BE49-F238E27FC236}">
                <a16:creationId xmlns:a16="http://schemas.microsoft.com/office/drawing/2014/main" id="{336F99AB-6F5F-88DD-321D-4347F337F78A}"/>
              </a:ext>
            </a:extLst>
          </p:cNvPr>
          <p:cNvSpPr txBox="1">
            <a:spLocks noChangeArrowheads="1"/>
          </p:cNvSpPr>
          <p:nvPr/>
        </p:nvSpPr>
        <p:spPr bwMode="auto">
          <a:xfrm>
            <a:off x="3846120" y="4383819"/>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2</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 Box 210">
            <a:extLst>
              <a:ext uri="{FF2B5EF4-FFF2-40B4-BE49-F238E27FC236}">
                <a16:creationId xmlns:a16="http://schemas.microsoft.com/office/drawing/2014/main" id="{B6FC7372-0FBD-38CB-6BAB-720EAC6921AD}"/>
              </a:ext>
            </a:extLst>
          </p:cNvPr>
          <p:cNvSpPr txBox="1">
            <a:spLocks noChangeArrowheads="1"/>
          </p:cNvSpPr>
          <p:nvPr/>
        </p:nvSpPr>
        <p:spPr bwMode="auto">
          <a:xfrm>
            <a:off x="5697362" y="2495186"/>
            <a:ext cx="34663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defRPr/>
            </a:pPr>
            <a:r>
              <a:rPr lang="vi-VN" sz="2000">
                <a:latin typeface="Times New Roman" panose="02020603050405020304" pitchFamily="18" charset="0"/>
                <a:cs typeface="Times New Roman" panose="02020603050405020304" pitchFamily="18" charset="0"/>
              </a:rPr>
              <a:t>Đoạn gene đột biến được </a:t>
            </a:r>
            <a:r>
              <a:rPr lang="vi-VN" sz="2000">
                <a:solidFill>
                  <a:srgbClr val="FF0000"/>
                </a:solidFill>
                <a:latin typeface="Times New Roman" panose="02020603050405020304" pitchFamily="18" charset="0"/>
                <a:cs typeface="Times New Roman" panose="02020603050405020304" pitchFamily="18" charset="0"/>
              </a:rPr>
              <a:t>thêm 1 cặp nucleotide T – A.</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 Box 210">
            <a:extLst>
              <a:ext uri="{FF2B5EF4-FFF2-40B4-BE49-F238E27FC236}">
                <a16:creationId xmlns:a16="http://schemas.microsoft.com/office/drawing/2014/main" id="{EAB782B3-729B-4E57-5D89-52F383FCEBA8}"/>
              </a:ext>
            </a:extLst>
          </p:cNvPr>
          <p:cNvSpPr txBox="1">
            <a:spLocks noChangeArrowheads="1"/>
          </p:cNvSpPr>
          <p:nvPr/>
        </p:nvSpPr>
        <p:spPr bwMode="auto">
          <a:xfrm>
            <a:off x="5638350" y="3261566"/>
            <a:ext cx="34663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defRPr/>
            </a:pPr>
            <a:r>
              <a:rPr lang="en-US" sz="2000">
                <a:latin typeface="Times New Roman" panose="02020603050405020304" pitchFamily="18" charset="0"/>
                <a:cs typeface="Times New Roman" panose="02020603050405020304" pitchFamily="18" charset="0"/>
              </a:rPr>
              <a:t>Đoạn gene đột biến bị mất 1 cặp nucleotide A – T</a:t>
            </a:r>
            <a:endParaRPr kumimoji="0" lang="en-US" altLang="en-US" sz="20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0" name="Text Box 210">
            <a:extLst>
              <a:ext uri="{FF2B5EF4-FFF2-40B4-BE49-F238E27FC236}">
                <a16:creationId xmlns:a16="http://schemas.microsoft.com/office/drawing/2014/main" id="{A00A2A53-6E3D-C079-8BD2-447FC813C6F3}"/>
              </a:ext>
            </a:extLst>
          </p:cNvPr>
          <p:cNvSpPr txBox="1">
            <a:spLocks noChangeArrowheads="1"/>
          </p:cNvSpPr>
          <p:nvPr/>
        </p:nvSpPr>
        <p:spPr bwMode="auto">
          <a:xfrm>
            <a:off x="5701913" y="4019973"/>
            <a:ext cx="34663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defRPr/>
            </a:pPr>
            <a:r>
              <a:rPr lang="en-US" sz="2000">
                <a:latin typeface="Times New Roman" panose="02020603050405020304" pitchFamily="18" charset="0"/>
                <a:cs typeface="Times New Roman" panose="02020603050405020304" pitchFamily="18" charset="0"/>
              </a:rPr>
              <a:t>Đoạn gene đột biến bị </a:t>
            </a:r>
            <a:r>
              <a:rPr lang="en-US" sz="2000">
                <a:solidFill>
                  <a:srgbClr val="FF0000"/>
                </a:solidFill>
                <a:latin typeface="Times New Roman" panose="02020603050405020304" pitchFamily="18" charset="0"/>
                <a:cs typeface="Times New Roman" panose="02020603050405020304" pitchFamily="18" charset="0"/>
              </a:rPr>
              <a:t>thay cặp nucleotide A – T thành cặp nucleotide C – G.</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75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circle(in)">
                                      <p:cBhvr>
                                        <p:cTn id="64" dur="20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circle(in)">
                                      <p:cBhvr>
                                        <p:cTn id="69" dur="20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10"/>
                                        </p:tgtEl>
                                      </p:cBhvr>
                                    </p:cmd>
                                  </p:childTnLst>
                                </p:cTn>
                              </p:par>
                            </p:childTnLst>
                          </p:cTn>
                        </p:par>
                      </p:childTnLst>
                    </p:cTn>
                  </p:par>
                </p:childTnLst>
              </p:cTn>
              <p:nextCondLst>
                <p:cond evt="onClick" delay="0">
                  <p:tgtEl>
                    <p:spTgt spid="10"/>
                  </p:tgtEl>
                </p:cond>
              </p:nextCondLst>
            </p:seq>
            <p:video>
              <p:cMediaNode vol="80000">
                <p:cTn id="91" fill="hold" display="0">
                  <p:stCondLst>
                    <p:cond delay="indefinite"/>
                  </p:stCondLst>
                </p:cTn>
                <p:tgtEl>
                  <p:spTgt spid="10"/>
                </p:tgtEl>
              </p:cMediaNode>
            </p:video>
          </p:childTnLst>
        </p:cTn>
      </p:par>
    </p:tnLst>
    <p:bldLst>
      <p:bldP spid="3" grpId="0"/>
      <p:bldP spid="5" grpId="0"/>
      <p:bldP spid="7" grpId="0"/>
      <p:bldP spid="8" grpId="0"/>
      <p:bldP spid="9" grpId="0"/>
      <p:bldP spid="11" grpId="0"/>
      <p:bldP spid="12" grpId="0"/>
      <p:bldP spid="13" grpId="0"/>
      <p:bldP spid="14" grpId="0"/>
      <p:bldP spid="15" grpId="0"/>
      <p:bldP spid="16"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2133600" y="209550"/>
            <a:ext cx="4495800" cy="1219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Times New Roman" panose="02020603050405020304" pitchFamily="18" charset="0"/>
                <a:cs typeface="Times New Roman" panose="02020603050405020304" pitchFamily="18" charset="0"/>
              </a:rPr>
              <a:t> Nêu </a:t>
            </a:r>
            <a:r>
              <a:rPr lang="en-US" sz="2400" dirty="0" err="1">
                <a:solidFill>
                  <a:srgbClr val="FF0000"/>
                </a:solidFill>
                <a:latin typeface="Times New Roman" panose="02020603050405020304" pitchFamily="18" charset="0"/>
                <a:cs typeface="Times New Roman" panose="02020603050405020304" pitchFamily="18" charset="0"/>
              </a:rPr>
              <a:t>khái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cs typeface="Times New Roman" panose="02020603050405020304" pitchFamily="18" charset="0"/>
              </a:rPr>
              <a:t> gene?</a:t>
            </a:r>
          </a:p>
        </p:txBody>
      </p:sp>
      <p:sp>
        <p:nvSpPr>
          <p:cNvPr id="6" name="Rectangle 5"/>
          <p:cNvSpPr/>
          <p:nvPr/>
        </p:nvSpPr>
        <p:spPr>
          <a:xfrm>
            <a:off x="838200" y="2495550"/>
            <a:ext cx="7620000" cy="1569660"/>
          </a:xfrm>
          <a:prstGeom prst="rect">
            <a:avLst/>
          </a:prstGeom>
        </p:spPr>
        <p:txBody>
          <a:bodyPr wrap="square">
            <a:spAutoFit/>
          </a:bodyPr>
          <a:lstStyle/>
          <a:p>
            <a:r>
              <a:rPr lang="en-US" sz="2400">
                <a:solidFill>
                  <a:srgbClr val="09007E"/>
                </a:solidFill>
                <a:latin typeface="Times New Roman" panose="02020603050405020304" pitchFamily="18" charset="0"/>
                <a:cs typeface="Times New Roman" panose="02020603050405020304" pitchFamily="18" charset="0"/>
              </a:rPr>
              <a:t>1. </a:t>
            </a:r>
            <a:r>
              <a:rPr lang="vi-VN" sz="2400">
                <a:latin typeface="Times New Roman" panose="02020603050405020304" pitchFamily="18" charset="0"/>
                <a:cs typeface="Times New Roman" panose="02020603050405020304" pitchFamily="18" charset="0"/>
              </a:rPr>
              <a:t>Khái </a:t>
            </a:r>
            <a:r>
              <a:rPr lang="vi-VN" sz="2400" dirty="0">
                <a:latin typeface="Times New Roman" panose="02020603050405020304" pitchFamily="18" charset="0"/>
                <a:cs typeface="Times New Roman" panose="02020603050405020304" pitchFamily="18" charset="0"/>
              </a:rPr>
              <a:t>niệm đột biến gene</a:t>
            </a:r>
            <a:r>
              <a:rPr lang="vi-VN" sz="2400" dirty="0">
                <a:solidFill>
                  <a:srgbClr val="09007E"/>
                </a:solidFill>
                <a:latin typeface="Times New Roman" panose="02020603050405020304" pitchFamily="18" charset="0"/>
                <a:cs typeface="Times New Roman" panose="02020603050405020304" pitchFamily="18" charset="0"/>
              </a:rPr>
              <a:t>: Đột biến gene là những biến đổi trong cấu trúc của gene, thường liên quan đến một hoặc vài cặp nucleotide.</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Một</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số</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dạng</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đột</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biến</a:t>
            </a:r>
            <a:r>
              <a:rPr lang="en-US" sz="2400" dirty="0">
                <a:solidFill>
                  <a:srgbClr val="09007E"/>
                </a:solidFill>
                <a:latin typeface="Times New Roman" panose="02020603050405020304" pitchFamily="18" charset="0"/>
                <a:cs typeface="Times New Roman" panose="02020603050405020304" pitchFamily="18" charset="0"/>
              </a:rPr>
              <a:t> gene </a:t>
            </a:r>
            <a:r>
              <a:rPr lang="en-US" sz="2400" dirty="0" err="1">
                <a:solidFill>
                  <a:srgbClr val="09007E"/>
                </a:solidFill>
                <a:latin typeface="Times New Roman" panose="02020603050405020304" pitchFamily="18" charset="0"/>
                <a:cs typeface="Times New Roman" panose="02020603050405020304" pitchFamily="18" charset="0"/>
              </a:rPr>
              <a:t>gồm</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mất</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thêm</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thay</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thế</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một</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hoặc</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một</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số</a:t>
            </a:r>
            <a:r>
              <a:rPr lang="en-US" sz="2400" dirty="0">
                <a:solidFill>
                  <a:srgbClr val="09007E"/>
                </a:solidFill>
                <a:latin typeface="Times New Roman" panose="02020603050405020304" pitchFamily="18" charset="0"/>
                <a:cs typeface="Times New Roman" panose="02020603050405020304" pitchFamily="18" charset="0"/>
              </a:rPr>
              <a:t> </a:t>
            </a:r>
            <a:r>
              <a:rPr lang="en-US" sz="2400" dirty="0" err="1">
                <a:solidFill>
                  <a:srgbClr val="09007E"/>
                </a:solidFill>
                <a:latin typeface="Times New Roman" panose="02020603050405020304" pitchFamily="18" charset="0"/>
                <a:cs typeface="Times New Roman" panose="02020603050405020304" pitchFamily="18" charset="0"/>
              </a:rPr>
              <a:t>cặp</a:t>
            </a:r>
            <a:r>
              <a:rPr lang="en-US" sz="2400" dirty="0">
                <a:solidFill>
                  <a:srgbClr val="09007E"/>
                </a:solidFill>
                <a:latin typeface="Times New Roman" panose="02020603050405020304" pitchFamily="18" charset="0"/>
                <a:cs typeface="Times New Roman" panose="02020603050405020304" pitchFamily="18" charset="0"/>
              </a:rPr>
              <a:t> nucleotide.</a:t>
            </a:r>
          </a:p>
        </p:txBody>
      </p:sp>
      <p:pic>
        <p:nvPicPr>
          <p:cNvPr id="7"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689" y="2270918"/>
            <a:ext cx="6858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4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90600" y="285750"/>
            <a:ext cx="7010400" cy="1447800"/>
          </a:xfrm>
        </p:spPr>
        <p:txBody>
          <a:bodyPr/>
          <a:lstStyle/>
          <a:p>
            <a:pPr algn="ctr">
              <a:defRP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HIỂU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NGUYÊN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a:t>
            </a:r>
          </a:p>
          <a:p>
            <a:pPr algn="ctr">
              <a:defRPr/>
            </a:pPr>
            <a:r>
              <a:rPr lang="en-US" sz="2400" dirty="0" err="1">
                <a:solidFill>
                  <a:srgbClr val="0000FF"/>
                </a:solidFill>
                <a:latin typeface="Times New Roman" panose="02020603050405020304" pitchFamily="18" charset="0"/>
                <a:cs typeface="Times New Roman" panose="02020603050405020304" pitchFamily="18" charset="0"/>
              </a:rPr>
              <a:t>GÂY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BIẾN</a:t>
            </a:r>
            <a:r>
              <a:rPr lang="en-US" sz="2400" dirty="0">
                <a:solidFill>
                  <a:srgbClr val="0000FF"/>
                </a:solidFill>
                <a:latin typeface="Times New Roman" panose="02020603050405020304" pitchFamily="18" charset="0"/>
                <a:cs typeface="Times New Roman" panose="02020603050405020304" pitchFamily="18" charset="0"/>
              </a:rPr>
              <a:t> GENE</a:t>
            </a:r>
          </a:p>
        </p:txBody>
      </p:sp>
      <p:sp>
        <p:nvSpPr>
          <p:cNvPr id="3" name="Rectangle 2"/>
          <p:cNvSpPr>
            <a:spLocks noChangeArrowheads="1"/>
          </p:cNvSpPr>
          <p:nvPr/>
        </p:nvSpPr>
        <p:spPr bwMode="auto">
          <a:xfrm>
            <a:off x="533400" y="2571750"/>
            <a:ext cx="8213725" cy="1255724"/>
          </a:xfrm>
          <a:prstGeom prst="rect">
            <a:avLst/>
          </a:prstGeom>
          <a:noFill/>
          <a:ln w="9525">
            <a:noFill/>
            <a:miter lim="800000"/>
            <a:headEnd/>
            <a:tailEnd/>
          </a:ln>
        </p:spPr>
        <p:txBody>
          <a:bodyPr wrap="square" lIns="91436" tIns="45718" rIns="91436" bIns="45718">
            <a:spAutoFit/>
          </a:bodyPr>
          <a:lstStyle/>
          <a:p>
            <a:pPr algn="ctr" fontAlgn="base">
              <a:lnSpc>
                <a:spcPct val="90000"/>
              </a:lnSpc>
              <a:spcBef>
                <a:spcPct val="0"/>
              </a:spcBef>
              <a:spcAft>
                <a:spcPct val="0"/>
              </a:spcAft>
              <a:tabLst>
                <a:tab pos="176213" algn="l"/>
              </a:tabLst>
              <a:defRPr/>
            </a:pPr>
            <a:r>
              <a:rPr lang="en-US" sz="2800" dirty="0">
                <a:solidFill>
                  <a:srgbClr val="FF0000"/>
                </a:solidFill>
                <a:latin typeface="Times New Roman" panose="02020603050405020304" pitchFamily="18" charset="0"/>
                <a:cs typeface="Times New Roman" panose="02020603050405020304" pitchFamily="18" charset="0"/>
              </a:rPr>
              <a:t>Do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ngoài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DNA,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gene </a:t>
            </a:r>
          </a:p>
        </p:txBody>
      </p:sp>
    </p:spTree>
    <p:extLst>
      <p:ext uri="{BB962C8B-B14F-4D97-AF65-F5344CB8AC3E}">
        <p14:creationId xmlns:p14="http://schemas.microsoft.com/office/powerpoint/2010/main" val="267632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3717925" y="-49213"/>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latin typeface="VNI-Times" pitchFamily="2" charset="0"/>
              <a:cs typeface="Arial" panose="020B0604020202020204" pitchFamily="34" charset="0"/>
            </a:endParaRPr>
          </a:p>
        </p:txBody>
      </p:sp>
      <p:sp>
        <p:nvSpPr>
          <p:cNvPr id="212999" name="Text Box 14"/>
          <p:cNvSpPr txBox="1">
            <a:spLocks noChangeArrowheads="1"/>
          </p:cNvSpPr>
          <p:nvPr/>
        </p:nvSpPr>
        <p:spPr bwMode="auto">
          <a:xfrm>
            <a:off x="3200398" y="4642642"/>
            <a:ext cx="4876801" cy="461661"/>
          </a:xfrm>
          <a:prstGeom prst="rect">
            <a:avLst/>
          </a:prstGeom>
          <a:noFill/>
          <a:ln w="9525">
            <a:noFill/>
            <a:miter lim="800000"/>
            <a:headEnd/>
            <a:tailEnd/>
          </a:ln>
        </p:spPr>
        <p:txBody>
          <a:bodyPr wrap="square" lIns="91436" tIns="45718" rIns="91436" bIns="45718">
            <a:spAutoFit/>
          </a:bodyPr>
          <a:lstStyle/>
          <a:p>
            <a:pPr fontAlgn="base">
              <a:spcBef>
                <a:spcPct val="50000"/>
              </a:spcBef>
              <a:spcAft>
                <a:spcPct val="0"/>
              </a:spcAft>
              <a:defRPr/>
            </a:pPr>
            <a:r>
              <a:rPr lang="en-US" sz="2400" b="1" dirty="0" err="1">
                <a:solidFill>
                  <a:srgbClr val="0000FF"/>
                </a:solidFill>
                <a:latin typeface="Times New Roman" panose="02020603050405020304" pitchFamily="18" charset="0"/>
                <a:cs typeface="Times New Roman" panose="02020603050405020304" pitchFamily="18" charset="0"/>
              </a:rPr>
              <a:t>Sự</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đôi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AND </a:t>
            </a:r>
            <a:r>
              <a:rPr lang="en-US" sz="2400" b="1" dirty="0" err="1">
                <a:solidFill>
                  <a:srgbClr val="0000FF"/>
                </a:solidFill>
                <a:latin typeface="Times New Roman" panose="02020603050405020304" pitchFamily="18" charset="0"/>
                <a:cs typeface="Times New Roman" panose="02020603050405020304" pitchFamily="18" charset="0"/>
              </a:rPr>
              <a:t>xảy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sót</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1279" name="Picture 15" descr="C:\Documents and Settings\Anh Ngoc -viet lap\My Documents\My Pictures\dnare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62" y="619628"/>
            <a:ext cx="89154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ular Callout 16"/>
          <p:cNvSpPr>
            <a:spLocks noChangeArrowheads="1"/>
          </p:cNvSpPr>
          <p:nvPr/>
        </p:nvSpPr>
        <p:spPr bwMode="auto">
          <a:xfrm>
            <a:off x="6105525" y="2754313"/>
            <a:ext cx="2057400" cy="1074737"/>
          </a:xfrm>
          <a:prstGeom prst="wedgeRoundRectCallout">
            <a:avLst>
              <a:gd name="adj1" fmla="val -103435"/>
              <a:gd name="adj2" fmla="val -71074"/>
              <a:gd name="adj3" fmla="val 16667"/>
            </a:avLst>
          </a:prstGeom>
          <a:solidFill>
            <a:schemeClr val="tx1"/>
          </a:solidFill>
          <a:ln w="25400" algn="ctr">
            <a:solidFill>
              <a:srgbClr val="0000FF"/>
            </a:solidFill>
            <a:miter lim="800000"/>
            <a:headEnd/>
            <a:tailEnd/>
          </a:ln>
        </p:spPr>
        <p:txBody>
          <a:bodyPr lIns="91436" tIns="45718" rIns="91436" bIns="4571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dirty="0" err="1">
                <a:solidFill>
                  <a:srgbClr val="FF0000"/>
                </a:solidFill>
                <a:cs typeface="Times New Roman" panose="02020603050405020304" pitchFamily="18" charset="0"/>
              </a:rPr>
              <a:t>Tác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nhân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môi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trường</a:t>
            </a:r>
            <a:r>
              <a:rPr lang="en-US" altLang="en-US" sz="2800" b="1" dirty="0">
                <a:solidFill>
                  <a:srgbClr val="FF0000"/>
                </a:solidFill>
                <a:cs typeface="Times New Roman" panose="02020603050405020304" pitchFamily="18" charset="0"/>
              </a:rPr>
              <a:t>  </a:t>
            </a:r>
          </a:p>
        </p:txBody>
      </p:sp>
      <p:sp>
        <p:nvSpPr>
          <p:cNvPr id="28678" name="TextBox 7"/>
          <p:cNvSpPr txBox="1">
            <a:spLocks noChangeArrowheads="1"/>
          </p:cNvSpPr>
          <p:nvPr/>
        </p:nvSpPr>
        <p:spPr bwMode="auto">
          <a:xfrm>
            <a:off x="8458200" y="3160713"/>
            <a:ext cx="457200"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a:solidFill>
                  <a:srgbClr val="FFFFFF"/>
                </a:solidFill>
                <a:latin typeface="Calibri" panose="020F0502020204030204" pitchFamily="34" charset="0"/>
              </a:rPr>
              <a:t>ccccc</a:t>
            </a:r>
          </a:p>
        </p:txBody>
      </p:sp>
    </p:spTree>
    <p:custDataLst>
      <p:tags r:id="rId1"/>
    </p:custDataLst>
    <p:extLst>
      <p:ext uri="{BB962C8B-B14F-4D97-AF65-F5344CB8AC3E}">
        <p14:creationId xmlns:p14="http://schemas.microsoft.com/office/powerpoint/2010/main" val="3351873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1279"/>
                                        </p:tgtEl>
                                        <p:attrNameLst>
                                          <p:attrName>style.visibility</p:attrName>
                                        </p:attrNameLst>
                                      </p:cBhvr>
                                      <p:to>
                                        <p:strVal val="visible"/>
                                      </p:to>
                                    </p:set>
                                    <p:animEffect transition="in" filter="checkerboard(across)">
                                      <p:cBhvr>
                                        <p:cTn id="7" dur="500"/>
                                        <p:tgtEl>
                                          <p:spTgt spid="112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2999"/>
                                        </p:tgtEl>
                                        <p:attrNameLst>
                                          <p:attrName>style.visibility</p:attrName>
                                        </p:attrNameLst>
                                      </p:cBhvr>
                                      <p:to>
                                        <p:strVal val="visible"/>
                                      </p:to>
                                    </p:set>
                                    <p:animEffect transition="in" filter="barn(inVertical)">
                                      <p:cBhvr>
                                        <p:cTn id="12" dur="500"/>
                                        <p:tgtEl>
                                          <p:spTgt spid="21299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9"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90500" y="68875"/>
            <a:ext cx="9334500" cy="424728"/>
          </a:xfrm>
          <a:prstGeom prst="rect">
            <a:avLst/>
          </a:prstGeom>
          <a:noFill/>
          <a:ln w="9525">
            <a:noFill/>
            <a:miter lim="800000"/>
            <a:headEnd/>
            <a:tailEnd/>
          </a:ln>
        </p:spPr>
        <p:txBody>
          <a:bodyPr wrap="square" lIns="91436" tIns="45718" rIns="91436" bIns="45718">
            <a:spAutoFit/>
          </a:bodyPr>
          <a:lstStyle/>
          <a:p>
            <a:pPr algn="ctr" fontAlgn="base">
              <a:lnSpc>
                <a:spcPct val="90000"/>
              </a:lnSpc>
              <a:spcBef>
                <a:spcPct val="0"/>
              </a:spcBef>
              <a:spcAft>
                <a:spcPct val="0"/>
              </a:spcAft>
              <a:tabLst>
                <a:tab pos="176213" algn="l"/>
              </a:tabLst>
              <a:defRPr/>
            </a:pPr>
            <a:r>
              <a:rPr lang="en-US" sz="2400" dirty="0">
                <a:solidFill>
                  <a:srgbClr val="FF0000"/>
                </a:solidFill>
                <a:latin typeface="Times New Roman" panose="02020603050405020304" pitchFamily="18" charset="0"/>
                <a:cs typeface="Times New Roman" panose="02020603050405020304" pitchFamily="18" charset="0"/>
              </a:rPr>
              <a:t>Do </a:t>
            </a:r>
            <a:r>
              <a:rPr lang="en-US" sz="2400" dirty="0" err="1">
                <a:solidFill>
                  <a:srgbClr val="FF0000"/>
                </a:solidFill>
                <a:latin typeface="Times New Roman" panose="02020603050405020304" pitchFamily="18" charset="0"/>
                <a:cs typeface="Times New Roman" panose="02020603050405020304" pitchFamily="18" charset="0"/>
              </a:rPr>
              <a:t>rối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hóa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nhiên</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4" name="Picture 2" descr="HÃ¬nh áº£nh cÃ³ liÃªn quan">
            <a:extLst>
              <a:ext uri="{FF2B5EF4-FFF2-40B4-BE49-F238E27FC236}">
                <a16:creationId xmlns:a16="http://schemas.microsoft.com/office/drawing/2014/main" id="{71F5B034-8B0F-4731-BB8D-792A896BE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60" y="824345"/>
            <a:ext cx="404653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upload.wikimedia.org/wikipedia/commons/thumb/c/c7/Metabolism.png/220px-Metaboli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19150"/>
            <a:ext cx="38862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62400" y="4626917"/>
            <a:ext cx="5347939" cy="461665"/>
          </a:xfrm>
          <a:prstGeom prst="rect">
            <a:avLst/>
          </a:prstGeom>
        </p:spPr>
        <p:txBody>
          <a:bodyPr wrap="none">
            <a:spAutoFit/>
          </a:bodyPr>
          <a:lstStyle/>
          <a:p>
            <a:r>
              <a:rPr lang="en-US" sz="2400" dirty="0" err="1">
                <a:solidFill>
                  <a:srgbClr val="0000FF"/>
                </a:solidFill>
                <a:latin typeface="Times New Roman" panose="02020603050405020304" pitchFamily="18" charset="0"/>
                <a:cs typeface="Times New Roman" panose="02020603050405020304" pitchFamily="18" charset="0"/>
              </a:rPr>
              <a:t>Rối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loạn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tế</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bào</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4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16725222"/>
</p:tagLst>
</file>

<file path=ppt/tags/tag10.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10.6"/>
</p:tagLst>
</file>

<file path=ppt/tags/tag3.xml><?xml version="1.0" encoding="utf-8"?>
<p:tagLst xmlns:a="http://schemas.openxmlformats.org/drawingml/2006/main" xmlns:r="http://schemas.openxmlformats.org/officeDocument/2006/relationships" xmlns:p="http://schemas.openxmlformats.org/presentationml/2006/main">
  <p:tag name="TIMING" val="|5.7|7.9"/>
</p:tagLst>
</file>

<file path=ppt/tags/tag4.xml><?xml version="1.0" encoding="utf-8"?>
<p:tagLst xmlns:a="http://schemas.openxmlformats.org/drawingml/2006/main" xmlns:r="http://schemas.openxmlformats.org/officeDocument/2006/relationships" xmlns:p="http://schemas.openxmlformats.org/presentationml/2006/main">
  <p:tag name="TIMING" val="|9.3|2.3|0.8|1.4|1|3.8|1|0.9|0.7|1|0.8|1.7|0.8|1.8|0.7|1.2|0.7|3.7|1.1|2.1|1.1|0.8|0.7|0.6|0.6|1.7|1|1.5|0.7|8.5|1.2|0.7|1|0.6|0.9"/>
</p:tagLst>
</file>

<file path=ppt/tags/tag5.xml><?xml version="1.0" encoding="utf-8"?>
<p:tagLst xmlns:a="http://schemas.openxmlformats.org/drawingml/2006/main" xmlns:r="http://schemas.openxmlformats.org/officeDocument/2006/relationships" xmlns:p="http://schemas.openxmlformats.org/presentationml/2006/main">
  <p:tag name="TIMING" val="|30.8"/>
</p:tagLst>
</file>

<file path=ppt/tags/tag6.xml><?xml version="1.0" encoding="utf-8"?>
<p:tagLst xmlns:a="http://schemas.openxmlformats.org/drawingml/2006/main" xmlns:r="http://schemas.openxmlformats.org/officeDocument/2006/relationships" xmlns:p="http://schemas.openxmlformats.org/presentationml/2006/main">
  <p:tag name="TIMING" val="|21.4"/>
</p:tagLst>
</file>

<file path=ppt/tags/tag7.xml><?xml version="1.0" encoding="utf-8"?>
<p:tagLst xmlns:a="http://schemas.openxmlformats.org/drawingml/2006/main" xmlns:r="http://schemas.openxmlformats.org/officeDocument/2006/relationships" xmlns:p="http://schemas.openxmlformats.org/presentationml/2006/main">
  <p:tag name="TIMING" val="|35.5"/>
</p:tagLst>
</file>

<file path=ppt/tags/tag8.xml><?xml version="1.0" encoding="utf-8"?>
<p:tagLst xmlns:a="http://schemas.openxmlformats.org/drawingml/2006/main" xmlns:r="http://schemas.openxmlformats.org/officeDocument/2006/relationships" xmlns:p="http://schemas.openxmlformats.org/presentationml/2006/main">
  <p:tag name="TIMING" val="|22.3"/>
</p:tagLst>
</file>

<file path=ppt/tags/tag9.xml><?xml version="1.0" encoding="utf-8"?>
<p:tagLst xmlns:a="http://schemas.openxmlformats.org/drawingml/2006/main" xmlns:r="http://schemas.openxmlformats.org/officeDocument/2006/relationships" xmlns:p="http://schemas.openxmlformats.org/presentationml/2006/main">
  <p:tag name="TIMING" val="|3.2|5.2|19.5|6.1|2.4|0.5|5.3"/>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20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3516</TotalTime>
  <Words>2677</Words>
  <Application>Microsoft Office PowerPoint</Application>
  <PresentationFormat>On-screen Show (16:9)</PresentationFormat>
  <Paragraphs>227</Paragraphs>
  <Slides>45</Slides>
  <Notes>2</Notes>
  <HiddenSlides>0</HiddenSlides>
  <MMClips>2</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45</vt:i4>
      </vt:variant>
    </vt:vector>
  </HeadingPairs>
  <TitlesOfParts>
    <vt:vector size="65" baseType="lpstr">
      <vt:lpstr>.VnTime</vt:lpstr>
      <vt:lpstr>Arial</vt:lpstr>
      <vt:lpstr>Arial Narrow</vt:lpstr>
      <vt:lpstr>Calibri</vt:lpstr>
      <vt:lpstr>Comic Sans MS</vt:lpstr>
      <vt:lpstr>Constantia</vt:lpstr>
      <vt:lpstr>Georgia</vt:lpstr>
      <vt:lpstr>Times New Roman</vt:lpstr>
      <vt:lpstr>VNI-Times</vt:lpstr>
      <vt:lpstr>Wingdings</vt:lpstr>
      <vt:lpstr>Slipstream</vt:lpstr>
      <vt:lpstr>Default Design</vt:lpstr>
      <vt:lpstr>2_Default Design</vt:lpstr>
      <vt:lpstr>4_Default Design</vt:lpstr>
      <vt:lpstr>Generic</vt:lpstr>
      <vt:lpstr>1_Default Design</vt:lpstr>
      <vt:lpstr>3_Default Design</vt:lpstr>
      <vt:lpstr>5_Default Design</vt:lpstr>
      <vt:lpstr>6_Default Design</vt:lpstr>
      <vt:lpstr>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PhongVu</dc:creator>
  <cp:lastModifiedBy>HP</cp:lastModifiedBy>
  <cp:revision>535</cp:revision>
  <dcterms:created xsi:type="dcterms:W3CDTF">2019-09-14T14:33:40Z</dcterms:created>
  <dcterms:modified xsi:type="dcterms:W3CDTF">2024-11-04T07:47:09Z</dcterms:modified>
</cp:coreProperties>
</file>