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30.jpg" ContentType="image/png"/>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44"/>
  </p:notesMasterIdLst>
  <p:sldIdLst>
    <p:sldId id="281" r:id="rId2"/>
    <p:sldId id="278" r:id="rId3"/>
    <p:sldId id="279" r:id="rId4"/>
    <p:sldId id="282" r:id="rId5"/>
    <p:sldId id="283" r:id="rId6"/>
    <p:sldId id="284" r:id="rId7"/>
    <p:sldId id="285" r:id="rId8"/>
    <p:sldId id="286" r:id="rId9"/>
    <p:sldId id="287" r:id="rId10"/>
    <p:sldId id="345" r:id="rId11"/>
    <p:sldId id="289" r:id="rId12"/>
    <p:sldId id="351" r:id="rId13"/>
    <p:sldId id="353" r:id="rId14"/>
    <p:sldId id="356" r:id="rId15"/>
    <p:sldId id="354" r:id="rId16"/>
    <p:sldId id="355" r:id="rId17"/>
    <p:sldId id="352" r:id="rId18"/>
    <p:sldId id="291" r:id="rId19"/>
    <p:sldId id="292" r:id="rId20"/>
    <p:sldId id="293" r:id="rId21"/>
    <p:sldId id="294" r:id="rId22"/>
    <p:sldId id="348" r:id="rId23"/>
    <p:sldId id="347" r:id="rId24"/>
    <p:sldId id="295" r:id="rId25"/>
    <p:sldId id="349" r:id="rId26"/>
    <p:sldId id="350" r:id="rId27"/>
    <p:sldId id="296" r:id="rId28"/>
    <p:sldId id="297" r:id="rId29"/>
    <p:sldId id="298" r:id="rId30"/>
    <p:sldId id="299" r:id="rId31"/>
    <p:sldId id="300" r:id="rId32"/>
    <p:sldId id="301" r:id="rId33"/>
    <p:sldId id="302" r:id="rId34"/>
    <p:sldId id="303" r:id="rId35"/>
    <p:sldId id="304" r:id="rId36"/>
    <p:sldId id="305" r:id="rId37"/>
    <p:sldId id="306" r:id="rId38"/>
    <p:sldId id="308" r:id="rId39"/>
    <p:sldId id="309" r:id="rId40"/>
    <p:sldId id="310" r:id="rId41"/>
    <p:sldId id="340" r:id="rId42"/>
    <p:sldId id="344" r:id="rId43"/>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1F2C8F"/>
    <a:srgbClr val="F5CDCE"/>
    <a:srgbClr val="DF8C8C"/>
    <a:srgbClr val="D4D593"/>
    <a:srgbClr val="E6F0FE"/>
    <a:srgbClr val="CDBE8A"/>
    <a:srgbClr val="FFE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3969" autoAdjust="0"/>
  </p:normalViewPr>
  <p:slideViewPr>
    <p:cSldViewPr snapToGrid="0" snapToObjects="1">
      <p:cViewPr varScale="1">
        <p:scale>
          <a:sx n="64" d="100"/>
          <a:sy n="64" d="100"/>
        </p:scale>
        <p:origin x="978" y="78"/>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SG"/>
          </a:p>
        </p:txBody>
      </p:sp>
    </p:spTree>
    <p:extLst>
      <p:ext uri="{BB962C8B-B14F-4D97-AF65-F5344CB8AC3E}">
        <p14:creationId xmlns:p14="http://schemas.microsoft.com/office/powerpoint/2010/main" val="263404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a:extLst>
              <a:ext uri="{FF2B5EF4-FFF2-40B4-BE49-F238E27FC236}">
                <a16:creationId xmlns:a16="http://schemas.microsoft.com/office/drawing/2014/main" id="{B726FDCA-72DA-DEC5-2E95-9DBEFD2344B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备注占位符 2">
            <a:extLst>
              <a:ext uri="{FF2B5EF4-FFF2-40B4-BE49-F238E27FC236}">
                <a16:creationId xmlns:a16="http://schemas.microsoft.com/office/drawing/2014/main" id="{6D999154-1941-098B-BDDE-1845BF80BCE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57348" name="灯片编号占位符 3">
            <a:extLst>
              <a:ext uri="{FF2B5EF4-FFF2-40B4-BE49-F238E27FC236}">
                <a16:creationId xmlns:a16="http://schemas.microsoft.com/office/drawing/2014/main" id="{D46C3CC9-4827-D806-2D2D-4FFA432BD3A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BE4E394-20E3-4A17-9BD3-5A36F15744BF}" type="slidenum">
              <a:rPr lang="zh-CN" altLang="en-US" smtClean="0"/>
              <a:pPr/>
              <a:t>42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hasCustomPrompt="1"/>
          </p:nvPr>
        </p:nvSpPr>
        <p:spPr>
          <a:xfrm>
            <a:off x="0" y="1371600"/>
            <a:ext cx="12192000" cy="1225296"/>
          </a:xfrm>
          <a:prstGeom prst="rect">
            <a:avLst/>
          </a:prstGeom>
        </p:spPr>
        <p:txBody>
          <a:bodyPr tIns="0" anchor="t">
            <a:noAutofit/>
          </a:bodyPr>
          <a:lstStyle>
            <a:lvl1pPr algn="ctr">
              <a:defRPr sz="4400">
                <a:latin typeface="Times New Roman" panose="02020603050405020304" pitchFamily="18" charset="0"/>
                <a:cs typeface="Times New Roman" panose="02020603050405020304" pitchFamily="18" charset="0"/>
              </a:defRPr>
            </a:lvl1pPr>
          </a:lstStyle>
          <a:p>
            <a:r>
              <a:rPr lang="vi-VN" dirty="0"/>
              <a:t>Bài 37. HỆ THẦN KINH </a:t>
            </a:r>
            <a:br>
              <a:rPr lang="en-US" dirty="0"/>
            </a:br>
            <a:r>
              <a:rPr lang="vi-VN" dirty="0"/>
              <a:t>VÀ CÁC GIÁC QUAN Ở NGƯỜI</a:t>
            </a:r>
            <a:endParaRPr lang="en-US" dirty="0"/>
          </a:p>
        </p:txBody>
      </p:sp>
      <p:sp>
        <p:nvSpPr>
          <p:cNvPr id="3" name="Subtitle 2"/>
          <p:cNvSpPr>
            <a:spLocks noGrp="1"/>
          </p:cNvSpPr>
          <p:nvPr>
            <p:ph type="subTitle" idx="1" hasCustomPrompt="1"/>
          </p:nvPr>
        </p:nvSpPr>
        <p:spPr>
          <a:xfrm>
            <a:off x="3568927" y="2871216"/>
            <a:ext cx="5254172" cy="557784"/>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Thời</a:t>
            </a:r>
            <a:r>
              <a:rPr lang="en-US" dirty="0"/>
              <a:t> </a:t>
            </a:r>
            <a:r>
              <a:rPr lang="en-US" dirty="0" err="1"/>
              <a:t>gian</a:t>
            </a:r>
            <a:r>
              <a:rPr lang="en-US" dirty="0"/>
              <a:t> </a:t>
            </a:r>
            <a:r>
              <a:rPr lang="en-US" dirty="0" err="1"/>
              <a:t>thực</a:t>
            </a:r>
            <a:r>
              <a:rPr lang="en-US" dirty="0"/>
              <a:t> </a:t>
            </a:r>
            <a:r>
              <a:rPr lang="en-US" dirty="0" err="1"/>
              <a:t>hiện</a:t>
            </a:r>
            <a:r>
              <a:rPr lang="en-US" dirty="0"/>
              <a:t>: 03 </a:t>
            </a:r>
            <a:r>
              <a:rPr lang="en-US" dirty="0" err="1"/>
              <a:t>tiết</a:t>
            </a:r>
            <a:r>
              <a:rPr lang="en-US" dirty="0"/>
              <a:t>.</a:t>
            </a:r>
          </a:p>
        </p:txBody>
      </p:sp>
    </p:spTree>
    <p:extLst>
      <p:ext uri="{BB962C8B-B14F-4D97-AF65-F5344CB8AC3E}">
        <p14:creationId xmlns:p14="http://schemas.microsoft.com/office/powerpoint/2010/main" val="26317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a:prstGeom prst="rect">
            <a:avLst/>
          </a:prstGeo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 name="Title 1">
            <a:extLst>
              <a:ext uri="{FF2B5EF4-FFF2-40B4-BE49-F238E27FC236}">
                <a16:creationId xmlns:a16="http://schemas.microsoft.com/office/drawing/2014/main" id="{6D81E6F9-B513-FEFE-5A90-230DD40DE6A7}"/>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Tree>
    <p:extLst>
      <p:ext uri="{BB962C8B-B14F-4D97-AF65-F5344CB8AC3E}">
        <p14:creationId xmlns:p14="http://schemas.microsoft.com/office/powerpoint/2010/main" val="552850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19494"/>
            <a:ext cx="10671048" cy="768096"/>
          </a:xfrm>
          <a:prstGeom prst="rect">
            <a:avLst/>
          </a:prstGeom>
        </p:spPr>
        <p:txBody>
          <a:bodyPr>
            <a:noAutofit/>
          </a:bodyPr>
          <a:lstStyle>
            <a:lvl1pPr>
              <a:lnSpc>
                <a:spcPct val="100000"/>
              </a:lnSpc>
              <a:defRPr/>
            </a:lvl1pPr>
          </a:lstStyle>
          <a:p>
            <a:r>
              <a:rPr lang="en-US"/>
              <a:t>Click to edit Master title style</a:t>
            </a:r>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Title</a:t>
            </a:r>
          </a:p>
        </p:txBody>
      </p:sp>
      <p:sp>
        <p:nvSpPr>
          <p:cNvPr id="3" name="Title 1">
            <a:extLst>
              <a:ext uri="{FF2B5EF4-FFF2-40B4-BE49-F238E27FC236}">
                <a16:creationId xmlns:a16="http://schemas.microsoft.com/office/drawing/2014/main" id="{89E4C556-486A-A14C-B3FD-116702D7003B}"/>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Tree>
    <p:extLst>
      <p:ext uri="{BB962C8B-B14F-4D97-AF65-F5344CB8AC3E}">
        <p14:creationId xmlns:p14="http://schemas.microsoft.com/office/powerpoint/2010/main" val="2586653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dirty="0"/>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dirty="0"/>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dirty="0"/>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dirty="0"/>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dirty="0"/>
              <a:t>Title</a:t>
            </a:r>
          </a:p>
        </p:txBody>
      </p:sp>
      <p:sp>
        <p:nvSpPr>
          <p:cNvPr id="3" name="Title 1">
            <a:extLst>
              <a:ext uri="{FF2B5EF4-FFF2-40B4-BE49-F238E27FC236}">
                <a16:creationId xmlns:a16="http://schemas.microsoft.com/office/drawing/2014/main" id="{C01DD1E3-BE7F-143E-0235-2156E4E39B00}"/>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Tree>
    <p:extLst>
      <p:ext uri="{BB962C8B-B14F-4D97-AF65-F5344CB8AC3E}">
        <p14:creationId xmlns:p14="http://schemas.microsoft.com/office/powerpoint/2010/main" val="1900709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a:prstGeom prst="rect">
            <a:avLst/>
          </a:prstGeom>
        </p:spPr>
        <p:txBody>
          <a:bodyPr>
            <a:noAutofit/>
          </a:bodyPr>
          <a:lstStyle>
            <a:lvl1pPr>
              <a:lnSpc>
                <a:spcPct val="100000"/>
              </a:lnSpc>
              <a:defRPr/>
            </a:lvl1pPr>
          </a:lstStyle>
          <a:p>
            <a:r>
              <a:rPr lang="en-US"/>
              <a:t>Click to edit Master title style</a:t>
            </a:r>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3" name="Title 1">
            <a:extLst>
              <a:ext uri="{FF2B5EF4-FFF2-40B4-BE49-F238E27FC236}">
                <a16:creationId xmlns:a16="http://schemas.microsoft.com/office/drawing/2014/main" id="{812E08D1-C5A2-F7C6-CB0D-08F8A87F128D}"/>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Tree>
    <p:extLst>
      <p:ext uri="{BB962C8B-B14F-4D97-AF65-F5344CB8AC3E}">
        <p14:creationId xmlns:p14="http://schemas.microsoft.com/office/powerpoint/2010/main" val="8725162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6" name="Freeform: Shape 25">
            <a:extLst>
              <a:ext uri="{FF2B5EF4-FFF2-40B4-BE49-F238E27FC236}">
                <a16:creationId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a:xfrm>
            <a:off x="758952" y="19494"/>
            <a:ext cx="10671048" cy="768096"/>
          </a:xfrm>
          <a:prstGeom prst="rect">
            <a:avLst/>
          </a:prstGeom>
        </p:spPr>
        <p:txBody>
          <a:bodyPr/>
          <a:lstStyle>
            <a:lvl1pPr>
              <a:lnSpc>
                <a:spcPct val="100000"/>
              </a:lnSpc>
              <a:defRPr>
                <a:solidFill>
                  <a:schemeClr val="accent6"/>
                </a:solidFill>
              </a:defRPr>
            </a:lvl1pPr>
          </a:lstStyle>
          <a:p>
            <a:r>
              <a:rPr lang="en-US"/>
              <a:t>Click to edit Master title style</a:t>
            </a:r>
            <a:endParaRPr lang="en-US" dirty="0"/>
          </a:p>
        </p:txBody>
      </p:sp>
      <p:sp>
        <p:nvSpPr>
          <p:cNvPr id="30" name="Image 2" descr="preencoded.png">
            <a:extLst>
              <a:ext uri="{FF2B5EF4-FFF2-40B4-BE49-F238E27FC236}">
                <a16:creationId xmlns:a16="http://schemas.microsoft.com/office/drawing/2014/main" id="{790E862E-398F-571C-EC2C-3D17164DE059}"/>
              </a:ext>
            </a:extLst>
          </p:cNvPr>
          <p:cNvSpPr/>
          <p:nvPr userDrawn="1"/>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A51A1F68-9002-3791-2DD4-424EE6912D7B}"/>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Tree>
    <p:extLst>
      <p:ext uri="{BB962C8B-B14F-4D97-AF65-F5344CB8AC3E}">
        <p14:creationId xmlns:p14="http://schemas.microsoft.com/office/powerpoint/2010/main" val="1850335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a:prstGeom prst="rect">
            <a:avLst/>
          </a:prstGeom>
        </p:spPr>
        <p:txBody>
          <a:bodyPr>
            <a:noAutofit/>
          </a:bodyPr>
          <a:lstStyle>
            <a:lvl1pPr>
              <a:lnSpc>
                <a:spcPct val="100000"/>
              </a:lnSpc>
              <a:defRPr/>
            </a:lvl1pPr>
          </a:lstStyle>
          <a:p>
            <a:r>
              <a:rPr lang="en-US"/>
              <a:t>Click to edit Master title style</a:t>
            </a:r>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3" name="Title 1">
            <a:extLst>
              <a:ext uri="{FF2B5EF4-FFF2-40B4-BE49-F238E27FC236}">
                <a16:creationId xmlns:a16="http://schemas.microsoft.com/office/drawing/2014/main" id="{6B492F71-A3F0-5516-6E41-37AD21389616}"/>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Tree>
    <p:extLst>
      <p:ext uri="{BB962C8B-B14F-4D97-AF65-F5344CB8AC3E}">
        <p14:creationId xmlns:p14="http://schemas.microsoft.com/office/powerpoint/2010/main" val="12689541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5" name="Image 3" descr="preencoded.png">
            <a:extLst>
              <a:ext uri="{FF2B5EF4-FFF2-40B4-BE49-F238E27FC236}">
                <a16:creationId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2" name="Title 1"/>
          <p:cNvSpPr>
            <a:spLocks noGrp="1"/>
          </p:cNvSpPr>
          <p:nvPr>
            <p:ph type="title"/>
          </p:nvPr>
        </p:nvSpPr>
        <p:spPr>
          <a:xfrm>
            <a:off x="1508760" y="1883664"/>
            <a:ext cx="6766560" cy="768096"/>
          </a:xfrm>
          <a:prstGeom prst="rect">
            <a:avLst/>
          </a:prstGeo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a:extLst>
              <a:ext uri="{FF2B5EF4-FFF2-40B4-BE49-F238E27FC236}">
                <a16:creationId xmlns:a16="http://schemas.microsoft.com/office/drawing/2014/main" id="{D64FAEF5-25C2-0A7A-D2B8-3E4785F1E4BC}"/>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Tree>
    <p:extLst>
      <p:ext uri="{BB962C8B-B14F-4D97-AF65-F5344CB8AC3E}">
        <p14:creationId xmlns:p14="http://schemas.microsoft.com/office/powerpoint/2010/main" val="4248485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a:prstGeom prst="rect">
            <a:avLst/>
          </a:prstGeom>
        </p:spPr>
        <p:txBody>
          <a:bodyPr tIns="0" anchor="ctr">
            <a:no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Title 1">
            <a:extLst>
              <a:ext uri="{FF2B5EF4-FFF2-40B4-BE49-F238E27FC236}">
                <a16:creationId xmlns:a16="http://schemas.microsoft.com/office/drawing/2014/main" id="{0023E85B-DA61-18FA-60A6-D8482630FF17}"/>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Tree>
    <p:extLst>
      <p:ext uri="{BB962C8B-B14F-4D97-AF65-F5344CB8AC3E}">
        <p14:creationId xmlns:p14="http://schemas.microsoft.com/office/powerpoint/2010/main" val="23728988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a:prstGeom prst="rect">
            <a:avLst/>
          </a:prstGeom>
        </p:spPr>
        <p:txBody>
          <a:bodyPr>
            <a:noAutofit/>
          </a:bodyPr>
          <a:lstStyle>
            <a:lvl1pPr algn="l">
              <a:lnSpc>
                <a:spcPct val="100000"/>
              </a:lnSpc>
              <a:defRPr/>
            </a:lvl1pPr>
          </a:lstStyle>
          <a:p>
            <a:r>
              <a:rPr lang="en-US"/>
              <a:t>Click to edit Master title style</a:t>
            </a:r>
            <a:endParaRPr lang="en-US" dirty="0"/>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DD45669F-6E1C-159B-99F1-F7C341A1D58E}"/>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Tree>
    <p:extLst>
      <p:ext uri="{BB962C8B-B14F-4D97-AF65-F5344CB8AC3E}">
        <p14:creationId xmlns:p14="http://schemas.microsoft.com/office/powerpoint/2010/main" val="42508321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26BA285-8EB6-34CF-E63D-A6B5E1E92673}"/>
              </a:ext>
            </a:extLst>
          </p:cNvPr>
          <p:cNvSpPr>
            <a:spLocks noGrp="1"/>
          </p:cNvSpPr>
          <p:nvPr>
            <p:ph type="dt" sz="half" idx="10"/>
          </p:nvPr>
        </p:nvSpPr>
        <p:spPr/>
        <p:txBody>
          <a:bodyPr/>
          <a:lstStyle>
            <a:lvl1pPr>
              <a:defRPr/>
            </a:lvl1pPr>
          </a:lstStyle>
          <a:p>
            <a:pPr>
              <a:defRPr/>
            </a:pPr>
            <a:fld id="{CCF61732-5716-478B-8CDA-6C0881EBC6E6}" type="datetimeFigureOut">
              <a:rPr lang="en-US"/>
              <a:pPr>
                <a:defRPr/>
              </a:pPr>
              <a:t>12/31/2024</a:t>
            </a:fld>
            <a:endParaRPr lang="en-US"/>
          </a:p>
        </p:txBody>
      </p:sp>
      <p:sp>
        <p:nvSpPr>
          <p:cNvPr id="3" name="Footer Placeholder 4">
            <a:extLst>
              <a:ext uri="{FF2B5EF4-FFF2-40B4-BE49-F238E27FC236}">
                <a16:creationId xmlns:a16="http://schemas.microsoft.com/office/drawing/2014/main" id="{E07F7650-20E3-2D7E-580C-D3DC9F67DA5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8A9C5BF-9D58-28FA-27C4-F208902BD39B}"/>
              </a:ext>
            </a:extLst>
          </p:cNvPr>
          <p:cNvSpPr>
            <a:spLocks noGrp="1"/>
          </p:cNvSpPr>
          <p:nvPr>
            <p:ph type="sldNum" sz="quarter" idx="12"/>
          </p:nvPr>
        </p:nvSpPr>
        <p:spPr/>
        <p:txBody>
          <a:bodyPr/>
          <a:lstStyle>
            <a:lvl1pPr>
              <a:defRPr/>
            </a:lvl1pPr>
          </a:lstStyle>
          <a:p>
            <a:pPr>
              <a:defRPr/>
            </a:pPr>
            <a:fld id="{70A16C79-8087-4C2E-BE04-7EB0D0566239}" type="slidenum">
              <a:rPr lang="en-US" altLang="en-US"/>
              <a:pPr>
                <a:defRPr/>
              </a:pPr>
              <a:t>‹#›</a:t>
            </a:fld>
            <a:endParaRPr lang="en-US" altLang="en-US"/>
          </a:p>
        </p:txBody>
      </p:sp>
    </p:spTree>
    <p:extLst>
      <p:ext uri="{BB962C8B-B14F-4D97-AF65-F5344CB8AC3E}">
        <p14:creationId xmlns:p14="http://schemas.microsoft.com/office/powerpoint/2010/main" val="3950523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Content Placeholder 2"/>
          <p:cNvSpPr>
            <a:spLocks noGrp="1"/>
          </p:cNvSpPr>
          <p:nvPr>
            <p:ph idx="1"/>
          </p:nvPr>
        </p:nvSpPr>
        <p:spPr>
          <a:xfrm>
            <a:off x="5183187" y="1409314"/>
            <a:ext cx="6442755" cy="432791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66058" y="1409314"/>
            <a:ext cx="4205967" cy="438710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itle 1">
            <a:extLst>
              <a:ext uri="{FF2B5EF4-FFF2-40B4-BE49-F238E27FC236}">
                <a16:creationId xmlns:a16="http://schemas.microsoft.com/office/drawing/2014/main" id="{A68BAB40-35C8-A11E-F2B2-F3548025E14E}"/>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
        <p:nvSpPr>
          <p:cNvPr id="8" name="Title 1">
            <a:extLst>
              <a:ext uri="{FF2B5EF4-FFF2-40B4-BE49-F238E27FC236}">
                <a16:creationId xmlns:a16="http://schemas.microsoft.com/office/drawing/2014/main" id="{6BAAD8DA-EA11-4EC1-96BD-897C4ECC0E8B}"/>
              </a:ext>
            </a:extLst>
          </p:cNvPr>
          <p:cNvSpPr txBox="1">
            <a:spLocks/>
          </p:cNvSpPr>
          <p:nvPr userDrawn="1"/>
        </p:nvSpPr>
        <p:spPr>
          <a:xfrm>
            <a:off x="566058" y="656614"/>
            <a:ext cx="7939313"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l"/>
            <a:r>
              <a:rPr lang="en-US" sz="2800" cap="none" dirty="0"/>
              <a:t>1. </a:t>
            </a:r>
            <a:r>
              <a:rPr lang="en-US" sz="2800" cap="none" dirty="0" err="1"/>
              <a:t>Tìm</a:t>
            </a:r>
            <a:r>
              <a:rPr lang="en-US" sz="2800" cap="none" dirty="0"/>
              <a:t> </a:t>
            </a:r>
            <a:r>
              <a:rPr lang="en-US" sz="2800" cap="none" dirty="0" err="1"/>
              <a:t>hiểu</a:t>
            </a:r>
            <a:r>
              <a:rPr lang="en-US" sz="2800" cap="none" dirty="0"/>
              <a:t> </a:t>
            </a:r>
            <a:r>
              <a:rPr lang="en-US" sz="2800" cap="none" dirty="0" err="1"/>
              <a:t>cấu</a:t>
            </a:r>
            <a:r>
              <a:rPr lang="en-US" sz="2800" cap="none" dirty="0"/>
              <a:t> </a:t>
            </a:r>
            <a:r>
              <a:rPr lang="en-US" sz="2800" cap="none" dirty="0" err="1"/>
              <a:t>tạo</a:t>
            </a:r>
            <a:r>
              <a:rPr lang="en-US" sz="2800" cap="none" dirty="0"/>
              <a:t>, </a:t>
            </a:r>
            <a:r>
              <a:rPr lang="en-US" sz="2800" cap="none" dirty="0" err="1"/>
              <a:t>chức</a:t>
            </a:r>
            <a:r>
              <a:rPr lang="en-US" sz="2800" cap="none" dirty="0"/>
              <a:t> </a:t>
            </a:r>
            <a:r>
              <a:rPr lang="en-US" sz="2800" cap="none" dirty="0" err="1"/>
              <a:t>năng</a:t>
            </a:r>
            <a:r>
              <a:rPr lang="en-US" sz="2800" cap="none" dirty="0"/>
              <a:t> </a:t>
            </a:r>
            <a:r>
              <a:rPr lang="en-US" sz="2800" cap="none" dirty="0" err="1"/>
              <a:t>của</a:t>
            </a:r>
            <a:r>
              <a:rPr lang="en-US" sz="2800" cap="none" dirty="0"/>
              <a:t> </a:t>
            </a:r>
            <a:r>
              <a:rPr lang="en-US" sz="2800" cap="none" dirty="0" err="1"/>
              <a:t>hệ</a:t>
            </a:r>
            <a:r>
              <a:rPr lang="en-US" sz="2800" cap="none" dirty="0"/>
              <a:t> </a:t>
            </a:r>
            <a:r>
              <a:rPr lang="en-US" sz="2800" cap="none" dirty="0" err="1"/>
              <a:t>thần</a:t>
            </a:r>
            <a:r>
              <a:rPr lang="en-US" sz="2800" cap="none" dirty="0"/>
              <a:t> </a:t>
            </a:r>
            <a:r>
              <a:rPr lang="en-US" sz="2800" cap="none" dirty="0" err="1"/>
              <a:t>kinh</a:t>
            </a:r>
            <a:endParaRPr lang="en-US" sz="2800" cap="none" dirty="0"/>
          </a:p>
        </p:txBody>
      </p:sp>
    </p:spTree>
    <p:extLst>
      <p:ext uri="{BB962C8B-B14F-4D97-AF65-F5344CB8AC3E}">
        <p14:creationId xmlns:p14="http://schemas.microsoft.com/office/powerpoint/2010/main" val="2745005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Content Placeholder 2"/>
          <p:cNvSpPr>
            <a:spLocks noGrp="1"/>
          </p:cNvSpPr>
          <p:nvPr>
            <p:ph idx="1"/>
          </p:nvPr>
        </p:nvSpPr>
        <p:spPr>
          <a:xfrm>
            <a:off x="5183187" y="1467370"/>
            <a:ext cx="6442755" cy="472093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66058" y="1801200"/>
            <a:ext cx="4205967" cy="438710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Title 1">
            <a:extLst>
              <a:ext uri="{FF2B5EF4-FFF2-40B4-BE49-F238E27FC236}">
                <a16:creationId xmlns:a16="http://schemas.microsoft.com/office/drawing/2014/main" id="{A68BAB40-35C8-A11E-F2B2-F3548025E14E}"/>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
        <p:nvSpPr>
          <p:cNvPr id="6" name="Title 1">
            <a:extLst>
              <a:ext uri="{FF2B5EF4-FFF2-40B4-BE49-F238E27FC236}">
                <a16:creationId xmlns:a16="http://schemas.microsoft.com/office/drawing/2014/main" id="{C401C611-B0A7-7272-63B6-FBE950A8952F}"/>
              </a:ext>
            </a:extLst>
          </p:cNvPr>
          <p:cNvSpPr txBox="1">
            <a:spLocks/>
          </p:cNvSpPr>
          <p:nvPr userDrawn="1"/>
        </p:nvSpPr>
        <p:spPr>
          <a:xfrm>
            <a:off x="492295" y="623406"/>
            <a:ext cx="11278791"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l"/>
            <a:r>
              <a:rPr lang="en-US" sz="2800" cap="none" dirty="0"/>
              <a:t>2. </a:t>
            </a:r>
            <a:r>
              <a:rPr lang="en-US" sz="2800" cap="none" dirty="0" err="1"/>
              <a:t>Tìm</a:t>
            </a:r>
            <a:r>
              <a:rPr lang="en-US" sz="2800" cap="none" dirty="0"/>
              <a:t> </a:t>
            </a:r>
            <a:r>
              <a:rPr lang="en-US" sz="2800" cap="none" dirty="0" err="1"/>
              <a:t>hiểu</a:t>
            </a:r>
            <a:r>
              <a:rPr lang="en-US" sz="2800" cap="none" dirty="0"/>
              <a:t> </a:t>
            </a:r>
            <a:r>
              <a:rPr lang="en-US" sz="2800" cap="none" dirty="0" err="1"/>
              <a:t>một</a:t>
            </a:r>
            <a:r>
              <a:rPr lang="en-US" sz="2800" cap="none" dirty="0"/>
              <a:t> </a:t>
            </a:r>
            <a:r>
              <a:rPr lang="en-US" sz="2800" cap="none" dirty="0" err="1"/>
              <a:t>số</a:t>
            </a:r>
            <a:r>
              <a:rPr lang="en-US" sz="2800" cap="none" dirty="0"/>
              <a:t> </a:t>
            </a:r>
            <a:r>
              <a:rPr lang="en-US" sz="2800" cap="none" dirty="0" err="1"/>
              <a:t>bệnh</a:t>
            </a:r>
            <a:r>
              <a:rPr lang="en-US" sz="2800" cap="none" dirty="0"/>
              <a:t> </a:t>
            </a:r>
            <a:r>
              <a:rPr lang="en-US" sz="2800" cap="none" dirty="0" err="1"/>
              <a:t>về</a:t>
            </a:r>
            <a:r>
              <a:rPr lang="en-US" sz="2800" cap="none" dirty="0"/>
              <a:t> </a:t>
            </a:r>
            <a:r>
              <a:rPr lang="en-US" sz="2800" cap="none" dirty="0" err="1"/>
              <a:t>hệ</a:t>
            </a:r>
            <a:r>
              <a:rPr lang="en-US" sz="2800" cap="none" dirty="0"/>
              <a:t> </a:t>
            </a:r>
            <a:r>
              <a:rPr lang="en-US" sz="2800" cap="none" dirty="0" err="1"/>
              <a:t>thần</a:t>
            </a:r>
            <a:r>
              <a:rPr lang="en-US" sz="2800" cap="none" dirty="0"/>
              <a:t> </a:t>
            </a:r>
            <a:r>
              <a:rPr lang="en-US" sz="2800" cap="none" dirty="0" err="1"/>
              <a:t>kinh</a:t>
            </a:r>
            <a:r>
              <a:rPr lang="en-US" sz="2800" cap="none" dirty="0"/>
              <a:t> </a:t>
            </a:r>
            <a:r>
              <a:rPr lang="en-US" sz="2800" cap="none" dirty="0" err="1"/>
              <a:t>và</a:t>
            </a:r>
            <a:r>
              <a:rPr lang="en-US" sz="2800" cap="none" dirty="0"/>
              <a:t> </a:t>
            </a:r>
            <a:r>
              <a:rPr lang="en-US" sz="2800" cap="none" dirty="0" err="1"/>
              <a:t>chất</a:t>
            </a:r>
            <a:r>
              <a:rPr lang="en-US" sz="2800" cap="none" dirty="0"/>
              <a:t> </a:t>
            </a:r>
            <a:r>
              <a:rPr lang="en-US" sz="2800" cap="none" dirty="0" err="1"/>
              <a:t>gây</a:t>
            </a:r>
            <a:r>
              <a:rPr lang="en-US" sz="2800" cap="none" dirty="0"/>
              <a:t> </a:t>
            </a:r>
            <a:r>
              <a:rPr lang="en-US" sz="2800" cap="none" dirty="0" err="1"/>
              <a:t>nghiện</a:t>
            </a:r>
            <a:r>
              <a:rPr lang="en-US" sz="2800" cap="none" dirty="0"/>
              <a:t> </a:t>
            </a:r>
            <a:r>
              <a:rPr lang="en-US" sz="2800" cap="none" dirty="0" err="1"/>
              <a:t>đối</a:t>
            </a:r>
            <a:r>
              <a:rPr lang="en-US" sz="2800" cap="none" dirty="0"/>
              <a:t> </a:t>
            </a:r>
            <a:r>
              <a:rPr lang="en-US" sz="2800" cap="none" dirty="0" err="1"/>
              <a:t>với</a:t>
            </a:r>
            <a:r>
              <a:rPr lang="en-US" sz="2800" cap="none" dirty="0"/>
              <a:t> </a:t>
            </a:r>
            <a:r>
              <a:rPr lang="en-US" sz="2800" cap="none" dirty="0" err="1"/>
              <a:t>hệ</a:t>
            </a:r>
            <a:r>
              <a:rPr lang="en-US" sz="2800" cap="none" dirty="0"/>
              <a:t> </a:t>
            </a:r>
            <a:r>
              <a:rPr lang="en-US" sz="2800" cap="none" dirty="0" err="1"/>
              <a:t>thần</a:t>
            </a:r>
            <a:r>
              <a:rPr lang="en-US" sz="2800" cap="none" dirty="0"/>
              <a:t> </a:t>
            </a:r>
            <a:r>
              <a:rPr lang="en-US" sz="2800" cap="none" dirty="0" err="1"/>
              <a:t>kinh</a:t>
            </a:r>
            <a:r>
              <a:rPr lang="en-US" sz="2800" cap="none" dirty="0"/>
              <a:t>.</a:t>
            </a:r>
          </a:p>
        </p:txBody>
      </p:sp>
    </p:spTree>
    <p:extLst>
      <p:ext uri="{BB962C8B-B14F-4D97-AF65-F5344CB8AC3E}">
        <p14:creationId xmlns:p14="http://schemas.microsoft.com/office/powerpoint/2010/main" val="4019789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Content Placeholder 2"/>
          <p:cNvSpPr>
            <a:spLocks noGrp="1"/>
          </p:cNvSpPr>
          <p:nvPr>
            <p:ph idx="1"/>
          </p:nvPr>
        </p:nvSpPr>
        <p:spPr>
          <a:xfrm>
            <a:off x="5183187" y="1467370"/>
            <a:ext cx="6442755" cy="472093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66058" y="1481883"/>
            <a:ext cx="4205967" cy="470642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Title 1">
            <a:extLst>
              <a:ext uri="{FF2B5EF4-FFF2-40B4-BE49-F238E27FC236}">
                <a16:creationId xmlns:a16="http://schemas.microsoft.com/office/drawing/2014/main" id="{A68BAB40-35C8-A11E-F2B2-F3548025E14E}"/>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
        <p:nvSpPr>
          <p:cNvPr id="6" name="Title 1">
            <a:extLst>
              <a:ext uri="{FF2B5EF4-FFF2-40B4-BE49-F238E27FC236}">
                <a16:creationId xmlns:a16="http://schemas.microsoft.com/office/drawing/2014/main" id="{BEE6CF11-26DE-F6D5-3BC0-0FD74D58EDD7}"/>
              </a:ext>
            </a:extLst>
          </p:cNvPr>
          <p:cNvSpPr txBox="1">
            <a:spLocks/>
          </p:cNvSpPr>
          <p:nvPr userDrawn="1"/>
        </p:nvSpPr>
        <p:spPr>
          <a:xfrm>
            <a:off x="456604" y="624923"/>
            <a:ext cx="11278791"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l"/>
            <a:r>
              <a:rPr lang="vi-VN" sz="2800" cap="none" dirty="0"/>
              <a:t>3</a:t>
            </a:r>
            <a:r>
              <a:rPr lang="en-US" sz="2800" cap="none" dirty="0"/>
              <a:t>. </a:t>
            </a:r>
            <a:r>
              <a:rPr lang="vi-VN" sz="2800" cap="none" dirty="0"/>
              <a:t>Tìm hiểu các giác quan trong cơ thể người</a:t>
            </a:r>
            <a:r>
              <a:rPr lang="en-US" sz="2800" cap="none" dirty="0"/>
              <a:t>.</a:t>
            </a:r>
          </a:p>
        </p:txBody>
      </p:sp>
    </p:spTree>
    <p:extLst>
      <p:ext uri="{BB962C8B-B14F-4D97-AF65-F5344CB8AC3E}">
        <p14:creationId xmlns:p14="http://schemas.microsoft.com/office/powerpoint/2010/main" val="1143197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p:cNvSpPr>
            <a:spLocks noGrp="1"/>
          </p:cNvSpPr>
          <p:nvPr>
            <p:ph type="title"/>
          </p:nvPr>
        </p:nvSpPr>
        <p:spPr>
          <a:xfrm>
            <a:off x="2895600" y="3776472"/>
            <a:ext cx="6400800" cy="768096"/>
          </a:xfrm>
          <a:prstGeom prst="rect">
            <a:avLst/>
          </a:prstGeom>
        </p:spPr>
        <p:txBody>
          <a:bodyPr anchor="t">
            <a:noAutofit/>
          </a:bodyPr>
          <a:lstStyle>
            <a:lvl1pPr>
              <a:lnSpc>
                <a:spcPct val="100000"/>
              </a:lnSpc>
              <a:defRPr sz="4400"/>
            </a:lvl1pPr>
          </a:lstStyle>
          <a:p>
            <a:r>
              <a:rPr lang="en-US"/>
              <a:t>Click to edit Master title style</a:t>
            </a:r>
            <a:endParaRPr lang="en-US" dirty="0"/>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Title 1">
            <a:extLst>
              <a:ext uri="{FF2B5EF4-FFF2-40B4-BE49-F238E27FC236}">
                <a16:creationId xmlns:a16="http://schemas.microsoft.com/office/drawing/2014/main" id="{5FE523B1-DCA9-85B0-E6A4-61216D6CEC21}"/>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Tree>
    <p:extLst>
      <p:ext uri="{BB962C8B-B14F-4D97-AF65-F5344CB8AC3E}">
        <p14:creationId xmlns:p14="http://schemas.microsoft.com/office/powerpoint/2010/main" val="1681789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 name="Content Placeholder 2"/>
          <p:cNvSpPr>
            <a:spLocks noGrp="1"/>
          </p:cNvSpPr>
          <p:nvPr userDrawn="1">
            <p:ph idx="1"/>
          </p:nvPr>
        </p:nvSpPr>
        <p:spPr>
          <a:xfrm>
            <a:off x="4224528" y="3222752"/>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Freeform: Shape 16">
            <a:extLst>
              <a:ext uri="{FF2B5EF4-FFF2-40B4-BE49-F238E27FC236}">
                <a16:creationId xmlns:a16="http://schemas.microsoft.com/office/drawing/2014/main"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 name="Title 1">
            <a:extLst>
              <a:ext uri="{FF2B5EF4-FFF2-40B4-BE49-F238E27FC236}">
                <a16:creationId xmlns:a16="http://schemas.microsoft.com/office/drawing/2014/main" id="{DED9E3CD-5810-20B5-9C53-E9C70E98D9CE}"/>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
        <p:nvSpPr>
          <p:cNvPr id="7" name="TextBox 6">
            <a:extLst>
              <a:ext uri="{FF2B5EF4-FFF2-40B4-BE49-F238E27FC236}">
                <a16:creationId xmlns:a16="http://schemas.microsoft.com/office/drawing/2014/main" id="{37D35B35-3134-B3F1-BF09-82BE008CAC02}"/>
              </a:ext>
            </a:extLst>
          </p:cNvPr>
          <p:cNvSpPr txBox="1"/>
          <p:nvPr userDrawn="1"/>
        </p:nvSpPr>
        <p:spPr>
          <a:xfrm>
            <a:off x="525878" y="653142"/>
            <a:ext cx="1931939" cy="523220"/>
          </a:xfrm>
          <a:prstGeom prst="rect">
            <a:avLst/>
          </a:prstGeom>
          <a:noFill/>
        </p:spPr>
        <p:txBody>
          <a:bodyPr wrap="none" rtlCol="0">
            <a:spAutoFit/>
          </a:bodyPr>
          <a:lstStyle/>
          <a:p>
            <a:r>
              <a:rPr lang="en-US" sz="2800" b="1" dirty="0">
                <a:solidFill>
                  <a:srgbClr val="1F2C8F"/>
                </a:solidFill>
                <a:latin typeface="Times New Roman" panose="02020603050405020304" pitchFamily="18" charset="0"/>
                <a:cs typeface="Times New Roman" panose="02020603050405020304" pitchFamily="18" charset="0"/>
              </a:rPr>
              <a:t>*</a:t>
            </a:r>
            <a:r>
              <a:rPr lang="en-US" sz="2800" b="1" dirty="0" err="1">
                <a:solidFill>
                  <a:srgbClr val="1F2C8F"/>
                </a:solidFill>
                <a:latin typeface="Times New Roman" panose="02020603050405020304" pitchFamily="18" charset="0"/>
                <a:cs typeface="Times New Roman" panose="02020603050405020304" pitchFamily="18" charset="0"/>
              </a:rPr>
              <a:t>Luyện</a:t>
            </a:r>
            <a:r>
              <a:rPr lang="en-US" sz="2800" b="1" dirty="0">
                <a:solidFill>
                  <a:srgbClr val="1F2C8F"/>
                </a:solidFill>
                <a:latin typeface="Times New Roman" panose="02020603050405020304" pitchFamily="18" charset="0"/>
                <a:cs typeface="Times New Roman" panose="02020603050405020304" pitchFamily="18" charset="0"/>
              </a:rPr>
              <a:t> </a:t>
            </a:r>
            <a:r>
              <a:rPr lang="en-US" sz="2800" b="1" dirty="0" err="1">
                <a:solidFill>
                  <a:srgbClr val="1F2C8F"/>
                </a:solidFill>
                <a:latin typeface="Times New Roman" panose="02020603050405020304" pitchFamily="18" charset="0"/>
                <a:cs typeface="Times New Roman" panose="02020603050405020304" pitchFamily="18" charset="0"/>
              </a:rPr>
              <a:t>tập</a:t>
            </a:r>
            <a:endParaRPr lang="en-US" sz="2800" b="1" dirty="0">
              <a:solidFill>
                <a:srgbClr val="1F2C8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2183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9" name="Freeform: Shape 38">
            <a:extLst>
              <a:ext uri="{FF2B5EF4-FFF2-40B4-BE49-F238E27FC236}">
                <a16:creationId xmlns:a16="http://schemas.microsoft.com/office/drawing/2014/main" id="{F232A1E1-DD38-15EA-6CA1-A84950EC43F0}"/>
              </a:ext>
            </a:extLst>
          </p:cNvPr>
          <p:cNvSpPr/>
          <p:nvPr/>
        </p:nvSpPr>
        <p:spPr>
          <a:xfrm>
            <a:off x="1721621" y="0"/>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17296"/>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87046" y="6531"/>
            <a:ext cx="1734410" cy="5167313"/>
          </a:xfrm>
          <a:prstGeom prst="rect">
            <a:avLst/>
          </a:prstGeom>
        </p:spPr>
      </p:pic>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2" name="Title 1">
            <a:extLst>
              <a:ext uri="{FF2B5EF4-FFF2-40B4-BE49-F238E27FC236}">
                <a16:creationId xmlns:a16="http://schemas.microsoft.com/office/drawing/2014/main" id="{30B3355F-DB81-C2FB-0019-12A7E334D145}"/>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
        <p:nvSpPr>
          <p:cNvPr id="7" name="Title 1">
            <a:extLst>
              <a:ext uri="{FF2B5EF4-FFF2-40B4-BE49-F238E27FC236}">
                <a16:creationId xmlns:a16="http://schemas.microsoft.com/office/drawing/2014/main" id="{403E800C-5231-CA44-5DEE-DE0DB79F67DE}"/>
              </a:ext>
            </a:extLst>
          </p:cNvPr>
          <p:cNvSpPr>
            <a:spLocks noGrp="1"/>
          </p:cNvSpPr>
          <p:nvPr>
            <p:ph type="title" hasCustomPrompt="1"/>
          </p:nvPr>
        </p:nvSpPr>
        <p:spPr>
          <a:xfrm>
            <a:off x="566057" y="645783"/>
            <a:ext cx="11074400" cy="596507"/>
          </a:xfrm>
          <a:prstGeom prst="rect">
            <a:avLst/>
          </a:prstGeom>
        </p:spPr>
        <p:txBody>
          <a:bodyPr>
            <a:noAutofit/>
          </a:bodyPr>
          <a:lstStyle>
            <a:lvl1pPr algn="l">
              <a:lnSpc>
                <a:spcPct val="100000"/>
              </a:lnSpc>
              <a:defRPr sz="2800" b="1" cap="none">
                <a:latin typeface="Times New Roman" panose="02020603050405020304" pitchFamily="18" charset="0"/>
                <a:cs typeface="Times New Roman" panose="02020603050405020304" pitchFamily="18" charset="0"/>
              </a:defRPr>
            </a:lvl1pPr>
          </a:lstStyle>
          <a:p>
            <a:r>
              <a:rPr lang="en-US" dirty="0"/>
              <a:t>* </a:t>
            </a:r>
            <a:r>
              <a:rPr lang="en-US" dirty="0" err="1"/>
              <a:t>Vận</a:t>
            </a:r>
            <a:r>
              <a:rPr lang="en-US" dirty="0"/>
              <a:t> </a:t>
            </a:r>
            <a:r>
              <a:rPr lang="en-US" dirty="0" err="1"/>
              <a:t>dụng</a:t>
            </a:r>
            <a:endParaRPr lang="en-US" dirty="0"/>
          </a:p>
        </p:txBody>
      </p:sp>
    </p:spTree>
    <p:extLst>
      <p:ext uri="{BB962C8B-B14F-4D97-AF65-F5344CB8AC3E}">
        <p14:creationId xmlns:p14="http://schemas.microsoft.com/office/powerpoint/2010/main" val="3871031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758952" y="19494"/>
            <a:ext cx="10671048" cy="768096"/>
          </a:xfrm>
          <a:prstGeom prst="rect">
            <a:avLst/>
          </a:prstGeom>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9BAF20E3-8195-30BD-0C00-1E51F43D2711}"/>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Tree>
    <p:extLst>
      <p:ext uri="{BB962C8B-B14F-4D97-AF65-F5344CB8AC3E}">
        <p14:creationId xmlns:p14="http://schemas.microsoft.com/office/powerpoint/2010/main" val="220804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758952" y="19494"/>
            <a:ext cx="10671048" cy="768096"/>
          </a:xfrm>
          <a:prstGeom prst="rect">
            <a:avLst/>
          </a:prstGeom>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71FDE5F9-526D-2D91-0441-7042F5916BEF}"/>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Tree>
    <p:extLst>
      <p:ext uri="{BB962C8B-B14F-4D97-AF65-F5344CB8AC3E}">
        <p14:creationId xmlns:p14="http://schemas.microsoft.com/office/powerpoint/2010/main" val="74571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66057" y="667656"/>
            <a:ext cx="11056838" cy="57868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58" r:id="rId2"/>
    <p:sldLayoutId id="2147483677" r:id="rId3"/>
    <p:sldLayoutId id="2147483678" r:id="rId4"/>
    <p:sldLayoutId id="2147483653" r:id="rId5"/>
    <p:sldLayoutId id="2147483652" r:id="rId6"/>
    <p:sldLayoutId id="2147483655" r:id="rId7"/>
    <p:sldLayoutId id="2147483664" r:id="rId8"/>
    <p:sldLayoutId id="2147483667" r:id="rId9"/>
    <p:sldLayoutId id="2147483668" r:id="rId10"/>
    <p:sldLayoutId id="2147483669" r:id="rId11"/>
    <p:sldLayoutId id="2147483673" r:id="rId12"/>
    <p:sldLayoutId id="2147483670" r:id="rId13"/>
    <p:sldLayoutId id="2147483671" r:id="rId14"/>
    <p:sldLayoutId id="2147483674" r:id="rId15"/>
    <p:sldLayoutId id="2147483675" r:id="rId16"/>
    <p:sldLayoutId id="2147483676" r:id="rId17"/>
    <p:sldLayoutId id="2147483654" r:id="rId18"/>
    <p:sldLayoutId id="2147483679" r:id="rId19"/>
  </p:sldLayoutIdLs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56F4EB4-74E0-9ACF-0A88-9F4A9DA04BED}"/>
              </a:ext>
            </a:extLst>
          </p:cNvPr>
          <p:cNvSpPr>
            <a:spLocks noGrp="1" noChangeArrowheads="1"/>
          </p:cNvSpPr>
          <p:nvPr>
            <p:ph type="ctrTitle"/>
          </p:nvPr>
        </p:nvSpPr>
        <p:spPr bwMode="auto">
          <a:xfrm>
            <a:off x="0" y="648930"/>
            <a:ext cx="12192000" cy="1225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50000"/>
              </a:lnSpc>
            </a:pPr>
            <a:r>
              <a:rPr lang="en-US" altLang="en-US" sz="4200" b="1" dirty="0">
                <a:solidFill>
                  <a:srgbClr val="1F5075"/>
                </a:solidFill>
                <a:latin typeface="Times New Roman" panose="02020603050405020304" pitchFamily="18" charset="0"/>
                <a:cs typeface="Times New Roman" panose="02020603050405020304" pitchFamily="18" charset="0"/>
              </a:rPr>
              <a:t>CHÀO MỪNG CÁC EM </a:t>
            </a:r>
            <a:br>
              <a:rPr lang="en-US" altLang="en-US" sz="4200" b="1" dirty="0">
                <a:solidFill>
                  <a:srgbClr val="1F5075"/>
                </a:solidFill>
                <a:latin typeface="Times New Roman" panose="02020603050405020304" pitchFamily="18" charset="0"/>
                <a:cs typeface="Times New Roman" panose="02020603050405020304" pitchFamily="18" charset="0"/>
              </a:rPr>
            </a:br>
            <a:r>
              <a:rPr lang="en-US" altLang="en-US" sz="4200" b="1" dirty="0">
                <a:solidFill>
                  <a:srgbClr val="1F5075"/>
                </a:solidFill>
                <a:latin typeface="Times New Roman" panose="02020603050405020304" pitchFamily="18" charset="0"/>
                <a:cs typeface="Times New Roman" panose="02020603050405020304" pitchFamily="18" charset="0"/>
              </a:rPr>
              <a:t>ĐẾN VỚI TIẾT HỌC HÔM NAY</a:t>
            </a:r>
            <a:endParaRPr lang="en-US" altLang="en-US" sz="4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0630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440D16-774C-E99B-4497-9EDD8F3C6E92}"/>
            </a:ext>
          </a:extLst>
        </p:cNvPr>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86A352A0-2B5C-5001-9031-89F569953E8C}"/>
              </a:ext>
            </a:extLst>
          </p:cNvPr>
          <p:cNvGraphicFramePr>
            <a:graphicFrameLocks noGrp="1"/>
          </p:cNvGraphicFramePr>
          <p:nvPr>
            <p:extLst>
              <p:ext uri="{D42A27DB-BD31-4B8C-83A1-F6EECF244321}">
                <p14:modId xmlns:p14="http://schemas.microsoft.com/office/powerpoint/2010/main" val="2739110635"/>
              </p:ext>
            </p:extLst>
          </p:nvPr>
        </p:nvGraphicFramePr>
        <p:xfrm>
          <a:off x="0" y="2506775"/>
          <a:ext cx="11393713" cy="4347377"/>
        </p:xfrm>
        <a:graphic>
          <a:graphicData uri="http://schemas.openxmlformats.org/drawingml/2006/table">
            <a:tbl>
              <a:tblPr firstRow="1" firstCol="1" bandRow="1">
                <a:tableStyleId>{2D5ABB26-0587-4C30-8999-92F81FD0307C}</a:tableStyleId>
              </a:tblPr>
              <a:tblGrid>
                <a:gridCol w="1934644">
                  <a:extLst>
                    <a:ext uri="{9D8B030D-6E8A-4147-A177-3AD203B41FA5}">
                      <a16:colId xmlns:a16="http://schemas.microsoft.com/office/drawing/2014/main" val="2039738270"/>
                    </a:ext>
                  </a:extLst>
                </a:gridCol>
                <a:gridCol w="2201476">
                  <a:extLst>
                    <a:ext uri="{9D8B030D-6E8A-4147-A177-3AD203B41FA5}">
                      <a16:colId xmlns:a16="http://schemas.microsoft.com/office/drawing/2014/main" val="1329605719"/>
                    </a:ext>
                  </a:extLst>
                </a:gridCol>
                <a:gridCol w="3247621">
                  <a:extLst>
                    <a:ext uri="{9D8B030D-6E8A-4147-A177-3AD203B41FA5}">
                      <a16:colId xmlns:a16="http://schemas.microsoft.com/office/drawing/2014/main" val="1268160225"/>
                    </a:ext>
                  </a:extLst>
                </a:gridCol>
                <a:gridCol w="4009972">
                  <a:extLst>
                    <a:ext uri="{9D8B030D-6E8A-4147-A177-3AD203B41FA5}">
                      <a16:colId xmlns:a16="http://schemas.microsoft.com/office/drawing/2014/main" val="3748395283"/>
                    </a:ext>
                  </a:extLst>
                </a:gridCol>
              </a:tblGrid>
              <a:tr h="1082976">
                <a:tc>
                  <a:txBody>
                    <a:bodyPr/>
                    <a:lstStyle/>
                    <a:p>
                      <a:pPr algn="ctr">
                        <a:lnSpc>
                          <a:spcPct val="115000"/>
                        </a:lnSpc>
                        <a:spcBef>
                          <a:spcPts val="800"/>
                        </a:spcBef>
                        <a:spcAft>
                          <a:spcPts val="300"/>
                        </a:spcAft>
                      </a:pPr>
                      <a:r>
                        <a:rPr lang="en-US" sz="2800" b="1">
                          <a:solidFill>
                            <a:srgbClr val="FF0000"/>
                          </a:solidFill>
                          <a:effectLst/>
                          <a:latin typeface="Times New Roman" panose="02020603050405020304" pitchFamily="18" charset="0"/>
                          <a:cs typeface="Times New Roman" panose="02020603050405020304" pitchFamily="18" charset="0"/>
                        </a:rPr>
                        <a:t>Tên bệnh</a:t>
                      </a:r>
                      <a:endPar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800"/>
                        </a:spcBef>
                        <a:spcAft>
                          <a:spcPts val="300"/>
                        </a:spcAft>
                      </a:pPr>
                      <a:r>
                        <a:rPr lang="en-US" sz="2800" b="1">
                          <a:solidFill>
                            <a:srgbClr val="FF0000"/>
                          </a:solidFill>
                          <a:effectLst/>
                          <a:latin typeface="Times New Roman" panose="02020603050405020304" pitchFamily="18" charset="0"/>
                          <a:cs typeface="Times New Roman" panose="02020603050405020304" pitchFamily="18" charset="0"/>
                        </a:rPr>
                        <a:t>Nguyên nhân</a:t>
                      </a:r>
                      <a:endPar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800"/>
                        </a:spcBef>
                        <a:spcAft>
                          <a:spcPts val="300"/>
                        </a:spcAft>
                      </a:pPr>
                      <a:r>
                        <a:rPr lang="en-US" sz="2800" b="1" dirty="0" err="1">
                          <a:solidFill>
                            <a:srgbClr val="FF0000"/>
                          </a:solidFill>
                          <a:effectLst/>
                          <a:latin typeface="Times New Roman" panose="02020603050405020304" pitchFamily="18" charset="0"/>
                          <a:cs typeface="Times New Roman" panose="02020603050405020304" pitchFamily="18" charset="0"/>
                        </a:rPr>
                        <a:t>Triệu</a:t>
                      </a:r>
                      <a:r>
                        <a:rPr lang="en-US" sz="2800" b="1" dirty="0">
                          <a:solidFill>
                            <a:srgbClr val="FF0000"/>
                          </a:solidFill>
                          <a:effectLst/>
                          <a:latin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cs typeface="Times New Roman" panose="02020603050405020304" pitchFamily="18" charset="0"/>
                        </a:rPr>
                        <a:t>chứng</a:t>
                      </a:r>
                      <a:endPar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800"/>
                        </a:spcBef>
                        <a:spcAft>
                          <a:spcPts val="300"/>
                        </a:spcAft>
                      </a:pPr>
                      <a:r>
                        <a:rPr lang="en-US" sz="2800" b="1" dirty="0" err="1">
                          <a:solidFill>
                            <a:srgbClr val="FF0000"/>
                          </a:solidFill>
                          <a:effectLst/>
                          <a:latin typeface="Times New Roman" panose="02020603050405020304" pitchFamily="18" charset="0"/>
                          <a:cs typeface="Times New Roman" panose="02020603050405020304" pitchFamily="18" charset="0"/>
                        </a:rPr>
                        <a:t>Biện</a:t>
                      </a:r>
                      <a:r>
                        <a:rPr lang="en-US" sz="2800" b="1" dirty="0">
                          <a:solidFill>
                            <a:srgbClr val="FF0000"/>
                          </a:solidFill>
                          <a:effectLst/>
                          <a:latin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cs typeface="Times New Roman" panose="02020603050405020304" pitchFamily="18" charset="0"/>
                        </a:rPr>
                        <a:t>pháp</a:t>
                      </a:r>
                      <a:r>
                        <a:rPr lang="en-US" sz="2800" b="1" dirty="0">
                          <a:solidFill>
                            <a:srgbClr val="FF0000"/>
                          </a:solidFill>
                          <a:effectLst/>
                          <a:latin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cs typeface="Times New Roman" panose="02020603050405020304" pitchFamily="18" charset="0"/>
                        </a:rPr>
                        <a:t>phòng</a:t>
                      </a:r>
                      <a:r>
                        <a:rPr lang="en-US" sz="2800" b="1" dirty="0">
                          <a:solidFill>
                            <a:srgbClr val="FF0000"/>
                          </a:solidFill>
                          <a:effectLst/>
                          <a:latin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cs typeface="Times New Roman" panose="02020603050405020304" pitchFamily="18" charset="0"/>
                        </a:rPr>
                        <a:t>chống</a:t>
                      </a:r>
                      <a:endPar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2490886"/>
                  </a:ext>
                </a:extLst>
              </a:tr>
              <a:tr h="3264401">
                <a:tc>
                  <a:txBody>
                    <a:bodyPr/>
                    <a:lstStyle/>
                    <a:p>
                      <a:pPr algn="l">
                        <a:lnSpc>
                          <a:spcPct val="100000"/>
                        </a:lnSpc>
                        <a:spcBef>
                          <a:spcPts val="800"/>
                        </a:spcBef>
                        <a:spcAft>
                          <a:spcPts val="300"/>
                        </a:spcAft>
                      </a:pPr>
                      <a:r>
                        <a:rPr lang="en-US" sz="2800" dirty="0">
                          <a:solidFill>
                            <a:srgbClr val="7030A0"/>
                          </a:solidFill>
                          <a:effectLst/>
                        </a:rPr>
                        <a:t>2</a:t>
                      </a:r>
                      <a:r>
                        <a:rPr lang="en-US" sz="2800">
                          <a:solidFill>
                            <a:srgbClr val="7030A0"/>
                          </a:solidFill>
                          <a:effectLst/>
                        </a:rPr>
                        <a:t>.</a:t>
                      </a:r>
                      <a:r>
                        <a:rPr lang="en-US" sz="2800">
                          <a:solidFill>
                            <a:srgbClr val="00B050"/>
                          </a:solidFill>
                          <a:effectLst/>
                        </a:rPr>
                        <a:t> </a:t>
                      </a:r>
                      <a:r>
                        <a:rPr lang="en-US" sz="280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Bệnh động kinh</a:t>
                      </a:r>
                      <a:endParaRPr lang="en-US" sz="28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800"/>
                        </a:spcBef>
                        <a:spcAft>
                          <a:spcPts val="300"/>
                        </a:spcAft>
                      </a:pPr>
                      <a:endParaRPr lang="en-US" sz="28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800"/>
                        </a:spcBef>
                        <a:spcAft>
                          <a:spcPts val="300"/>
                        </a:spcAft>
                      </a:pPr>
                      <a:endParaRPr lang="en-US" sz="28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just">
                        <a:lnSpc>
                          <a:spcPct val="100000"/>
                        </a:lnSpc>
                        <a:spcBef>
                          <a:spcPts val="800"/>
                        </a:spcBef>
                        <a:spcAft>
                          <a:spcPts val="300"/>
                        </a:spcAft>
                        <a:buFontTx/>
                        <a:buNone/>
                      </a:pPr>
                      <a:endParaRPr lang="en-US" sz="28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8336347"/>
                  </a:ext>
                </a:extLst>
              </a:tr>
            </a:tbl>
          </a:graphicData>
        </a:graphic>
      </p:graphicFrame>
      <p:sp>
        <p:nvSpPr>
          <p:cNvPr id="9" name="TextBox 8">
            <a:extLst>
              <a:ext uri="{FF2B5EF4-FFF2-40B4-BE49-F238E27FC236}">
                <a16:creationId xmlns:a16="http://schemas.microsoft.com/office/drawing/2014/main" id="{2132040D-F8EA-BB79-B4D8-50B06CCD21AF}"/>
              </a:ext>
            </a:extLst>
          </p:cNvPr>
          <p:cNvSpPr txBox="1"/>
          <p:nvPr/>
        </p:nvSpPr>
        <p:spPr>
          <a:xfrm>
            <a:off x="547572" y="1872753"/>
            <a:ext cx="6096000" cy="557076"/>
          </a:xfrm>
          <a:prstGeom prst="rect">
            <a:avLst/>
          </a:prstGeom>
          <a:noFill/>
        </p:spPr>
        <p:txBody>
          <a:bodyPr wrap="square">
            <a:spAutoFit/>
          </a:bodyPr>
          <a:lstStyle/>
          <a:p>
            <a:pPr algn="just">
              <a:lnSpc>
                <a:spcPct val="115000"/>
              </a:lnSpc>
              <a:spcBef>
                <a:spcPts val="800"/>
              </a:spcBef>
              <a:spcAft>
                <a:spcPts val="300"/>
              </a:spcAft>
            </a:pPr>
            <a:r>
              <a:rPr lang="en-US" sz="2800" b="1" dirty="0">
                <a:solidFill>
                  <a:srgbClr val="1F2C8F"/>
                </a:solidFill>
                <a:effectLst/>
                <a:latin typeface="Times New Roman" panose="02020603050405020304" pitchFamily="18" charset="0"/>
                <a:cs typeface="Times New Roman" panose="02020603050405020304" pitchFamily="18" charset="0"/>
              </a:rPr>
              <a:t>a. </a:t>
            </a:r>
            <a:r>
              <a:rPr lang="en-US" sz="2800" b="1" dirty="0" err="1">
                <a:solidFill>
                  <a:srgbClr val="1F2C8F"/>
                </a:solidFill>
                <a:effectLst/>
                <a:latin typeface="Times New Roman" panose="02020603050405020304" pitchFamily="18" charset="0"/>
                <a:cs typeface="Times New Roman" panose="02020603050405020304" pitchFamily="18" charset="0"/>
              </a:rPr>
              <a:t>Một</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số</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bệnh</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về</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hệ</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thần</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kinh</a:t>
            </a:r>
            <a:endParaRPr lang="en-US" sz="2800" b="1" dirty="0">
              <a:solidFill>
                <a:srgbClr val="1F2C8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ext Placeholder 2">
            <a:extLst>
              <a:ext uri="{FF2B5EF4-FFF2-40B4-BE49-F238E27FC236}">
                <a16:creationId xmlns:a16="http://schemas.microsoft.com/office/drawing/2014/main" id="{B967573A-0965-A0F0-A9BF-F88628CE0D1D}"/>
              </a:ext>
            </a:extLst>
          </p:cNvPr>
          <p:cNvSpPr>
            <a:spLocks noGrp="1"/>
          </p:cNvSpPr>
          <p:nvPr>
            <p:ph type="body" sz="half" idx="2"/>
          </p:nvPr>
        </p:nvSpPr>
        <p:spPr>
          <a:xfrm>
            <a:off x="1993076" y="3574474"/>
            <a:ext cx="2163288" cy="3356624"/>
          </a:xfrm>
        </p:spPr>
        <p:txBody>
          <a:bodyPr anchor="ctr">
            <a:noAutofit/>
          </a:bodyPr>
          <a:lstStyle/>
          <a:p>
            <a:r>
              <a:rPr lang="en-US" sz="280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Rối loạn hệ thống thần kinh trung ương (do di truyền, chấn thương, bệnh về não…)</a:t>
            </a:r>
            <a:endParaRPr lang="en-US" sz="280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1F08E502-4336-8967-E5C6-2A907E0467E8}"/>
              </a:ext>
            </a:extLst>
          </p:cNvPr>
          <p:cNvSpPr txBox="1">
            <a:spLocks/>
          </p:cNvSpPr>
          <p:nvPr/>
        </p:nvSpPr>
        <p:spPr>
          <a:xfrm>
            <a:off x="4253346" y="4680463"/>
            <a:ext cx="3103418" cy="1482433"/>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360"/>
              </a:spcBef>
              <a:buFont typeface="Arial" panose="020B0604020202020204" pitchFamily="34" charset="0"/>
              <a:buNone/>
              <a:defRPr sz="1600" kern="1200">
                <a:solidFill>
                  <a:schemeClr val="accent6"/>
                </a:solidFill>
                <a:latin typeface="+mn-lt"/>
                <a:ea typeface="+mn-ea"/>
                <a:cs typeface="+mn-cs"/>
              </a:defRPr>
            </a:lvl1pPr>
            <a:lvl2pPr marL="457200" indent="0" algn="l" defTabSz="914400" rtl="0" eaLnBrk="1" latinLnBrk="0" hangingPunct="1">
              <a:lnSpc>
                <a:spcPct val="100000"/>
              </a:lnSpc>
              <a:spcBef>
                <a:spcPts val="360"/>
              </a:spcBef>
              <a:buFont typeface="Arial" panose="020B0604020202020204" pitchFamily="34" charset="0"/>
              <a:buNone/>
              <a:defRPr sz="1400" kern="1200">
                <a:solidFill>
                  <a:schemeClr val="accent6"/>
                </a:solidFill>
                <a:latin typeface="+mn-lt"/>
                <a:ea typeface="+mn-ea"/>
                <a:cs typeface="+mn-cs"/>
              </a:defRPr>
            </a:lvl2pPr>
            <a:lvl3pPr marL="914400" indent="0" algn="l" defTabSz="914400" rtl="0" eaLnBrk="1" latinLnBrk="0" hangingPunct="1">
              <a:lnSpc>
                <a:spcPct val="100000"/>
              </a:lnSpc>
              <a:spcBef>
                <a:spcPts val="360"/>
              </a:spcBef>
              <a:buFont typeface="Arial" panose="020B0604020202020204" pitchFamily="34" charset="0"/>
              <a:buNone/>
              <a:defRPr sz="1200" kern="1200">
                <a:solidFill>
                  <a:schemeClr val="accent6"/>
                </a:solidFill>
                <a:latin typeface="+mn-lt"/>
                <a:ea typeface="+mn-ea"/>
                <a:cs typeface="+mn-cs"/>
              </a:defRPr>
            </a:lvl3pPr>
            <a:lvl4pPr marL="1371600" indent="0" algn="l" defTabSz="914400" rtl="0" eaLnBrk="1" latinLnBrk="0" hangingPunct="1">
              <a:lnSpc>
                <a:spcPct val="100000"/>
              </a:lnSpc>
              <a:spcBef>
                <a:spcPts val="360"/>
              </a:spcBef>
              <a:buFont typeface="Arial" panose="020B0604020202020204" pitchFamily="34" charset="0"/>
              <a:buNone/>
              <a:defRPr sz="1000" kern="1200">
                <a:solidFill>
                  <a:schemeClr val="accent6"/>
                </a:solidFill>
                <a:latin typeface="+mn-lt"/>
                <a:ea typeface="+mn-ea"/>
                <a:cs typeface="+mn-cs"/>
              </a:defRPr>
            </a:lvl4pPr>
            <a:lvl5pPr marL="1828800" indent="0" algn="l" defTabSz="914400" rtl="0" eaLnBrk="1" latinLnBrk="0" hangingPunct="1">
              <a:lnSpc>
                <a:spcPct val="100000"/>
              </a:lnSpc>
              <a:spcBef>
                <a:spcPts val="360"/>
              </a:spcBef>
              <a:buFont typeface="Arial" panose="020B0604020202020204" pitchFamily="34" charset="0"/>
              <a:buNone/>
              <a:defRPr sz="1000" kern="1200">
                <a:solidFill>
                  <a:schemeClr val="accent6"/>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just">
              <a:lnSpc>
                <a:spcPct val="115000"/>
              </a:lnSpc>
              <a:spcBef>
                <a:spcPts val="800"/>
              </a:spcBef>
              <a:spcAft>
                <a:spcPts val="300"/>
              </a:spcAft>
            </a:pPr>
            <a:r>
              <a:rPr lang="en-US" sz="280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Co giật</a:t>
            </a:r>
            <a:endPar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800"/>
              </a:spcBef>
              <a:spcAft>
                <a:spcPts val="300"/>
              </a:spcAft>
            </a:pPr>
            <a:r>
              <a:rPr lang="en-US" sz="280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Có hành vi bất thường</a:t>
            </a:r>
            <a:endPar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800"/>
              </a:spcBef>
              <a:spcAft>
                <a:spcPts val="300"/>
              </a:spcAft>
            </a:pPr>
            <a:r>
              <a:rPr lang="en-US" sz="280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Mất ý thức</a:t>
            </a:r>
            <a:endPar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800"/>
              </a:spcBef>
              <a:spcAft>
                <a:spcPts val="300"/>
              </a:spcAft>
            </a:pPr>
            <a:endParaRPr lang="en-US"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5" name="Text Placeholder 2">
            <a:extLst>
              <a:ext uri="{FF2B5EF4-FFF2-40B4-BE49-F238E27FC236}">
                <a16:creationId xmlns:a16="http://schemas.microsoft.com/office/drawing/2014/main" id="{E97B9B70-0F0A-F877-B5D5-77CB644162A7}"/>
              </a:ext>
            </a:extLst>
          </p:cNvPr>
          <p:cNvSpPr txBox="1">
            <a:spLocks/>
          </p:cNvSpPr>
          <p:nvPr/>
        </p:nvSpPr>
        <p:spPr>
          <a:xfrm>
            <a:off x="7634221" y="5252786"/>
            <a:ext cx="3103418" cy="1482433"/>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360"/>
              </a:spcBef>
              <a:buFont typeface="Arial" panose="020B0604020202020204" pitchFamily="34" charset="0"/>
              <a:buNone/>
              <a:defRPr sz="1600" kern="1200">
                <a:solidFill>
                  <a:schemeClr val="accent6"/>
                </a:solidFill>
                <a:latin typeface="+mn-lt"/>
                <a:ea typeface="+mn-ea"/>
                <a:cs typeface="+mn-cs"/>
              </a:defRPr>
            </a:lvl1pPr>
            <a:lvl2pPr marL="457200" indent="0" algn="l" defTabSz="914400" rtl="0" eaLnBrk="1" latinLnBrk="0" hangingPunct="1">
              <a:lnSpc>
                <a:spcPct val="100000"/>
              </a:lnSpc>
              <a:spcBef>
                <a:spcPts val="360"/>
              </a:spcBef>
              <a:buFont typeface="Arial" panose="020B0604020202020204" pitchFamily="34" charset="0"/>
              <a:buNone/>
              <a:defRPr sz="1400" kern="1200">
                <a:solidFill>
                  <a:schemeClr val="accent6"/>
                </a:solidFill>
                <a:latin typeface="+mn-lt"/>
                <a:ea typeface="+mn-ea"/>
                <a:cs typeface="+mn-cs"/>
              </a:defRPr>
            </a:lvl2pPr>
            <a:lvl3pPr marL="914400" indent="0" algn="l" defTabSz="914400" rtl="0" eaLnBrk="1" latinLnBrk="0" hangingPunct="1">
              <a:lnSpc>
                <a:spcPct val="100000"/>
              </a:lnSpc>
              <a:spcBef>
                <a:spcPts val="360"/>
              </a:spcBef>
              <a:buFont typeface="Arial" panose="020B0604020202020204" pitchFamily="34" charset="0"/>
              <a:buNone/>
              <a:defRPr sz="1200" kern="1200">
                <a:solidFill>
                  <a:schemeClr val="accent6"/>
                </a:solidFill>
                <a:latin typeface="+mn-lt"/>
                <a:ea typeface="+mn-ea"/>
                <a:cs typeface="+mn-cs"/>
              </a:defRPr>
            </a:lvl3pPr>
            <a:lvl4pPr marL="1371600" indent="0" algn="l" defTabSz="914400" rtl="0" eaLnBrk="1" latinLnBrk="0" hangingPunct="1">
              <a:lnSpc>
                <a:spcPct val="100000"/>
              </a:lnSpc>
              <a:spcBef>
                <a:spcPts val="360"/>
              </a:spcBef>
              <a:buFont typeface="Arial" panose="020B0604020202020204" pitchFamily="34" charset="0"/>
              <a:buNone/>
              <a:defRPr sz="1000" kern="1200">
                <a:solidFill>
                  <a:schemeClr val="accent6"/>
                </a:solidFill>
                <a:latin typeface="+mn-lt"/>
                <a:ea typeface="+mn-ea"/>
                <a:cs typeface="+mn-cs"/>
              </a:defRPr>
            </a:lvl4pPr>
            <a:lvl5pPr marL="1828800" indent="0" algn="l" defTabSz="914400" rtl="0" eaLnBrk="1" latinLnBrk="0" hangingPunct="1">
              <a:lnSpc>
                <a:spcPct val="100000"/>
              </a:lnSpc>
              <a:spcBef>
                <a:spcPts val="360"/>
              </a:spcBef>
              <a:buFont typeface="Arial" panose="020B0604020202020204" pitchFamily="34" charset="0"/>
              <a:buNone/>
              <a:defRPr sz="1000" kern="1200">
                <a:solidFill>
                  <a:schemeClr val="accent6"/>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just">
              <a:lnSpc>
                <a:spcPct val="115000"/>
              </a:lnSpc>
              <a:spcBef>
                <a:spcPts val="800"/>
              </a:spcBef>
              <a:spcAft>
                <a:spcPts val="300"/>
              </a:spcAft>
            </a:pPr>
            <a:r>
              <a:rPr lang="en-US" sz="280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Tinh thần vui vẻ.</a:t>
            </a:r>
            <a:endPar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800"/>
              </a:spcBef>
              <a:spcAft>
                <a:spcPts val="300"/>
              </a:spcAft>
            </a:pPr>
            <a:r>
              <a:rPr lang="en-US" sz="280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Ngủ đủ giấc.</a:t>
            </a:r>
            <a:endPar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800"/>
              </a:spcBef>
              <a:spcAft>
                <a:spcPts val="300"/>
              </a:spcAft>
            </a:pPr>
            <a:r>
              <a:rPr lang="en-US" sz="280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Chế độ ăn uống hợp lí.</a:t>
            </a:r>
            <a:endPar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800"/>
              </a:spcBef>
              <a:spcAft>
                <a:spcPts val="300"/>
              </a:spcAft>
            </a:pPr>
            <a:r>
              <a:rPr lang="en-US" sz="280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Luyện tập thể thao.</a:t>
            </a:r>
            <a:endPar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800"/>
              </a:spcBef>
              <a:spcAft>
                <a:spcPts val="300"/>
              </a:spcAft>
            </a:pPr>
            <a:endParaRPr lang="en-US"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969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1000"/>
                                        <p:tgtEl>
                                          <p:spTgt spid="3">
                                            <p:txEl>
                                              <p:pRg st="2" end="2"/>
                                            </p:txEl>
                                          </p:spTgt>
                                        </p:tgtEl>
                                      </p:cBhvr>
                                    </p:animEffect>
                                    <p:anim calcmode="lin" valueType="num">
                                      <p:cBhvr>
                                        <p:cTn id="3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barn(inVertical)">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9EAD76E0-C147-2648-6F6C-6425546DEF1A}"/>
              </a:ext>
            </a:extLst>
          </p:cNvPr>
          <p:cNvGraphicFramePr>
            <a:graphicFrameLocks noGrp="1"/>
          </p:cNvGraphicFramePr>
          <p:nvPr>
            <p:extLst>
              <p:ext uri="{D42A27DB-BD31-4B8C-83A1-F6EECF244321}">
                <p14:modId xmlns:p14="http://schemas.microsoft.com/office/powerpoint/2010/main" val="3495685297"/>
              </p:ext>
            </p:extLst>
          </p:nvPr>
        </p:nvGraphicFramePr>
        <p:xfrm>
          <a:off x="547572" y="2438051"/>
          <a:ext cx="10846141" cy="3695978"/>
        </p:xfrm>
        <a:graphic>
          <a:graphicData uri="http://schemas.openxmlformats.org/drawingml/2006/table">
            <a:tbl>
              <a:tblPr firstRow="1" firstCol="1" bandRow="1">
                <a:tableStyleId>{2D5ABB26-0587-4C30-8999-92F81FD0307C}</a:tableStyleId>
              </a:tblPr>
              <a:tblGrid>
                <a:gridCol w="1944905">
                  <a:extLst>
                    <a:ext uri="{9D8B030D-6E8A-4147-A177-3AD203B41FA5}">
                      <a16:colId xmlns:a16="http://schemas.microsoft.com/office/drawing/2014/main" val="2039738270"/>
                    </a:ext>
                  </a:extLst>
                </a:gridCol>
                <a:gridCol w="1992437">
                  <a:extLst>
                    <a:ext uri="{9D8B030D-6E8A-4147-A177-3AD203B41FA5}">
                      <a16:colId xmlns:a16="http://schemas.microsoft.com/office/drawing/2014/main" val="1329605719"/>
                    </a:ext>
                  </a:extLst>
                </a:gridCol>
                <a:gridCol w="3091543">
                  <a:extLst>
                    <a:ext uri="{9D8B030D-6E8A-4147-A177-3AD203B41FA5}">
                      <a16:colId xmlns:a16="http://schemas.microsoft.com/office/drawing/2014/main" val="1268160225"/>
                    </a:ext>
                  </a:extLst>
                </a:gridCol>
                <a:gridCol w="3817256">
                  <a:extLst>
                    <a:ext uri="{9D8B030D-6E8A-4147-A177-3AD203B41FA5}">
                      <a16:colId xmlns:a16="http://schemas.microsoft.com/office/drawing/2014/main" val="3748395283"/>
                    </a:ext>
                  </a:extLst>
                </a:gridCol>
              </a:tblGrid>
              <a:tr h="497671">
                <a:tc>
                  <a:txBody>
                    <a:bodyPr/>
                    <a:lstStyle/>
                    <a:p>
                      <a:pPr algn="ctr">
                        <a:lnSpc>
                          <a:spcPct val="115000"/>
                        </a:lnSpc>
                        <a:spcBef>
                          <a:spcPts val="800"/>
                        </a:spcBef>
                        <a:spcAft>
                          <a:spcPts val="300"/>
                        </a:spcAft>
                      </a:pPr>
                      <a:r>
                        <a:rPr lang="en-US" sz="2800" b="1">
                          <a:solidFill>
                            <a:srgbClr val="FF0000"/>
                          </a:solidFill>
                          <a:effectLst/>
                        </a:rPr>
                        <a:t>Tên bệnh</a:t>
                      </a:r>
                      <a:endPar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800"/>
                        </a:spcBef>
                        <a:spcAft>
                          <a:spcPts val="300"/>
                        </a:spcAft>
                      </a:pPr>
                      <a:r>
                        <a:rPr lang="en-US" sz="2800" b="1">
                          <a:solidFill>
                            <a:srgbClr val="FF0000"/>
                          </a:solidFill>
                          <a:effectLst/>
                        </a:rPr>
                        <a:t>Nguyên nhân</a:t>
                      </a:r>
                      <a:endPar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800"/>
                        </a:spcBef>
                        <a:spcAft>
                          <a:spcPts val="300"/>
                        </a:spcAft>
                      </a:pPr>
                      <a:r>
                        <a:rPr lang="en-US" sz="2800" b="1" dirty="0" err="1">
                          <a:solidFill>
                            <a:srgbClr val="FF0000"/>
                          </a:solidFill>
                          <a:effectLst/>
                        </a:rPr>
                        <a:t>Triệu</a:t>
                      </a:r>
                      <a:r>
                        <a:rPr lang="en-US" sz="2800" b="1" dirty="0">
                          <a:solidFill>
                            <a:srgbClr val="FF0000"/>
                          </a:solidFill>
                          <a:effectLst/>
                        </a:rPr>
                        <a:t> </a:t>
                      </a:r>
                      <a:r>
                        <a:rPr lang="en-US" sz="2800" b="1" dirty="0" err="1">
                          <a:solidFill>
                            <a:srgbClr val="FF0000"/>
                          </a:solidFill>
                          <a:effectLst/>
                        </a:rPr>
                        <a:t>chứng</a:t>
                      </a:r>
                      <a:endPar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800"/>
                        </a:spcBef>
                        <a:spcAft>
                          <a:spcPts val="300"/>
                        </a:spcAft>
                      </a:pPr>
                      <a:r>
                        <a:rPr lang="en-US" sz="2800" b="1" dirty="0" err="1">
                          <a:solidFill>
                            <a:srgbClr val="FF0000"/>
                          </a:solidFill>
                          <a:effectLst/>
                        </a:rPr>
                        <a:t>Biện</a:t>
                      </a:r>
                      <a:r>
                        <a:rPr lang="en-US" sz="2800" b="1" dirty="0">
                          <a:solidFill>
                            <a:srgbClr val="FF0000"/>
                          </a:solidFill>
                          <a:effectLst/>
                        </a:rPr>
                        <a:t> </a:t>
                      </a:r>
                      <a:r>
                        <a:rPr lang="en-US" sz="2800" b="1" dirty="0" err="1">
                          <a:solidFill>
                            <a:srgbClr val="FF0000"/>
                          </a:solidFill>
                          <a:effectLst/>
                        </a:rPr>
                        <a:t>pháp</a:t>
                      </a:r>
                      <a:r>
                        <a:rPr lang="en-US" sz="2800" b="1" dirty="0">
                          <a:solidFill>
                            <a:srgbClr val="FF0000"/>
                          </a:solidFill>
                          <a:effectLst/>
                        </a:rPr>
                        <a:t> </a:t>
                      </a:r>
                      <a:r>
                        <a:rPr lang="en-US" sz="2800" b="1" dirty="0" err="1">
                          <a:solidFill>
                            <a:srgbClr val="FF0000"/>
                          </a:solidFill>
                          <a:effectLst/>
                        </a:rPr>
                        <a:t>phòng</a:t>
                      </a:r>
                      <a:r>
                        <a:rPr lang="en-US" sz="2800" b="1" dirty="0">
                          <a:solidFill>
                            <a:srgbClr val="FF0000"/>
                          </a:solidFill>
                          <a:effectLst/>
                        </a:rPr>
                        <a:t> </a:t>
                      </a:r>
                      <a:r>
                        <a:rPr lang="en-US" sz="2800" b="1" dirty="0" err="1">
                          <a:solidFill>
                            <a:srgbClr val="FF0000"/>
                          </a:solidFill>
                          <a:effectLst/>
                        </a:rPr>
                        <a:t>chống</a:t>
                      </a:r>
                      <a:endPar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2490886"/>
                  </a:ext>
                </a:extLst>
              </a:tr>
              <a:tr h="2744494">
                <a:tc>
                  <a:txBody>
                    <a:bodyPr/>
                    <a:lstStyle/>
                    <a:p>
                      <a:pPr algn="just">
                        <a:lnSpc>
                          <a:spcPct val="115000"/>
                        </a:lnSpc>
                        <a:spcBef>
                          <a:spcPts val="800"/>
                        </a:spcBef>
                        <a:spcAft>
                          <a:spcPts val="300"/>
                        </a:spcAft>
                      </a:pPr>
                      <a:r>
                        <a:rPr lang="en-US" sz="28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3.Bệnh Alzheimer</a:t>
                      </a:r>
                      <a:endParaRPr lang="en-US" sz="28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800"/>
                        </a:spcBef>
                        <a:spcAft>
                          <a:spcPts val="300"/>
                        </a:spcAft>
                      </a:pPr>
                      <a:r>
                        <a:rPr lang="en-US" sz="28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Rối loạn thần kinh (thường gặp người lớn tuổi)</a:t>
                      </a:r>
                      <a:endParaRPr lang="en-US" sz="28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800"/>
                        </a:spcBef>
                        <a:spcAft>
                          <a:spcPts val="300"/>
                        </a:spcAft>
                      </a:pPr>
                      <a:r>
                        <a:rPr lang="en-US" sz="28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Mất trí nhớ, lẩm cẩm.</a:t>
                      </a:r>
                      <a:endParaRPr lang="en-US" sz="28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800"/>
                        </a:spcBef>
                        <a:spcAft>
                          <a:spcPts val="300"/>
                        </a:spcAft>
                      </a:pPr>
                      <a:r>
                        <a:rPr lang="en-US" sz="28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Giảm khả năng ngôn ngữ, hoạt động kém</a:t>
                      </a:r>
                      <a:endParaRPr lang="en-US" sz="28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800"/>
                        </a:spcBef>
                        <a:spcAft>
                          <a:spcPts val="300"/>
                        </a:spcAft>
                      </a:pP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Tinh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thần</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thoải</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mái</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sách</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báo</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800"/>
                        </a:spcBef>
                        <a:spcAft>
                          <a:spcPts val="300"/>
                        </a:spcAft>
                      </a:pP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Chế</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ăn</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uống</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lí</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800"/>
                        </a:spcBef>
                        <a:spcAft>
                          <a:spcPts val="300"/>
                        </a:spcAft>
                      </a:pP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Tăng</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cường</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vận</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8336347"/>
                  </a:ext>
                </a:extLst>
              </a:tr>
            </a:tbl>
          </a:graphicData>
        </a:graphic>
      </p:graphicFrame>
      <p:sp>
        <p:nvSpPr>
          <p:cNvPr id="3" name="TextBox 2">
            <a:extLst>
              <a:ext uri="{FF2B5EF4-FFF2-40B4-BE49-F238E27FC236}">
                <a16:creationId xmlns:a16="http://schemas.microsoft.com/office/drawing/2014/main" id="{A8F67644-DE20-2ECF-7A65-4E5570CC5508}"/>
              </a:ext>
            </a:extLst>
          </p:cNvPr>
          <p:cNvSpPr txBox="1"/>
          <p:nvPr/>
        </p:nvSpPr>
        <p:spPr>
          <a:xfrm>
            <a:off x="547572" y="1872753"/>
            <a:ext cx="6096000" cy="557076"/>
          </a:xfrm>
          <a:prstGeom prst="rect">
            <a:avLst/>
          </a:prstGeom>
          <a:noFill/>
        </p:spPr>
        <p:txBody>
          <a:bodyPr wrap="square">
            <a:spAutoFit/>
          </a:bodyPr>
          <a:lstStyle/>
          <a:p>
            <a:pPr algn="just">
              <a:lnSpc>
                <a:spcPct val="115000"/>
              </a:lnSpc>
              <a:spcBef>
                <a:spcPts val="800"/>
              </a:spcBef>
              <a:spcAft>
                <a:spcPts val="300"/>
              </a:spcAft>
            </a:pPr>
            <a:r>
              <a:rPr lang="en-US" sz="2800" b="1" dirty="0">
                <a:solidFill>
                  <a:srgbClr val="1F2C8F"/>
                </a:solidFill>
                <a:effectLst/>
                <a:latin typeface="Times New Roman" panose="02020603050405020304" pitchFamily="18" charset="0"/>
                <a:cs typeface="Times New Roman" panose="02020603050405020304" pitchFamily="18" charset="0"/>
              </a:rPr>
              <a:t>a. </a:t>
            </a:r>
            <a:r>
              <a:rPr lang="en-US" sz="2800" b="1" dirty="0" err="1">
                <a:solidFill>
                  <a:srgbClr val="1F2C8F"/>
                </a:solidFill>
                <a:effectLst/>
                <a:latin typeface="Times New Roman" panose="02020603050405020304" pitchFamily="18" charset="0"/>
                <a:cs typeface="Times New Roman" panose="02020603050405020304" pitchFamily="18" charset="0"/>
              </a:rPr>
              <a:t>Một</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số</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bệnh</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về</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hệ</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thần</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kinh</a:t>
            </a:r>
            <a:endParaRPr lang="en-US" sz="2800" b="1" dirty="0">
              <a:solidFill>
                <a:srgbClr val="1F2C8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4954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2606E-BC66-5E74-3EE5-82A91823D7A5}"/>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F70BCE23-31C5-746F-5A7C-3F4F117FAC27}"/>
              </a:ext>
            </a:extLst>
          </p:cNvPr>
          <p:cNvGraphicFramePr>
            <a:graphicFrameLocks noGrp="1"/>
          </p:cNvGraphicFramePr>
          <p:nvPr>
            <p:extLst>
              <p:ext uri="{D42A27DB-BD31-4B8C-83A1-F6EECF244321}">
                <p14:modId xmlns:p14="http://schemas.microsoft.com/office/powerpoint/2010/main" val="916272731"/>
              </p:ext>
            </p:extLst>
          </p:nvPr>
        </p:nvGraphicFramePr>
        <p:xfrm>
          <a:off x="273786" y="2429334"/>
          <a:ext cx="11918213" cy="4389628"/>
        </p:xfrm>
        <a:graphic>
          <a:graphicData uri="http://schemas.openxmlformats.org/drawingml/2006/table">
            <a:tbl>
              <a:tblPr firstRow="1" firstCol="1" bandRow="1">
                <a:tableStyleId>{2D5ABB26-0587-4C30-8999-92F81FD0307C}</a:tableStyleId>
              </a:tblPr>
              <a:tblGrid>
                <a:gridCol w="4181862">
                  <a:extLst>
                    <a:ext uri="{9D8B030D-6E8A-4147-A177-3AD203B41FA5}">
                      <a16:colId xmlns:a16="http://schemas.microsoft.com/office/drawing/2014/main" val="1611805919"/>
                    </a:ext>
                  </a:extLst>
                </a:gridCol>
                <a:gridCol w="7736351">
                  <a:extLst>
                    <a:ext uri="{9D8B030D-6E8A-4147-A177-3AD203B41FA5}">
                      <a16:colId xmlns:a16="http://schemas.microsoft.com/office/drawing/2014/main" val="1994557310"/>
                    </a:ext>
                  </a:extLst>
                </a:gridCol>
              </a:tblGrid>
              <a:tr h="312410">
                <a:tc>
                  <a:txBody>
                    <a:bodyPr/>
                    <a:lstStyle/>
                    <a:p>
                      <a:pPr algn="ctr">
                        <a:lnSpc>
                          <a:spcPct val="115000"/>
                        </a:lnSpc>
                        <a:spcBef>
                          <a:spcPts val="2700"/>
                        </a:spcBef>
                        <a:spcAft>
                          <a:spcPts val="300"/>
                        </a:spcAft>
                      </a:pPr>
                      <a:r>
                        <a:rPr lang="en-US" sz="2800" b="1">
                          <a:solidFill>
                            <a:srgbClr val="FF0000"/>
                          </a:solidFill>
                          <a:effectLst/>
                          <a:latin typeface="Times New Roman" panose="02020603050405020304" pitchFamily="18" charset="0"/>
                          <a:cs typeface="Times New Roman" panose="02020603050405020304" pitchFamily="18" charset="0"/>
                        </a:rPr>
                        <a:t>Câu hỏi</a:t>
                      </a:r>
                      <a:endPar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2700"/>
                        </a:spcBef>
                        <a:spcAft>
                          <a:spcPts val="300"/>
                        </a:spcAft>
                      </a:pPr>
                      <a:r>
                        <a:rPr lang="en-US" sz="2800" b="1" dirty="0" err="1">
                          <a:solidFill>
                            <a:srgbClr val="FF0000"/>
                          </a:solidFill>
                          <a:effectLst/>
                          <a:latin typeface="Times New Roman" panose="02020603050405020304" pitchFamily="18" charset="0"/>
                          <a:cs typeface="Times New Roman" panose="02020603050405020304" pitchFamily="18" charset="0"/>
                        </a:rPr>
                        <a:t>Trả</a:t>
                      </a:r>
                      <a:r>
                        <a:rPr lang="en-US" sz="2800" b="1" dirty="0">
                          <a:solidFill>
                            <a:srgbClr val="FF0000"/>
                          </a:solidFill>
                          <a:effectLst/>
                          <a:latin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cs typeface="Times New Roman" panose="02020603050405020304" pitchFamily="18" charset="0"/>
                        </a:rPr>
                        <a:t>lời</a:t>
                      </a:r>
                      <a:endPar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0623955"/>
                  </a:ext>
                </a:extLst>
              </a:tr>
              <a:tr h="3329272">
                <a:tc>
                  <a:txBody>
                    <a:bodyPr/>
                    <a:lstStyle/>
                    <a:p>
                      <a:pPr marL="514350" indent="-514350" algn="just">
                        <a:lnSpc>
                          <a:spcPct val="115000"/>
                        </a:lnSpc>
                        <a:spcBef>
                          <a:spcPts val="2700"/>
                        </a:spcBef>
                        <a:spcAft>
                          <a:spcPts val="300"/>
                        </a:spcAft>
                        <a:buAutoNum type="arabicPeriod"/>
                      </a:pPr>
                      <a:r>
                        <a:rPr lang="en-US" sz="280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Kể tên các chất gây nghiện?</a:t>
                      </a:r>
                      <a:endParaRPr lang="en-US" sz="280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2700"/>
                        </a:spcBef>
                        <a:spcAft>
                          <a:spcPts val="300"/>
                        </a:spcAft>
                      </a:pPr>
                      <a:endParaRPr lang="en-US" sz="280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2700"/>
                        </a:spcBef>
                        <a:spcAft>
                          <a:spcPts val="300"/>
                        </a:spcAft>
                      </a:pPr>
                      <a:endParaRPr lang="en-US" sz="280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2700"/>
                        </a:spcBef>
                        <a:spcAft>
                          <a:spcPts val="300"/>
                        </a:spcAft>
                      </a:pPr>
                      <a:endParaRPr lang="en-US" sz="280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2700"/>
                        </a:spcBef>
                        <a:spcAft>
                          <a:spcPts val="300"/>
                        </a:spcAft>
                      </a:pPr>
                      <a:endParaRPr lang="en-US" sz="280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2700"/>
                        </a:spcBef>
                        <a:spcAft>
                          <a:spcPts val="300"/>
                        </a:spcAft>
                      </a:pPr>
                      <a:endParaRPr lang="en-US" sz="280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45320084"/>
                  </a:ext>
                </a:extLst>
              </a:tr>
            </a:tbl>
          </a:graphicData>
        </a:graphic>
      </p:graphicFrame>
      <p:sp>
        <p:nvSpPr>
          <p:cNvPr id="7" name="TextBox 6">
            <a:extLst>
              <a:ext uri="{FF2B5EF4-FFF2-40B4-BE49-F238E27FC236}">
                <a16:creationId xmlns:a16="http://schemas.microsoft.com/office/drawing/2014/main" id="{44FCBCA0-C728-7F57-1F22-02A23B473CF9}"/>
              </a:ext>
            </a:extLst>
          </p:cNvPr>
          <p:cNvSpPr txBox="1"/>
          <p:nvPr/>
        </p:nvSpPr>
        <p:spPr>
          <a:xfrm>
            <a:off x="547574" y="1788522"/>
            <a:ext cx="7580426" cy="548099"/>
          </a:xfrm>
          <a:prstGeom prst="rect">
            <a:avLst/>
          </a:prstGeom>
          <a:noFill/>
        </p:spPr>
        <p:txBody>
          <a:bodyPr wrap="square">
            <a:spAutoFit/>
          </a:bodyPr>
          <a:lstStyle/>
          <a:p>
            <a:pPr algn="just">
              <a:lnSpc>
                <a:spcPct val="115000"/>
              </a:lnSpc>
              <a:spcBef>
                <a:spcPts val="2700"/>
              </a:spcBef>
              <a:spcAft>
                <a:spcPts val="300"/>
              </a:spcAft>
            </a:pPr>
            <a:r>
              <a:rPr lang="en-US" sz="2800" b="1" dirty="0">
                <a:solidFill>
                  <a:srgbClr val="1F2C8F"/>
                </a:solidFill>
                <a:effectLst/>
                <a:latin typeface="Times New Roman" panose="02020603050405020304" pitchFamily="18" charset="0"/>
                <a:cs typeface="Times New Roman" panose="02020603050405020304" pitchFamily="18" charset="0"/>
              </a:rPr>
              <a:t>b. </a:t>
            </a:r>
            <a:r>
              <a:rPr lang="en-US" sz="2800" b="1" dirty="0" err="1">
                <a:solidFill>
                  <a:srgbClr val="1F2C8F"/>
                </a:solidFill>
                <a:effectLst/>
                <a:latin typeface="Times New Roman" panose="02020603050405020304" pitchFamily="18" charset="0"/>
                <a:cs typeface="Times New Roman" panose="02020603050405020304" pitchFamily="18" charset="0"/>
              </a:rPr>
              <a:t>Các</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chất</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gây</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nghiện</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đối</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với</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hệ</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thần</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kinh</a:t>
            </a:r>
            <a:endParaRPr lang="en-US" sz="2800" b="1" dirty="0">
              <a:solidFill>
                <a:srgbClr val="1F2C8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8B900B6B-10DF-EB93-4B2F-A61B64842E3C}"/>
              </a:ext>
            </a:extLst>
          </p:cNvPr>
          <p:cNvSpPr txBox="1"/>
          <p:nvPr/>
        </p:nvSpPr>
        <p:spPr>
          <a:xfrm>
            <a:off x="4457709" y="3003102"/>
            <a:ext cx="7580426" cy="2677656"/>
          </a:xfrm>
          <a:prstGeom prst="rect">
            <a:avLst/>
          </a:prstGeom>
          <a:noFill/>
        </p:spPr>
        <p:txBody>
          <a:bodyPr wrap="square">
            <a:spAutoFit/>
          </a:bodyPr>
          <a:lstStyle/>
          <a:p>
            <a:r>
              <a:rPr lang="en-US" sz="2800" b="1" kern="1200">
                <a:solidFill>
                  <a:schemeClr val="tx1"/>
                </a:solidFill>
                <a:effectLst/>
                <a:latin typeface="Times New Roman" panose="02020603050405020304" pitchFamily="18" charset="0"/>
                <a:ea typeface="+mn-ea"/>
                <a:cs typeface="Times New Roman" panose="02020603050405020304" pitchFamily="18" charset="0"/>
              </a:rPr>
              <a:t>-</a:t>
            </a:r>
            <a:r>
              <a:rPr lang="en-US" sz="1800" b="1" kern="1200">
                <a:solidFill>
                  <a:schemeClr val="tx1"/>
                </a:solidFill>
                <a:effectLst/>
                <a:latin typeface="+mn-lt"/>
                <a:ea typeface="+mn-ea"/>
                <a:cs typeface="+mn-cs"/>
              </a:rPr>
              <a:t> </a:t>
            </a:r>
            <a:r>
              <a:rPr lang="en-US" sz="2800" kern="1200">
                <a:solidFill>
                  <a:srgbClr val="7030A0"/>
                </a:solidFill>
                <a:effectLst/>
                <a:latin typeface="Times New Roman" panose="02020603050405020304" pitchFamily="18" charset="0"/>
                <a:ea typeface="+mn-ea"/>
                <a:cs typeface="Times New Roman" panose="02020603050405020304" pitchFamily="18" charset="0"/>
              </a:rPr>
              <a:t>Là chất kích thích hệ thần kinh như: nicotine trong thuốc lá, etanol trong rượu, ma túy( thuốc phiện, heroin),….</a:t>
            </a:r>
            <a:endParaRPr lang="en-SG" sz="2800" kern="1200">
              <a:solidFill>
                <a:srgbClr val="7030A0"/>
              </a:solidFill>
              <a:effectLst/>
              <a:latin typeface="Times New Roman" panose="02020603050405020304" pitchFamily="18" charset="0"/>
              <a:ea typeface="+mn-ea"/>
              <a:cs typeface="Times New Roman" panose="02020603050405020304" pitchFamily="18" charset="0"/>
            </a:endParaRPr>
          </a:p>
          <a:p>
            <a:r>
              <a:rPr lang="en-US" sz="2800" b="1" kern="1200">
                <a:solidFill>
                  <a:srgbClr val="7030A0"/>
                </a:solidFill>
                <a:effectLst/>
                <a:latin typeface="Times New Roman" panose="02020603050405020304" pitchFamily="18" charset="0"/>
                <a:ea typeface="+mn-ea"/>
                <a:cs typeface="Times New Roman" panose="02020603050405020304" pitchFamily="18" charset="0"/>
              </a:rPr>
              <a:t>- </a:t>
            </a:r>
            <a:r>
              <a:rPr lang="en-US" sz="2800" kern="1200">
                <a:solidFill>
                  <a:srgbClr val="7030A0"/>
                </a:solidFill>
                <a:effectLst/>
                <a:latin typeface="Times New Roman" panose="02020603050405020304" pitchFamily="18" charset="0"/>
                <a:ea typeface="+mn-ea"/>
                <a:cs typeface="Times New Roman" panose="02020603050405020304" pitchFamily="18" charset="0"/>
              </a:rPr>
              <a:t>Làm thay đổi chức năng bình thường của cơ thể (bị phụ thuộc, cảm giác thèm, nhớ, nghiện chất đó tùy thuộc vào mức độ khác nhau,…).</a:t>
            </a:r>
            <a:endParaRPr lang="en-US" sz="2800" b="1" dirty="0">
              <a:solidFill>
                <a:srgbClr val="1F2C8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7562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4F98A7-907B-E88C-7B92-D5CD71836031}"/>
              </a:ext>
            </a:extLst>
          </p:cNvPr>
          <p:cNvPicPr>
            <a:picLocks noChangeAspect="1"/>
          </p:cNvPicPr>
          <p:nvPr/>
        </p:nvPicPr>
        <p:blipFill>
          <a:blip r:embed="rId2"/>
          <a:stretch>
            <a:fillRect/>
          </a:stretch>
        </p:blipFill>
        <p:spPr>
          <a:xfrm>
            <a:off x="7959777" y="1963711"/>
            <a:ext cx="4022863" cy="4781863"/>
          </a:xfrm>
          <a:prstGeom prst="rect">
            <a:avLst/>
          </a:prstGeom>
        </p:spPr>
      </p:pic>
      <p:pic>
        <p:nvPicPr>
          <p:cNvPr id="6" name="Picture 5">
            <a:extLst>
              <a:ext uri="{FF2B5EF4-FFF2-40B4-BE49-F238E27FC236}">
                <a16:creationId xmlns:a16="http://schemas.microsoft.com/office/drawing/2014/main" id="{C93F8F59-31D6-19F8-20FA-09907925FFA8}"/>
              </a:ext>
            </a:extLst>
          </p:cNvPr>
          <p:cNvPicPr>
            <a:picLocks noChangeAspect="1"/>
          </p:cNvPicPr>
          <p:nvPr/>
        </p:nvPicPr>
        <p:blipFill>
          <a:blip r:embed="rId3"/>
          <a:stretch>
            <a:fillRect/>
          </a:stretch>
        </p:blipFill>
        <p:spPr>
          <a:xfrm>
            <a:off x="3237874" y="1963711"/>
            <a:ext cx="4407110" cy="4781863"/>
          </a:xfrm>
          <a:prstGeom prst="rect">
            <a:avLst/>
          </a:prstGeom>
        </p:spPr>
      </p:pic>
      <p:pic>
        <p:nvPicPr>
          <p:cNvPr id="8" name="Picture 7">
            <a:extLst>
              <a:ext uri="{FF2B5EF4-FFF2-40B4-BE49-F238E27FC236}">
                <a16:creationId xmlns:a16="http://schemas.microsoft.com/office/drawing/2014/main" id="{919C3CA8-2EBD-79FA-6655-B74EF894454B}"/>
              </a:ext>
            </a:extLst>
          </p:cNvPr>
          <p:cNvPicPr>
            <a:picLocks noChangeAspect="1"/>
          </p:cNvPicPr>
          <p:nvPr/>
        </p:nvPicPr>
        <p:blipFill>
          <a:blip r:embed="rId4"/>
          <a:stretch>
            <a:fillRect/>
          </a:stretch>
        </p:blipFill>
        <p:spPr>
          <a:xfrm>
            <a:off x="-1" y="1963711"/>
            <a:ext cx="3237875" cy="4894289"/>
          </a:xfrm>
          <a:prstGeom prst="rect">
            <a:avLst/>
          </a:prstGeom>
        </p:spPr>
      </p:pic>
    </p:spTree>
    <p:extLst>
      <p:ext uri="{BB962C8B-B14F-4D97-AF65-F5344CB8AC3E}">
        <p14:creationId xmlns:p14="http://schemas.microsoft.com/office/powerpoint/2010/main" val="2646398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5863036-D9B9-3983-EEFC-ADE279E63845}"/>
              </a:ext>
            </a:extLst>
          </p:cNvPr>
          <p:cNvPicPr>
            <a:picLocks noChangeAspect="1"/>
          </p:cNvPicPr>
          <p:nvPr/>
        </p:nvPicPr>
        <p:blipFill>
          <a:blip r:embed="rId2"/>
          <a:stretch>
            <a:fillRect/>
          </a:stretch>
        </p:blipFill>
        <p:spPr>
          <a:xfrm>
            <a:off x="153894" y="1978702"/>
            <a:ext cx="3458736" cy="4691921"/>
          </a:xfrm>
          <a:prstGeom prst="rect">
            <a:avLst/>
          </a:prstGeom>
        </p:spPr>
      </p:pic>
      <p:pic>
        <p:nvPicPr>
          <p:cNvPr id="9" name="Picture 8">
            <a:extLst>
              <a:ext uri="{FF2B5EF4-FFF2-40B4-BE49-F238E27FC236}">
                <a16:creationId xmlns:a16="http://schemas.microsoft.com/office/drawing/2014/main" id="{483097A2-3E06-A07C-6A7A-2411E4717427}"/>
              </a:ext>
            </a:extLst>
          </p:cNvPr>
          <p:cNvPicPr>
            <a:picLocks noChangeAspect="1"/>
          </p:cNvPicPr>
          <p:nvPr/>
        </p:nvPicPr>
        <p:blipFill>
          <a:blip r:embed="rId3"/>
          <a:stretch>
            <a:fillRect/>
          </a:stretch>
        </p:blipFill>
        <p:spPr>
          <a:xfrm>
            <a:off x="3507698" y="1978703"/>
            <a:ext cx="4347148" cy="4527028"/>
          </a:xfrm>
          <a:prstGeom prst="rect">
            <a:avLst/>
          </a:prstGeom>
        </p:spPr>
      </p:pic>
      <p:pic>
        <p:nvPicPr>
          <p:cNvPr id="11" name="Picture 10">
            <a:extLst>
              <a:ext uri="{FF2B5EF4-FFF2-40B4-BE49-F238E27FC236}">
                <a16:creationId xmlns:a16="http://schemas.microsoft.com/office/drawing/2014/main" id="{A2AB3639-830F-4885-2320-32AF3C796BF1}"/>
              </a:ext>
            </a:extLst>
          </p:cNvPr>
          <p:cNvPicPr>
            <a:picLocks noChangeAspect="1"/>
          </p:cNvPicPr>
          <p:nvPr/>
        </p:nvPicPr>
        <p:blipFill>
          <a:blip r:embed="rId4"/>
          <a:stretch>
            <a:fillRect/>
          </a:stretch>
        </p:blipFill>
        <p:spPr>
          <a:xfrm>
            <a:off x="8110683" y="2128605"/>
            <a:ext cx="3639058" cy="4272195"/>
          </a:xfrm>
          <a:prstGeom prst="rect">
            <a:avLst/>
          </a:prstGeom>
        </p:spPr>
      </p:pic>
    </p:spTree>
    <p:extLst>
      <p:ext uri="{BB962C8B-B14F-4D97-AF65-F5344CB8AC3E}">
        <p14:creationId xmlns:p14="http://schemas.microsoft.com/office/powerpoint/2010/main" val="1461316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3F6A66-37CA-2D11-7E5D-B627B49B98E7}"/>
              </a:ext>
            </a:extLst>
          </p:cNvPr>
          <p:cNvPicPr>
            <a:picLocks noChangeAspect="1"/>
          </p:cNvPicPr>
          <p:nvPr/>
        </p:nvPicPr>
        <p:blipFill>
          <a:blip r:embed="rId2"/>
          <a:stretch>
            <a:fillRect/>
          </a:stretch>
        </p:blipFill>
        <p:spPr>
          <a:xfrm>
            <a:off x="0" y="1813810"/>
            <a:ext cx="4227226" cy="5044190"/>
          </a:xfrm>
          <a:prstGeom prst="rect">
            <a:avLst/>
          </a:prstGeom>
        </p:spPr>
      </p:pic>
      <p:pic>
        <p:nvPicPr>
          <p:cNvPr id="7" name="Picture 6">
            <a:extLst>
              <a:ext uri="{FF2B5EF4-FFF2-40B4-BE49-F238E27FC236}">
                <a16:creationId xmlns:a16="http://schemas.microsoft.com/office/drawing/2014/main" id="{323BAF72-8490-1236-5C93-3DF240C87735}"/>
              </a:ext>
            </a:extLst>
          </p:cNvPr>
          <p:cNvPicPr>
            <a:picLocks noChangeAspect="1"/>
          </p:cNvPicPr>
          <p:nvPr/>
        </p:nvPicPr>
        <p:blipFill>
          <a:blip r:embed="rId3"/>
          <a:stretch>
            <a:fillRect/>
          </a:stretch>
        </p:blipFill>
        <p:spPr>
          <a:xfrm>
            <a:off x="4227226" y="1933731"/>
            <a:ext cx="4391638" cy="4781862"/>
          </a:xfrm>
          <a:prstGeom prst="rect">
            <a:avLst/>
          </a:prstGeom>
        </p:spPr>
      </p:pic>
      <p:pic>
        <p:nvPicPr>
          <p:cNvPr id="9" name="Picture 8">
            <a:extLst>
              <a:ext uri="{FF2B5EF4-FFF2-40B4-BE49-F238E27FC236}">
                <a16:creationId xmlns:a16="http://schemas.microsoft.com/office/drawing/2014/main" id="{C299DB59-F470-E2CC-0407-BCC3EDE19A3F}"/>
              </a:ext>
            </a:extLst>
          </p:cNvPr>
          <p:cNvPicPr>
            <a:picLocks noChangeAspect="1"/>
          </p:cNvPicPr>
          <p:nvPr/>
        </p:nvPicPr>
        <p:blipFill>
          <a:blip r:embed="rId4"/>
          <a:stretch>
            <a:fillRect/>
          </a:stretch>
        </p:blipFill>
        <p:spPr>
          <a:xfrm>
            <a:off x="8887970" y="1933731"/>
            <a:ext cx="3134141" cy="4781862"/>
          </a:xfrm>
          <a:prstGeom prst="rect">
            <a:avLst/>
          </a:prstGeom>
        </p:spPr>
      </p:pic>
    </p:spTree>
    <p:extLst>
      <p:ext uri="{BB962C8B-B14F-4D97-AF65-F5344CB8AC3E}">
        <p14:creationId xmlns:p14="http://schemas.microsoft.com/office/powerpoint/2010/main" val="2347627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AA1FBE-1C67-FA0E-A5EF-2F459B0F643F}"/>
              </a:ext>
            </a:extLst>
          </p:cNvPr>
          <p:cNvPicPr>
            <a:picLocks noChangeAspect="1"/>
          </p:cNvPicPr>
          <p:nvPr/>
        </p:nvPicPr>
        <p:blipFill>
          <a:blip r:embed="rId2"/>
          <a:stretch>
            <a:fillRect/>
          </a:stretch>
        </p:blipFill>
        <p:spPr>
          <a:xfrm>
            <a:off x="0" y="1888761"/>
            <a:ext cx="3608042" cy="4774366"/>
          </a:xfrm>
          <a:prstGeom prst="rect">
            <a:avLst/>
          </a:prstGeom>
        </p:spPr>
      </p:pic>
      <p:pic>
        <p:nvPicPr>
          <p:cNvPr id="7" name="Picture 6">
            <a:extLst>
              <a:ext uri="{FF2B5EF4-FFF2-40B4-BE49-F238E27FC236}">
                <a16:creationId xmlns:a16="http://schemas.microsoft.com/office/drawing/2014/main" id="{D28758A0-0D36-7223-08FA-3F9236FB0117}"/>
              </a:ext>
            </a:extLst>
          </p:cNvPr>
          <p:cNvPicPr>
            <a:picLocks noChangeAspect="1"/>
          </p:cNvPicPr>
          <p:nvPr/>
        </p:nvPicPr>
        <p:blipFill>
          <a:blip r:embed="rId3"/>
          <a:stretch>
            <a:fillRect/>
          </a:stretch>
        </p:blipFill>
        <p:spPr>
          <a:xfrm>
            <a:off x="3902030" y="1888760"/>
            <a:ext cx="3608042" cy="4774367"/>
          </a:xfrm>
          <a:prstGeom prst="rect">
            <a:avLst/>
          </a:prstGeom>
        </p:spPr>
      </p:pic>
      <p:pic>
        <p:nvPicPr>
          <p:cNvPr id="9" name="Picture 8">
            <a:extLst>
              <a:ext uri="{FF2B5EF4-FFF2-40B4-BE49-F238E27FC236}">
                <a16:creationId xmlns:a16="http://schemas.microsoft.com/office/drawing/2014/main" id="{D264435F-FA71-D9EB-8C50-AB902F44ABA2}"/>
              </a:ext>
            </a:extLst>
          </p:cNvPr>
          <p:cNvPicPr>
            <a:picLocks noChangeAspect="1"/>
          </p:cNvPicPr>
          <p:nvPr/>
        </p:nvPicPr>
        <p:blipFill>
          <a:blip r:embed="rId4"/>
          <a:stretch>
            <a:fillRect/>
          </a:stretch>
        </p:blipFill>
        <p:spPr>
          <a:xfrm>
            <a:off x="7704944" y="1708879"/>
            <a:ext cx="4347147" cy="4954247"/>
          </a:xfrm>
          <a:prstGeom prst="rect">
            <a:avLst/>
          </a:prstGeom>
        </p:spPr>
      </p:pic>
    </p:spTree>
    <p:extLst>
      <p:ext uri="{BB962C8B-B14F-4D97-AF65-F5344CB8AC3E}">
        <p14:creationId xmlns:p14="http://schemas.microsoft.com/office/powerpoint/2010/main" val="1434986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8C2B8C-4F80-D644-1225-84E87C2938A4}"/>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B92A4EB3-2EBE-EDFF-4018-9D055F267FD7}"/>
              </a:ext>
            </a:extLst>
          </p:cNvPr>
          <p:cNvGraphicFramePr>
            <a:graphicFrameLocks noGrp="1"/>
          </p:cNvGraphicFramePr>
          <p:nvPr>
            <p:extLst>
              <p:ext uri="{D42A27DB-BD31-4B8C-83A1-F6EECF244321}">
                <p14:modId xmlns:p14="http://schemas.microsoft.com/office/powerpoint/2010/main" val="3969542335"/>
              </p:ext>
            </p:extLst>
          </p:nvPr>
        </p:nvGraphicFramePr>
        <p:xfrm>
          <a:off x="547574" y="2429334"/>
          <a:ext cx="11179969" cy="3336615"/>
        </p:xfrm>
        <a:graphic>
          <a:graphicData uri="http://schemas.openxmlformats.org/drawingml/2006/table">
            <a:tbl>
              <a:tblPr firstRow="1" firstCol="1" bandRow="1">
                <a:tableStyleId>{2D5ABB26-0587-4C30-8999-92F81FD0307C}</a:tableStyleId>
              </a:tblPr>
              <a:tblGrid>
                <a:gridCol w="3922826">
                  <a:extLst>
                    <a:ext uri="{9D8B030D-6E8A-4147-A177-3AD203B41FA5}">
                      <a16:colId xmlns:a16="http://schemas.microsoft.com/office/drawing/2014/main" val="1611805919"/>
                    </a:ext>
                  </a:extLst>
                </a:gridCol>
                <a:gridCol w="7257143">
                  <a:extLst>
                    <a:ext uri="{9D8B030D-6E8A-4147-A177-3AD203B41FA5}">
                      <a16:colId xmlns:a16="http://schemas.microsoft.com/office/drawing/2014/main" val="1994557310"/>
                    </a:ext>
                  </a:extLst>
                </a:gridCol>
              </a:tblGrid>
              <a:tr h="321711">
                <a:tc>
                  <a:txBody>
                    <a:bodyPr/>
                    <a:lstStyle/>
                    <a:p>
                      <a:pPr algn="ctr">
                        <a:lnSpc>
                          <a:spcPct val="115000"/>
                        </a:lnSpc>
                        <a:spcBef>
                          <a:spcPts val="2700"/>
                        </a:spcBef>
                        <a:spcAft>
                          <a:spcPts val="300"/>
                        </a:spcAft>
                      </a:pPr>
                      <a:r>
                        <a:rPr lang="en-US" sz="2800" b="1">
                          <a:solidFill>
                            <a:srgbClr val="FF0000"/>
                          </a:solidFill>
                          <a:effectLst/>
                          <a:latin typeface="Times New Roman" panose="02020603050405020304" pitchFamily="18" charset="0"/>
                          <a:cs typeface="Times New Roman" panose="02020603050405020304" pitchFamily="18" charset="0"/>
                        </a:rPr>
                        <a:t>Câu hỏi</a:t>
                      </a:r>
                      <a:endPar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2700"/>
                        </a:spcBef>
                        <a:spcAft>
                          <a:spcPts val="300"/>
                        </a:spcAft>
                      </a:pPr>
                      <a:r>
                        <a:rPr lang="en-US" sz="2800" b="1" dirty="0" err="1">
                          <a:solidFill>
                            <a:srgbClr val="FF0000"/>
                          </a:solidFill>
                          <a:effectLst/>
                          <a:latin typeface="Times New Roman" panose="02020603050405020304" pitchFamily="18" charset="0"/>
                          <a:cs typeface="Times New Roman" panose="02020603050405020304" pitchFamily="18" charset="0"/>
                        </a:rPr>
                        <a:t>Trả</a:t>
                      </a:r>
                      <a:r>
                        <a:rPr lang="en-US" sz="2800" b="1" dirty="0">
                          <a:solidFill>
                            <a:srgbClr val="FF0000"/>
                          </a:solidFill>
                          <a:effectLst/>
                          <a:latin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cs typeface="Times New Roman" panose="02020603050405020304" pitchFamily="18" charset="0"/>
                        </a:rPr>
                        <a:t>lời</a:t>
                      </a:r>
                      <a:endPar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0623955"/>
                  </a:ext>
                </a:extLst>
              </a:tr>
              <a:tr h="2885257">
                <a:tc>
                  <a:txBody>
                    <a:bodyPr/>
                    <a:lstStyle/>
                    <a:p>
                      <a:pPr marL="0" indent="0" algn="just">
                        <a:lnSpc>
                          <a:spcPct val="115000"/>
                        </a:lnSpc>
                        <a:spcBef>
                          <a:spcPts val="2700"/>
                        </a:spcBef>
                        <a:spcAft>
                          <a:spcPts val="300"/>
                        </a:spcAft>
                        <a:buNone/>
                      </a:pPr>
                      <a:r>
                        <a:rPr lang="en-US" sz="2800">
                          <a:solidFill>
                            <a:srgbClr val="00B0F0"/>
                          </a:solidFill>
                          <a:effectLst/>
                          <a:latin typeface="Times New Roman" panose="02020603050405020304" pitchFamily="18" charset="0"/>
                          <a:cs typeface="Times New Roman" panose="02020603050405020304" pitchFamily="18" charset="0"/>
                        </a:rPr>
                        <a:t>2. Nghiện </a:t>
                      </a:r>
                      <a:r>
                        <a:rPr lang="en-US" sz="2800" dirty="0">
                          <a:solidFill>
                            <a:srgbClr val="00B0F0"/>
                          </a:solidFill>
                          <a:effectLst/>
                          <a:latin typeface="Times New Roman" panose="02020603050405020304" pitchFamily="18" charset="0"/>
                          <a:cs typeface="Times New Roman" panose="02020603050405020304" pitchFamily="18" charset="0"/>
                        </a:rPr>
                        <a:t>ma </a:t>
                      </a:r>
                      <a:r>
                        <a:rPr lang="en-US" sz="2800" dirty="0" err="1">
                          <a:solidFill>
                            <a:srgbClr val="00B0F0"/>
                          </a:solidFill>
                          <a:effectLst/>
                          <a:latin typeface="Times New Roman" panose="02020603050405020304" pitchFamily="18" charset="0"/>
                          <a:cs typeface="Times New Roman" panose="02020603050405020304" pitchFamily="18" charset="0"/>
                        </a:rPr>
                        <a:t>túy</a:t>
                      </a:r>
                      <a:r>
                        <a:rPr lang="en-US" sz="2800" dirty="0">
                          <a:solidFill>
                            <a:srgbClr val="00B0F0"/>
                          </a:solidFill>
                          <a:effectLst/>
                          <a:latin typeface="Times New Roman" panose="02020603050405020304" pitchFamily="18" charset="0"/>
                          <a:cs typeface="Times New Roman" panose="02020603050405020304" pitchFamily="18" charset="0"/>
                        </a:rPr>
                        <a:t> </a:t>
                      </a:r>
                      <a:r>
                        <a:rPr lang="en-US" sz="2800" dirty="0" err="1">
                          <a:solidFill>
                            <a:srgbClr val="00B0F0"/>
                          </a:solidFill>
                          <a:effectLst/>
                          <a:latin typeface="Times New Roman" panose="02020603050405020304" pitchFamily="18" charset="0"/>
                          <a:cs typeface="Times New Roman" panose="02020603050405020304" pitchFamily="18" charset="0"/>
                        </a:rPr>
                        <a:t>gây</a:t>
                      </a:r>
                      <a:r>
                        <a:rPr lang="en-US" sz="2800" dirty="0">
                          <a:solidFill>
                            <a:srgbClr val="00B0F0"/>
                          </a:solidFill>
                          <a:effectLst/>
                          <a:latin typeface="Times New Roman" panose="02020603050405020304" pitchFamily="18" charset="0"/>
                          <a:cs typeface="Times New Roman" panose="02020603050405020304" pitchFamily="18" charset="0"/>
                        </a:rPr>
                        <a:t> </a:t>
                      </a:r>
                      <a:r>
                        <a:rPr lang="en-US" sz="2800" dirty="0" err="1">
                          <a:solidFill>
                            <a:srgbClr val="00B0F0"/>
                          </a:solidFill>
                          <a:effectLst/>
                          <a:latin typeface="Times New Roman" panose="02020603050405020304" pitchFamily="18" charset="0"/>
                          <a:cs typeface="Times New Roman" panose="02020603050405020304" pitchFamily="18" charset="0"/>
                        </a:rPr>
                        <a:t>ra</a:t>
                      </a:r>
                      <a:r>
                        <a:rPr lang="en-US" sz="2800" dirty="0">
                          <a:solidFill>
                            <a:srgbClr val="00B0F0"/>
                          </a:solidFill>
                          <a:effectLst/>
                          <a:latin typeface="Times New Roman" panose="02020603050405020304" pitchFamily="18" charset="0"/>
                          <a:cs typeface="Times New Roman" panose="02020603050405020304" pitchFamily="18" charset="0"/>
                        </a:rPr>
                        <a:t> </a:t>
                      </a:r>
                      <a:r>
                        <a:rPr lang="en-US" sz="2800" dirty="0" err="1">
                          <a:solidFill>
                            <a:srgbClr val="00B0F0"/>
                          </a:solidFill>
                          <a:effectLst/>
                          <a:latin typeface="Times New Roman" panose="02020603050405020304" pitchFamily="18" charset="0"/>
                          <a:cs typeface="Times New Roman" panose="02020603050405020304" pitchFamily="18" charset="0"/>
                        </a:rPr>
                        <a:t>những</a:t>
                      </a:r>
                      <a:r>
                        <a:rPr lang="en-US" sz="2800" dirty="0">
                          <a:solidFill>
                            <a:srgbClr val="00B0F0"/>
                          </a:solidFill>
                          <a:effectLst/>
                          <a:latin typeface="Times New Roman" panose="02020603050405020304" pitchFamily="18" charset="0"/>
                          <a:cs typeface="Times New Roman" panose="02020603050405020304" pitchFamily="18" charset="0"/>
                        </a:rPr>
                        <a:t> </a:t>
                      </a:r>
                      <a:r>
                        <a:rPr lang="en-US" sz="2800" dirty="0" err="1">
                          <a:solidFill>
                            <a:srgbClr val="00B0F0"/>
                          </a:solidFill>
                          <a:effectLst/>
                          <a:latin typeface="Times New Roman" panose="02020603050405020304" pitchFamily="18" charset="0"/>
                          <a:cs typeface="Times New Roman" panose="02020603050405020304" pitchFamily="18" charset="0"/>
                        </a:rPr>
                        <a:t>tệ</a:t>
                      </a:r>
                      <a:r>
                        <a:rPr lang="en-US" sz="2800" dirty="0">
                          <a:solidFill>
                            <a:srgbClr val="00B0F0"/>
                          </a:solidFill>
                          <a:effectLst/>
                          <a:latin typeface="Times New Roman" panose="02020603050405020304" pitchFamily="18" charset="0"/>
                          <a:cs typeface="Times New Roman" panose="02020603050405020304" pitchFamily="18" charset="0"/>
                        </a:rPr>
                        <a:t> </a:t>
                      </a:r>
                      <a:r>
                        <a:rPr lang="en-US" sz="2800" dirty="0" err="1">
                          <a:solidFill>
                            <a:srgbClr val="00B0F0"/>
                          </a:solidFill>
                          <a:effectLst/>
                          <a:latin typeface="Times New Roman" panose="02020603050405020304" pitchFamily="18" charset="0"/>
                          <a:cs typeface="Times New Roman" panose="02020603050405020304" pitchFamily="18" charset="0"/>
                        </a:rPr>
                        <a:t>nạn</a:t>
                      </a:r>
                      <a:r>
                        <a:rPr lang="en-US" sz="2800" dirty="0">
                          <a:solidFill>
                            <a:srgbClr val="00B0F0"/>
                          </a:solidFill>
                          <a:effectLst/>
                          <a:latin typeface="Times New Roman" panose="02020603050405020304" pitchFamily="18" charset="0"/>
                          <a:cs typeface="Times New Roman" panose="02020603050405020304" pitchFamily="18" charset="0"/>
                        </a:rPr>
                        <a:t> </a:t>
                      </a:r>
                      <a:r>
                        <a:rPr lang="en-US" sz="2800" dirty="0" err="1">
                          <a:solidFill>
                            <a:srgbClr val="00B0F0"/>
                          </a:solidFill>
                          <a:effectLst/>
                          <a:latin typeface="Times New Roman" panose="02020603050405020304" pitchFamily="18" charset="0"/>
                          <a:cs typeface="Times New Roman" panose="02020603050405020304" pitchFamily="18" charset="0"/>
                        </a:rPr>
                        <a:t>gì</a:t>
                      </a:r>
                      <a:r>
                        <a:rPr lang="en-US" sz="2800" dirty="0">
                          <a:solidFill>
                            <a:srgbClr val="00B0F0"/>
                          </a:solidFill>
                          <a:effectLst/>
                          <a:latin typeface="Times New Roman" panose="02020603050405020304" pitchFamily="18" charset="0"/>
                          <a:cs typeface="Times New Roman" panose="02020603050405020304" pitchFamily="18" charset="0"/>
                        </a:rPr>
                        <a:t> </a:t>
                      </a:r>
                      <a:r>
                        <a:rPr lang="en-US" sz="2800" dirty="0" err="1">
                          <a:solidFill>
                            <a:srgbClr val="00B0F0"/>
                          </a:solidFill>
                          <a:effectLst/>
                          <a:latin typeface="Times New Roman" panose="02020603050405020304" pitchFamily="18" charset="0"/>
                          <a:cs typeface="Times New Roman" panose="02020603050405020304" pitchFamily="18" charset="0"/>
                        </a:rPr>
                        <a:t>cho</a:t>
                      </a:r>
                      <a:r>
                        <a:rPr lang="en-US" sz="2800" dirty="0">
                          <a:solidFill>
                            <a:srgbClr val="00B0F0"/>
                          </a:solidFill>
                          <a:effectLst/>
                          <a:latin typeface="Times New Roman" panose="02020603050405020304" pitchFamily="18" charset="0"/>
                          <a:cs typeface="Times New Roman" panose="02020603050405020304" pitchFamily="18" charset="0"/>
                        </a:rPr>
                        <a:t> </a:t>
                      </a:r>
                      <a:r>
                        <a:rPr lang="en-US" sz="2800" dirty="0" err="1">
                          <a:solidFill>
                            <a:srgbClr val="00B0F0"/>
                          </a:solidFill>
                          <a:effectLst/>
                          <a:latin typeface="Times New Roman" panose="02020603050405020304" pitchFamily="18" charset="0"/>
                          <a:cs typeface="Times New Roman" panose="02020603050405020304" pitchFamily="18" charset="0"/>
                        </a:rPr>
                        <a:t>xã</a:t>
                      </a:r>
                      <a:r>
                        <a:rPr lang="en-US" sz="2800" dirty="0">
                          <a:solidFill>
                            <a:srgbClr val="00B0F0"/>
                          </a:solidFill>
                          <a:effectLst/>
                          <a:latin typeface="Times New Roman" panose="02020603050405020304" pitchFamily="18" charset="0"/>
                          <a:cs typeface="Times New Roman" panose="02020603050405020304" pitchFamily="18" charset="0"/>
                        </a:rPr>
                        <a:t> </a:t>
                      </a:r>
                      <a:r>
                        <a:rPr lang="en-US" sz="2800" err="1">
                          <a:solidFill>
                            <a:srgbClr val="00B0F0"/>
                          </a:solidFill>
                          <a:effectLst/>
                          <a:latin typeface="Times New Roman" panose="02020603050405020304" pitchFamily="18" charset="0"/>
                          <a:cs typeface="Times New Roman" panose="02020603050405020304" pitchFamily="18" charset="0"/>
                        </a:rPr>
                        <a:t>hội</a:t>
                      </a:r>
                      <a:r>
                        <a:rPr lang="en-US" sz="2800">
                          <a:solidFill>
                            <a:srgbClr val="00B0F0"/>
                          </a:solidFill>
                          <a:effectLst/>
                          <a:latin typeface="Times New Roman" panose="02020603050405020304" pitchFamily="18" charset="0"/>
                          <a:cs typeface="Times New Roman" panose="02020603050405020304" pitchFamily="18" charset="0"/>
                        </a:rPr>
                        <a:t>?</a:t>
                      </a:r>
                      <a:endParaRPr lang="en-US" sz="280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514350" indent="-514350" algn="just">
                        <a:lnSpc>
                          <a:spcPct val="115000"/>
                        </a:lnSpc>
                        <a:spcBef>
                          <a:spcPts val="2700"/>
                        </a:spcBef>
                        <a:spcAft>
                          <a:spcPts val="300"/>
                        </a:spcAft>
                        <a:buAutoNum type="arabicPeriod"/>
                      </a:pPr>
                      <a:endParaRPr lang="en-US" sz="280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2700"/>
                        </a:spcBef>
                        <a:spcAft>
                          <a:spcPts val="300"/>
                        </a:spcAft>
                      </a:pPr>
                      <a:endParaRPr lang="en-US" sz="280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45320084"/>
                  </a:ext>
                </a:extLst>
              </a:tr>
            </a:tbl>
          </a:graphicData>
        </a:graphic>
      </p:graphicFrame>
      <p:sp>
        <p:nvSpPr>
          <p:cNvPr id="7" name="TextBox 6">
            <a:extLst>
              <a:ext uri="{FF2B5EF4-FFF2-40B4-BE49-F238E27FC236}">
                <a16:creationId xmlns:a16="http://schemas.microsoft.com/office/drawing/2014/main" id="{90649F19-BC1A-F373-04A3-6816DD44BEF9}"/>
              </a:ext>
            </a:extLst>
          </p:cNvPr>
          <p:cNvSpPr txBox="1"/>
          <p:nvPr/>
        </p:nvSpPr>
        <p:spPr>
          <a:xfrm>
            <a:off x="547574" y="1788522"/>
            <a:ext cx="7580426" cy="548099"/>
          </a:xfrm>
          <a:prstGeom prst="rect">
            <a:avLst/>
          </a:prstGeom>
          <a:noFill/>
        </p:spPr>
        <p:txBody>
          <a:bodyPr wrap="square">
            <a:spAutoFit/>
          </a:bodyPr>
          <a:lstStyle/>
          <a:p>
            <a:pPr algn="just">
              <a:lnSpc>
                <a:spcPct val="115000"/>
              </a:lnSpc>
              <a:spcBef>
                <a:spcPts val="2700"/>
              </a:spcBef>
              <a:spcAft>
                <a:spcPts val="300"/>
              </a:spcAft>
            </a:pPr>
            <a:r>
              <a:rPr lang="en-US" sz="2800" b="1" dirty="0">
                <a:solidFill>
                  <a:srgbClr val="1F2C8F"/>
                </a:solidFill>
                <a:effectLst/>
                <a:latin typeface="Times New Roman" panose="02020603050405020304" pitchFamily="18" charset="0"/>
                <a:cs typeface="Times New Roman" panose="02020603050405020304" pitchFamily="18" charset="0"/>
              </a:rPr>
              <a:t>b. </a:t>
            </a:r>
            <a:r>
              <a:rPr lang="en-US" sz="2800" b="1" dirty="0" err="1">
                <a:solidFill>
                  <a:srgbClr val="1F2C8F"/>
                </a:solidFill>
                <a:effectLst/>
                <a:latin typeface="Times New Roman" panose="02020603050405020304" pitchFamily="18" charset="0"/>
                <a:cs typeface="Times New Roman" panose="02020603050405020304" pitchFamily="18" charset="0"/>
              </a:rPr>
              <a:t>Các</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chất</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gây</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nghiện</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đối</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với</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hệ</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thần</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kinh</a:t>
            </a:r>
            <a:endParaRPr lang="en-US" sz="2800" b="1" dirty="0">
              <a:solidFill>
                <a:srgbClr val="1F2C8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715A53F3-5EB5-BFC6-E964-30204E2CB97E}"/>
              </a:ext>
            </a:extLst>
          </p:cNvPr>
          <p:cNvSpPr txBox="1"/>
          <p:nvPr/>
        </p:nvSpPr>
        <p:spPr>
          <a:xfrm>
            <a:off x="4462505" y="2833999"/>
            <a:ext cx="7181921" cy="2530180"/>
          </a:xfrm>
          <a:prstGeom prst="rect">
            <a:avLst/>
          </a:prstGeom>
          <a:noFill/>
        </p:spPr>
        <p:txBody>
          <a:bodyPr wrap="square">
            <a:spAutoFit/>
          </a:bodyPr>
          <a:lstStyle/>
          <a:p>
            <a:pPr algn="just">
              <a:lnSpc>
                <a:spcPct val="115000"/>
              </a:lnSpc>
              <a:spcBef>
                <a:spcPts val="2700"/>
              </a:spcBef>
              <a:spcAft>
                <a:spcPts val="300"/>
              </a:spcAft>
            </a:pPr>
            <a:r>
              <a:rPr lang="en-US" sz="2800">
                <a:solidFill>
                  <a:srgbClr val="7030A0"/>
                </a:solidFill>
                <a:effectLst/>
                <a:latin typeface="Times New Roman" panose="02020603050405020304" pitchFamily="18" charset="0"/>
                <a:cs typeface="Times New Roman" panose="02020603050405020304" pitchFamily="18" charset="0"/>
              </a:rPr>
              <a:t>Nghiện ma túy sẽ gây hại sức khỏe tinh thần người nghiện, hệ lụy kéo theo là sự xuống cấp đạo đức xã hội, tạo ra các tội phạm ma túy, hủy hoại giống nòi và ảnh hưởng đến trật tự an toàn xã hội</a:t>
            </a:r>
            <a:endParaRPr lang="en-US" sz="28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0766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35452C6-342F-B8D6-C606-DFAF83902A22}"/>
              </a:ext>
            </a:extLst>
          </p:cNvPr>
          <p:cNvGraphicFramePr>
            <a:graphicFrameLocks noGrp="1"/>
          </p:cNvGraphicFramePr>
          <p:nvPr>
            <p:extLst>
              <p:ext uri="{D42A27DB-BD31-4B8C-83A1-F6EECF244321}">
                <p14:modId xmlns:p14="http://schemas.microsoft.com/office/powerpoint/2010/main" val="2326852934"/>
              </p:ext>
            </p:extLst>
          </p:nvPr>
        </p:nvGraphicFramePr>
        <p:xfrm>
          <a:off x="576602" y="2385792"/>
          <a:ext cx="11179969" cy="4330700"/>
        </p:xfrm>
        <a:graphic>
          <a:graphicData uri="http://schemas.openxmlformats.org/drawingml/2006/table">
            <a:tbl>
              <a:tblPr firstRow="1" firstCol="1" bandRow="1">
                <a:tableStyleId>{2D5ABB26-0587-4C30-8999-92F81FD0307C}</a:tableStyleId>
              </a:tblPr>
              <a:tblGrid>
                <a:gridCol w="2514940">
                  <a:extLst>
                    <a:ext uri="{9D8B030D-6E8A-4147-A177-3AD203B41FA5}">
                      <a16:colId xmlns:a16="http://schemas.microsoft.com/office/drawing/2014/main" val="1611805919"/>
                    </a:ext>
                  </a:extLst>
                </a:gridCol>
                <a:gridCol w="8665029">
                  <a:extLst>
                    <a:ext uri="{9D8B030D-6E8A-4147-A177-3AD203B41FA5}">
                      <a16:colId xmlns:a16="http://schemas.microsoft.com/office/drawing/2014/main" val="1994557310"/>
                    </a:ext>
                  </a:extLst>
                </a:gridCol>
              </a:tblGrid>
              <a:tr h="0">
                <a:tc>
                  <a:txBody>
                    <a:bodyPr/>
                    <a:lstStyle/>
                    <a:p>
                      <a:pPr algn="ctr">
                        <a:lnSpc>
                          <a:spcPct val="100000"/>
                        </a:lnSpc>
                        <a:spcBef>
                          <a:spcPts val="2700"/>
                        </a:spcBef>
                        <a:spcAft>
                          <a:spcPts val="300"/>
                        </a:spcAft>
                      </a:pPr>
                      <a:r>
                        <a:rPr lang="en-US" sz="2800" b="1" dirty="0" err="1">
                          <a:effectLst/>
                          <a:latin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hỏi</a:t>
                      </a:r>
                      <a:endPar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2700"/>
                        </a:spcBef>
                        <a:spcAft>
                          <a:spcPts val="300"/>
                        </a:spcAft>
                      </a:pPr>
                      <a:r>
                        <a:rPr lang="en-US" sz="2800" b="1" dirty="0" err="1">
                          <a:effectLst/>
                          <a:latin typeface="Times New Roman" panose="02020603050405020304" pitchFamily="18" charset="0"/>
                          <a:cs typeface="Times New Roman" panose="02020603050405020304" pitchFamily="18" charset="0"/>
                        </a:rPr>
                        <a:t>Trả</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lời</a:t>
                      </a:r>
                      <a:endPar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0623955"/>
                  </a:ext>
                </a:extLst>
              </a:tr>
              <a:tr h="0">
                <a:tc>
                  <a:txBody>
                    <a:bodyPr/>
                    <a:lstStyle/>
                    <a:p>
                      <a:pPr algn="just">
                        <a:lnSpc>
                          <a:spcPct val="100000"/>
                        </a:lnSpc>
                        <a:spcBef>
                          <a:spcPts val="200"/>
                        </a:spcBef>
                        <a:spcAft>
                          <a:spcPts val="300"/>
                        </a:spcAft>
                      </a:pPr>
                      <a:r>
                        <a:rPr lang="en-US" sz="2800">
                          <a:solidFill>
                            <a:srgbClr val="00B050"/>
                          </a:solidFill>
                          <a:effectLst/>
                          <a:latin typeface="Times New Roman" panose="02020603050405020304" pitchFamily="18" charset="0"/>
                          <a:ea typeface="Calibri" panose="020F0502020204030204" pitchFamily="34" charset="0"/>
                        </a:rPr>
                        <a:t>3. Từ </a:t>
                      </a:r>
                      <a:r>
                        <a:rPr lang="en-US" sz="2800" dirty="0" err="1">
                          <a:solidFill>
                            <a:srgbClr val="00B050"/>
                          </a:solidFill>
                          <a:effectLst/>
                          <a:latin typeface="Times New Roman" panose="02020603050405020304" pitchFamily="18" charset="0"/>
                          <a:ea typeface="Calibri" panose="020F0502020204030204" pitchFamily="34" charset="0"/>
                        </a:rPr>
                        <a:t>những</a:t>
                      </a:r>
                      <a:r>
                        <a:rPr lang="en-US" sz="2800" dirty="0">
                          <a:solidFill>
                            <a:srgbClr val="00B050"/>
                          </a:solidFill>
                          <a:effectLst/>
                          <a:latin typeface="Times New Roman" panose="02020603050405020304" pitchFamily="18" charset="0"/>
                          <a:ea typeface="Calibri" panose="020F0502020204030204" pitchFamily="34" charset="0"/>
                        </a:rPr>
                        <a:t> </a:t>
                      </a:r>
                      <a:r>
                        <a:rPr lang="en-US" sz="2800" dirty="0" err="1">
                          <a:solidFill>
                            <a:srgbClr val="00B050"/>
                          </a:solidFill>
                          <a:effectLst/>
                          <a:latin typeface="Times New Roman" panose="02020603050405020304" pitchFamily="18" charset="0"/>
                          <a:ea typeface="Calibri" panose="020F0502020204030204" pitchFamily="34" charset="0"/>
                        </a:rPr>
                        <a:t>hiểu</a:t>
                      </a:r>
                      <a:r>
                        <a:rPr lang="en-US" sz="2800" dirty="0">
                          <a:solidFill>
                            <a:srgbClr val="00B050"/>
                          </a:solidFill>
                          <a:effectLst/>
                          <a:latin typeface="Times New Roman" panose="02020603050405020304" pitchFamily="18" charset="0"/>
                          <a:ea typeface="Calibri" panose="020F0502020204030204" pitchFamily="34" charset="0"/>
                        </a:rPr>
                        <a:t> </a:t>
                      </a:r>
                      <a:r>
                        <a:rPr lang="en-US" sz="2800" dirty="0" err="1">
                          <a:solidFill>
                            <a:srgbClr val="00B050"/>
                          </a:solidFill>
                          <a:effectLst/>
                          <a:latin typeface="Times New Roman" panose="02020603050405020304" pitchFamily="18" charset="0"/>
                          <a:ea typeface="Calibri" panose="020F0502020204030204" pitchFamily="34" charset="0"/>
                        </a:rPr>
                        <a:t>biết</a:t>
                      </a:r>
                      <a:r>
                        <a:rPr lang="en-US" sz="2800" dirty="0">
                          <a:solidFill>
                            <a:srgbClr val="00B050"/>
                          </a:solidFill>
                          <a:effectLst/>
                          <a:latin typeface="Times New Roman" panose="02020603050405020304" pitchFamily="18" charset="0"/>
                          <a:ea typeface="Calibri" panose="020F0502020204030204" pitchFamily="34" charset="0"/>
                        </a:rPr>
                        <a:t> </a:t>
                      </a:r>
                      <a:r>
                        <a:rPr lang="en-US" sz="2800" dirty="0" err="1">
                          <a:solidFill>
                            <a:srgbClr val="00B050"/>
                          </a:solidFill>
                          <a:effectLst/>
                          <a:latin typeface="Times New Roman" panose="02020603050405020304" pitchFamily="18" charset="0"/>
                          <a:ea typeface="Calibri" panose="020F0502020204030204" pitchFamily="34" charset="0"/>
                        </a:rPr>
                        <a:t>về</a:t>
                      </a:r>
                      <a:r>
                        <a:rPr lang="en-US" sz="2800" dirty="0">
                          <a:solidFill>
                            <a:srgbClr val="00B050"/>
                          </a:solidFill>
                          <a:effectLst/>
                          <a:latin typeface="Times New Roman" panose="02020603050405020304" pitchFamily="18" charset="0"/>
                          <a:ea typeface="Calibri" panose="020F0502020204030204" pitchFamily="34" charset="0"/>
                        </a:rPr>
                        <a:t> </a:t>
                      </a:r>
                      <a:r>
                        <a:rPr lang="en-US" sz="2800" dirty="0" err="1">
                          <a:solidFill>
                            <a:srgbClr val="00B050"/>
                          </a:solidFill>
                          <a:effectLst/>
                          <a:latin typeface="Times New Roman" panose="02020603050405020304" pitchFamily="18" charset="0"/>
                          <a:ea typeface="Calibri" panose="020F0502020204030204" pitchFamily="34" charset="0"/>
                        </a:rPr>
                        <a:t>chất</a:t>
                      </a:r>
                      <a:r>
                        <a:rPr lang="en-US" sz="2800" dirty="0">
                          <a:solidFill>
                            <a:srgbClr val="00B050"/>
                          </a:solidFill>
                          <a:effectLst/>
                          <a:latin typeface="Times New Roman" panose="02020603050405020304" pitchFamily="18" charset="0"/>
                          <a:ea typeface="Calibri" panose="020F0502020204030204" pitchFamily="34" charset="0"/>
                        </a:rPr>
                        <a:t> </a:t>
                      </a:r>
                      <a:r>
                        <a:rPr lang="en-US" sz="2800" dirty="0" err="1">
                          <a:solidFill>
                            <a:srgbClr val="00B050"/>
                          </a:solidFill>
                          <a:effectLst/>
                          <a:latin typeface="Times New Roman" panose="02020603050405020304" pitchFamily="18" charset="0"/>
                          <a:ea typeface="Calibri" panose="020F0502020204030204" pitchFamily="34" charset="0"/>
                        </a:rPr>
                        <a:t>gây</a:t>
                      </a:r>
                      <a:r>
                        <a:rPr lang="en-US" sz="2800" dirty="0">
                          <a:solidFill>
                            <a:srgbClr val="00B050"/>
                          </a:solidFill>
                          <a:effectLst/>
                          <a:latin typeface="Times New Roman" panose="02020603050405020304" pitchFamily="18" charset="0"/>
                          <a:ea typeface="Calibri" panose="020F0502020204030204" pitchFamily="34" charset="0"/>
                        </a:rPr>
                        <a:t> </a:t>
                      </a:r>
                      <a:r>
                        <a:rPr lang="en-US" sz="2800" dirty="0" err="1">
                          <a:solidFill>
                            <a:srgbClr val="00B050"/>
                          </a:solidFill>
                          <a:effectLst/>
                          <a:latin typeface="Times New Roman" panose="02020603050405020304" pitchFamily="18" charset="0"/>
                          <a:ea typeface="Calibri" panose="020F0502020204030204" pitchFamily="34" charset="0"/>
                        </a:rPr>
                        <a:t>nghiện</a:t>
                      </a:r>
                      <a:r>
                        <a:rPr lang="en-US" sz="2800" dirty="0">
                          <a:solidFill>
                            <a:srgbClr val="00B050"/>
                          </a:solidFill>
                          <a:effectLst/>
                          <a:latin typeface="Times New Roman" panose="02020603050405020304" pitchFamily="18" charset="0"/>
                          <a:ea typeface="Calibri" panose="020F0502020204030204" pitchFamily="34" charset="0"/>
                        </a:rPr>
                        <a:t>, </a:t>
                      </a:r>
                      <a:r>
                        <a:rPr lang="en-US" sz="2800" dirty="0" err="1">
                          <a:solidFill>
                            <a:srgbClr val="00B050"/>
                          </a:solidFill>
                          <a:effectLst/>
                          <a:latin typeface="Times New Roman" panose="02020603050405020304" pitchFamily="18" charset="0"/>
                          <a:ea typeface="Calibri" panose="020F0502020204030204" pitchFamily="34" charset="0"/>
                        </a:rPr>
                        <a:t>em</a:t>
                      </a:r>
                      <a:r>
                        <a:rPr lang="en-US" sz="2800" dirty="0">
                          <a:solidFill>
                            <a:srgbClr val="00B050"/>
                          </a:solidFill>
                          <a:effectLst/>
                          <a:latin typeface="Times New Roman" panose="02020603050405020304" pitchFamily="18" charset="0"/>
                          <a:ea typeface="Calibri" panose="020F0502020204030204" pitchFamily="34" charset="0"/>
                        </a:rPr>
                        <a:t> </a:t>
                      </a:r>
                      <a:r>
                        <a:rPr lang="en-US" sz="2800" dirty="0" err="1">
                          <a:solidFill>
                            <a:srgbClr val="00B050"/>
                          </a:solidFill>
                          <a:effectLst/>
                          <a:latin typeface="Times New Roman" panose="02020603050405020304" pitchFamily="18" charset="0"/>
                          <a:ea typeface="Calibri" panose="020F0502020204030204" pitchFamily="34" charset="0"/>
                        </a:rPr>
                        <a:t>sẽ</a:t>
                      </a:r>
                      <a:r>
                        <a:rPr lang="en-US" sz="2800" dirty="0">
                          <a:solidFill>
                            <a:srgbClr val="00B050"/>
                          </a:solidFill>
                          <a:effectLst/>
                          <a:latin typeface="Times New Roman" panose="02020603050405020304" pitchFamily="18" charset="0"/>
                          <a:ea typeface="Calibri" panose="020F0502020204030204" pitchFamily="34" charset="0"/>
                        </a:rPr>
                        <a:t> </a:t>
                      </a:r>
                      <a:r>
                        <a:rPr lang="en-US" sz="2800" dirty="0" err="1">
                          <a:solidFill>
                            <a:srgbClr val="00B050"/>
                          </a:solidFill>
                          <a:effectLst/>
                          <a:latin typeface="Times New Roman" panose="02020603050405020304" pitchFamily="18" charset="0"/>
                          <a:ea typeface="Calibri" panose="020F0502020204030204" pitchFamily="34" charset="0"/>
                        </a:rPr>
                        <a:t>tuyên</a:t>
                      </a:r>
                      <a:r>
                        <a:rPr lang="en-US" sz="2800" dirty="0">
                          <a:solidFill>
                            <a:srgbClr val="00B050"/>
                          </a:solidFill>
                          <a:effectLst/>
                          <a:latin typeface="Times New Roman" panose="02020603050405020304" pitchFamily="18" charset="0"/>
                          <a:ea typeface="Calibri" panose="020F0502020204030204" pitchFamily="34" charset="0"/>
                        </a:rPr>
                        <a:t> </a:t>
                      </a:r>
                      <a:r>
                        <a:rPr lang="en-US" sz="2800" dirty="0" err="1">
                          <a:solidFill>
                            <a:srgbClr val="00B050"/>
                          </a:solidFill>
                          <a:effectLst/>
                          <a:latin typeface="Times New Roman" panose="02020603050405020304" pitchFamily="18" charset="0"/>
                          <a:ea typeface="Calibri" panose="020F0502020204030204" pitchFamily="34" charset="0"/>
                        </a:rPr>
                        <a:t>truyền</a:t>
                      </a:r>
                      <a:r>
                        <a:rPr lang="en-US" sz="2800" dirty="0">
                          <a:solidFill>
                            <a:srgbClr val="00B050"/>
                          </a:solidFill>
                          <a:effectLst/>
                          <a:latin typeface="Times New Roman" panose="02020603050405020304" pitchFamily="18" charset="0"/>
                          <a:ea typeface="Calibri" panose="020F0502020204030204" pitchFamily="34" charset="0"/>
                        </a:rPr>
                        <a:t> </a:t>
                      </a:r>
                      <a:r>
                        <a:rPr lang="en-US" sz="2800" dirty="0" err="1">
                          <a:solidFill>
                            <a:srgbClr val="00B050"/>
                          </a:solidFill>
                          <a:effectLst/>
                          <a:latin typeface="Times New Roman" panose="02020603050405020304" pitchFamily="18" charset="0"/>
                          <a:ea typeface="Calibri" panose="020F0502020204030204" pitchFamily="34" charset="0"/>
                        </a:rPr>
                        <a:t>điều</a:t>
                      </a:r>
                      <a:r>
                        <a:rPr lang="en-US" sz="2800" dirty="0">
                          <a:solidFill>
                            <a:srgbClr val="00B050"/>
                          </a:solidFill>
                          <a:effectLst/>
                          <a:latin typeface="Times New Roman" panose="02020603050405020304" pitchFamily="18" charset="0"/>
                          <a:ea typeface="Calibri" panose="020F0502020204030204" pitchFamily="34" charset="0"/>
                        </a:rPr>
                        <a:t> </a:t>
                      </a:r>
                      <a:r>
                        <a:rPr lang="en-US" sz="2800" dirty="0" err="1">
                          <a:solidFill>
                            <a:srgbClr val="00B050"/>
                          </a:solidFill>
                          <a:effectLst/>
                          <a:latin typeface="Times New Roman" panose="02020603050405020304" pitchFamily="18" charset="0"/>
                          <a:ea typeface="Calibri" panose="020F0502020204030204" pitchFamily="34" charset="0"/>
                        </a:rPr>
                        <a:t>gì</a:t>
                      </a:r>
                      <a:r>
                        <a:rPr lang="en-US" sz="2800" dirty="0">
                          <a:solidFill>
                            <a:srgbClr val="00B050"/>
                          </a:solidFill>
                          <a:effectLst/>
                          <a:latin typeface="Times New Roman" panose="02020603050405020304" pitchFamily="18" charset="0"/>
                          <a:ea typeface="Calibri" panose="020F0502020204030204" pitchFamily="34" charset="0"/>
                        </a:rPr>
                        <a:t> </a:t>
                      </a:r>
                      <a:r>
                        <a:rPr lang="en-US" sz="2800" dirty="0" err="1">
                          <a:solidFill>
                            <a:srgbClr val="00B050"/>
                          </a:solidFill>
                          <a:effectLst/>
                          <a:latin typeface="Times New Roman" panose="02020603050405020304" pitchFamily="18" charset="0"/>
                          <a:ea typeface="Calibri" panose="020F0502020204030204" pitchFamily="34" charset="0"/>
                        </a:rPr>
                        <a:t>đến</a:t>
                      </a:r>
                      <a:r>
                        <a:rPr lang="en-US" sz="2800" dirty="0">
                          <a:solidFill>
                            <a:srgbClr val="00B050"/>
                          </a:solidFill>
                          <a:effectLst/>
                          <a:latin typeface="Times New Roman" panose="02020603050405020304" pitchFamily="18" charset="0"/>
                          <a:ea typeface="Calibri" panose="020F0502020204030204" pitchFamily="34" charset="0"/>
                        </a:rPr>
                        <a:t> </a:t>
                      </a:r>
                      <a:r>
                        <a:rPr lang="en-US" sz="2800" dirty="0" err="1">
                          <a:solidFill>
                            <a:srgbClr val="00B050"/>
                          </a:solidFill>
                          <a:effectLst/>
                          <a:latin typeface="Times New Roman" panose="02020603050405020304" pitchFamily="18" charset="0"/>
                          <a:ea typeface="Calibri" panose="020F0502020204030204" pitchFamily="34" charset="0"/>
                        </a:rPr>
                        <a:t>người</a:t>
                      </a:r>
                      <a:r>
                        <a:rPr lang="en-US" sz="2800" dirty="0">
                          <a:solidFill>
                            <a:srgbClr val="00B050"/>
                          </a:solidFill>
                          <a:effectLst/>
                          <a:latin typeface="Times New Roman" panose="02020603050405020304" pitchFamily="18" charset="0"/>
                          <a:ea typeface="Calibri" panose="020F0502020204030204" pitchFamily="34" charset="0"/>
                        </a:rPr>
                        <a:t> </a:t>
                      </a:r>
                      <a:r>
                        <a:rPr lang="en-US" sz="2800" dirty="0" err="1">
                          <a:solidFill>
                            <a:srgbClr val="00B050"/>
                          </a:solidFill>
                          <a:effectLst/>
                          <a:latin typeface="Times New Roman" panose="02020603050405020304" pitchFamily="18" charset="0"/>
                          <a:ea typeface="Calibri" panose="020F0502020204030204" pitchFamily="34" charset="0"/>
                        </a:rPr>
                        <a:t>thân</a:t>
                      </a:r>
                      <a:r>
                        <a:rPr lang="en-US" sz="2800" dirty="0">
                          <a:solidFill>
                            <a:srgbClr val="00B050"/>
                          </a:solidFill>
                          <a:effectLst/>
                          <a:latin typeface="Times New Roman" panose="02020603050405020304" pitchFamily="18" charset="0"/>
                          <a:ea typeface="Calibri" panose="020F0502020204030204" pitchFamily="34" charset="0"/>
                        </a:rPr>
                        <a:t> </a:t>
                      </a:r>
                      <a:r>
                        <a:rPr lang="en-US" sz="2800" dirty="0" err="1">
                          <a:solidFill>
                            <a:srgbClr val="00B050"/>
                          </a:solidFill>
                          <a:effectLst/>
                          <a:latin typeface="Times New Roman" panose="02020603050405020304" pitchFamily="18" charset="0"/>
                          <a:ea typeface="Calibri" panose="020F0502020204030204" pitchFamily="34" charset="0"/>
                        </a:rPr>
                        <a:t>và</a:t>
                      </a:r>
                      <a:r>
                        <a:rPr lang="en-US" sz="2800" dirty="0">
                          <a:solidFill>
                            <a:srgbClr val="00B050"/>
                          </a:solidFill>
                          <a:effectLst/>
                          <a:latin typeface="Times New Roman" panose="02020603050405020304" pitchFamily="18" charset="0"/>
                          <a:ea typeface="Calibri" panose="020F0502020204030204" pitchFamily="34" charset="0"/>
                        </a:rPr>
                        <a:t> </a:t>
                      </a:r>
                      <a:r>
                        <a:rPr lang="en-US" sz="2800" dirty="0" err="1">
                          <a:solidFill>
                            <a:srgbClr val="00B050"/>
                          </a:solidFill>
                          <a:effectLst/>
                          <a:latin typeface="Times New Roman" panose="02020603050405020304" pitchFamily="18" charset="0"/>
                          <a:ea typeface="Calibri" panose="020F0502020204030204" pitchFamily="34" charset="0"/>
                        </a:rPr>
                        <a:t>mọi</a:t>
                      </a:r>
                      <a:r>
                        <a:rPr lang="en-US" sz="2800" dirty="0">
                          <a:solidFill>
                            <a:srgbClr val="00B050"/>
                          </a:solidFill>
                          <a:effectLst/>
                          <a:latin typeface="Times New Roman" panose="02020603050405020304" pitchFamily="18" charset="0"/>
                          <a:ea typeface="Calibri" panose="020F0502020204030204" pitchFamily="34" charset="0"/>
                        </a:rPr>
                        <a:t> </a:t>
                      </a:r>
                      <a:r>
                        <a:rPr lang="en-US" sz="2800" dirty="0" err="1">
                          <a:solidFill>
                            <a:srgbClr val="00B050"/>
                          </a:solidFill>
                          <a:effectLst/>
                          <a:latin typeface="Times New Roman" panose="02020603050405020304" pitchFamily="18" charset="0"/>
                          <a:ea typeface="Calibri" panose="020F0502020204030204" pitchFamily="34" charset="0"/>
                        </a:rPr>
                        <a:t>người</a:t>
                      </a:r>
                      <a:r>
                        <a:rPr lang="en-US" sz="2800" dirty="0">
                          <a:solidFill>
                            <a:srgbClr val="00B050"/>
                          </a:solidFill>
                          <a:effectLst/>
                          <a:latin typeface="Times New Roman" panose="02020603050405020304" pitchFamily="18" charset="0"/>
                          <a:ea typeface="Calibri" panose="020F0502020204030204" pitchFamily="34" charset="0"/>
                        </a:rPr>
                        <a:t> </a:t>
                      </a:r>
                      <a:r>
                        <a:rPr lang="en-US" sz="2800" dirty="0" err="1">
                          <a:solidFill>
                            <a:srgbClr val="00B050"/>
                          </a:solidFill>
                          <a:effectLst/>
                          <a:latin typeface="Times New Roman" panose="02020603050405020304" pitchFamily="18" charset="0"/>
                          <a:ea typeface="Calibri" panose="020F0502020204030204" pitchFamily="34" charset="0"/>
                        </a:rPr>
                        <a:t>xung</a:t>
                      </a:r>
                      <a:r>
                        <a:rPr lang="en-US" sz="2800" dirty="0">
                          <a:solidFill>
                            <a:srgbClr val="00B050"/>
                          </a:solidFill>
                          <a:effectLst/>
                          <a:latin typeface="Times New Roman" panose="02020603050405020304" pitchFamily="18" charset="0"/>
                          <a:ea typeface="Calibri" panose="020F0502020204030204" pitchFamily="34" charset="0"/>
                        </a:rPr>
                        <a:t> </a:t>
                      </a:r>
                      <a:r>
                        <a:rPr lang="en-US" sz="2800" err="1">
                          <a:solidFill>
                            <a:srgbClr val="00B050"/>
                          </a:solidFill>
                          <a:effectLst/>
                          <a:latin typeface="Times New Roman" panose="02020603050405020304" pitchFamily="18" charset="0"/>
                          <a:ea typeface="Calibri" panose="020F0502020204030204" pitchFamily="34" charset="0"/>
                        </a:rPr>
                        <a:t>quanh</a:t>
                      </a:r>
                      <a:r>
                        <a:rPr lang="en-US" sz="2800">
                          <a:solidFill>
                            <a:srgbClr val="00B050"/>
                          </a:solidFill>
                          <a:effectLst/>
                          <a:latin typeface="Times New Roman" panose="02020603050405020304" pitchFamily="18" charset="0"/>
                          <a:ea typeface="Calibri" panose="020F0502020204030204" pitchFamily="34" charset="0"/>
                        </a:rPr>
                        <a:t>?</a:t>
                      </a:r>
                    </a:p>
                    <a:p>
                      <a:pPr algn="just">
                        <a:lnSpc>
                          <a:spcPct val="100000"/>
                        </a:lnSpc>
                        <a:spcBef>
                          <a:spcPts val="200"/>
                        </a:spcBef>
                        <a:spcAft>
                          <a:spcPts val="300"/>
                        </a:spcAft>
                      </a:pPr>
                      <a:endParaRPr lang="en-US" sz="2800" dirty="0">
                        <a:solidFill>
                          <a:srgbClr val="00B050"/>
                        </a:solidFill>
                        <a:effectLst/>
                        <a:latin typeface="Segoe UI" panose="020B0502040204020203"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Bef>
                          <a:spcPts val="200"/>
                        </a:spcBef>
                        <a:spcAft>
                          <a:spcPts val="1000"/>
                        </a:spcAft>
                      </a:pPr>
                      <a:endParaRPr lang="en-US" sz="2800" dirty="0">
                        <a:solidFill>
                          <a:srgbClr val="00B05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45320084"/>
                  </a:ext>
                </a:extLst>
              </a:tr>
            </a:tbl>
          </a:graphicData>
        </a:graphic>
      </p:graphicFrame>
      <p:sp>
        <p:nvSpPr>
          <p:cNvPr id="3" name="TextBox 2">
            <a:extLst>
              <a:ext uri="{FF2B5EF4-FFF2-40B4-BE49-F238E27FC236}">
                <a16:creationId xmlns:a16="http://schemas.microsoft.com/office/drawing/2014/main" id="{734C8773-9A56-148B-3A5B-2393FAD67379}"/>
              </a:ext>
            </a:extLst>
          </p:cNvPr>
          <p:cNvSpPr txBox="1"/>
          <p:nvPr/>
        </p:nvSpPr>
        <p:spPr>
          <a:xfrm>
            <a:off x="547574" y="1788522"/>
            <a:ext cx="7580426" cy="548099"/>
          </a:xfrm>
          <a:prstGeom prst="rect">
            <a:avLst/>
          </a:prstGeom>
          <a:noFill/>
        </p:spPr>
        <p:txBody>
          <a:bodyPr wrap="square">
            <a:spAutoFit/>
          </a:bodyPr>
          <a:lstStyle/>
          <a:p>
            <a:pPr algn="just">
              <a:lnSpc>
                <a:spcPct val="115000"/>
              </a:lnSpc>
              <a:spcBef>
                <a:spcPts val="2700"/>
              </a:spcBef>
              <a:spcAft>
                <a:spcPts val="300"/>
              </a:spcAft>
            </a:pPr>
            <a:r>
              <a:rPr lang="en-US" sz="2800" b="1" dirty="0">
                <a:solidFill>
                  <a:srgbClr val="1F2C8F"/>
                </a:solidFill>
                <a:effectLst/>
                <a:latin typeface="Times New Roman" panose="02020603050405020304" pitchFamily="18" charset="0"/>
                <a:cs typeface="Times New Roman" panose="02020603050405020304" pitchFamily="18" charset="0"/>
              </a:rPr>
              <a:t>b. </a:t>
            </a:r>
            <a:r>
              <a:rPr lang="en-US" sz="2800" b="1" dirty="0" err="1">
                <a:solidFill>
                  <a:srgbClr val="1F2C8F"/>
                </a:solidFill>
                <a:effectLst/>
                <a:latin typeface="Times New Roman" panose="02020603050405020304" pitchFamily="18" charset="0"/>
                <a:cs typeface="Times New Roman" panose="02020603050405020304" pitchFamily="18" charset="0"/>
              </a:rPr>
              <a:t>Các</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chất</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gây</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nghiện</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đối</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với</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hệ</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thần</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kinh</a:t>
            </a:r>
            <a:endParaRPr lang="en-US" sz="2800" b="1" dirty="0">
              <a:solidFill>
                <a:srgbClr val="1F2C8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3E98FA54-A740-7038-4A4E-7C0B780EC3DC}"/>
              </a:ext>
            </a:extLst>
          </p:cNvPr>
          <p:cNvSpPr txBox="1"/>
          <p:nvPr/>
        </p:nvSpPr>
        <p:spPr>
          <a:xfrm>
            <a:off x="3120604" y="2832179"/>
            <a:ext cx="8635967" cy="3847207"/>
          </a:xfrm>
          <a:prstGeom prst="rect">
            <a:avLst/>
          </a:prstGeom>
          <a:noFill/>
        </p:spPr>
        <p:txBody>
          <a:bodyPr wrap="square">
            <a:spAutoFit/>
          </a:bodyPr>
          <a:lstStyle/>
          <a:p>
            <a:pPr>
              <a:lnSpc>
                <a:spcPct val="100000"/>
              </a:lnSpc>
              <a:spcBef>
                <a:spcPts val="200"/>
              </a:spcBef>
              <a:spcAft>
                <a:spcPts val="1000"/>
              </a:spcAft>
            </a:pPr>
            <a:r>
              <a:rPr lang="en-US" sz="2800" i="1">
                <a:solidFill>
                  <a:srgbClr val="7030A0"/>
                </a:solidFill>
                <a:latin typeface="Times New Roman" panose="02020603050405020304" pitchFamily="18" charset="0"/>
                <a:ea typeface="Calibri" panose="020F0502020204030204" pitchFamily="34" charset="0"/>
              </a:rPr>
              <a:t>- Cương quyết tránh xa, không chơi với đám bạn xấu có liên quan đến ma túy.</a:t>
            </a:r>
            <a:endParaRPr lang="en-US" sz="2800">
              <a:solidFill>
                <a:srgbClr val="7030A0"/>
              </a:solidFill>
              <a:latin typeface="Times New Roman" panose="02020603050405020304" pitchFamily="18" charset="0"/>
              <a:ea typeface="Times New Roman" panose="02020603050405020304" pitchFamily="18" charset="0"/>
            </a:endParaRPr>
          </a:p>
          <a:p>
            <a:pPr>
              <a:lnSpc>
                <a:spcPct val="100000"/>
              </a:lnSpc>
              <a:spcBef>
                <a:spcPts val="200"/>
              </a:spcBef>
              <a:spcAft>
                <a:spcPts val="1000"/>
              </a:spcAft>
            </a:pPr>
            <a:r>
              <a:rPr lang="en-US" sz="2800" i="1">
                <a:solidFill>
                  <a:srgbClr val="7030A0"/>
                </a:solidFill>
                <a:latin typeface="Times New Roman" panose="02020603050405020304" pitchFamily="18" charset="0"/>
                <a:ea typeface="Calibri" panose="020F0502020204030204" pitchFamily="34" charset="0"/>
              </a:rPr>
              <a:t>- Khi phát hiện người có liên quan đến ma túy cần báo ngay cho cha mẹ, thầy cô giáo để có biện pháp kịp thời ngăn chặn.</a:t>
            </a:r>
            <a:endParaRPr lang="en-US" sz="2800">
              <a:solidFill>
                <a:srgbClr val="7030A0"/>
              </a:solidFill>
              <a:latin typeface="Times New Roman" panose="02020603050405020304" pitchFamily="18" charset="0"/>
              <a:ea typeface="Times New Roman" panose="02020603050405020304" pitchFamily="18" charset="0"/>
            </a:endParaRPr>
          </a:p>
          <a:p>
            <a:pPr>
              <a:lnSpc>
                <a:spcPct val="100000"/>
              </a:lnSpc>
              <a:spcBef>
                <a:spcPts val="200"/>
              </a:spcBef>
              <a:spcAft>
                <a:spcPts val="1000"/>
              </a:spcAft>
            </a:pPr>
            <a:r>
              <a:rPr lang="en-US" sz="2800" i="1">
                <a:solidFill>
                  <a:srgbClr val="7030A0"/>
                </a:solidFill>
                <a:latin typeface="Times New Roman" panose="02020603050405020304" pitchFamily="18" charset="0"/>
                <a:ea typeface="Calibri" panose="020F0502020204030204" pitchFamily="34" charset="0"/>
              </a:rPr>
              <a:t>- Quan tâm, động viên, chia sẻ, giúp đỡ những người cai nghiện tái hòa nhập cộng đồng. Không kì thị, xa lánh người cai nghiện</a:t>
            </a:r>
            <a:endParaRPr lang="en-US" sz="28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3221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B6A1AAD-3688-68EA-D617-7C45AA956C85}"/>
              </a:ext>
            </a:extLst>
          </p:cNvPr>
          <p:cNvPicPr>
            <a:picLocks noChangeAspect="1"/>
          </p:cNvPicPr>
          <p:nvPr/>
        </p:nvPicPr>
        <p:blipFill rotWithShape="1">
          <a:blip r:embed="rId2"/>
          <a:srcRect b="6186"/>
          <a:stretch/>
        </p:blipFill>
        <p:spPr>
          <a:xfrm>
            <a:off x="5217145" y="1640114"/>
            <a:ext cx="6947643" cy="5217886"/>
          </a:xfrm>
          <a:prstGeom prst="rect">
            <a:avLst/>
          </a:prstGeom>
        </p:spPr>
      </p:pic>
      <p:sp>
        <p:nvSpPr>
          <p:cNvPr id="5" name="Text Placeholder 4">
            <a:extLst>
              <a:ext uri="{FF2B5EF4-FFF2-40B4-BE49-F238E27FC236}">
                <a16:creationId xmlns:a16="http://schemas.microsoft.com/office/drawing/2014/main" id="{57345268-36A0-EA2E-AC31-1FCBE604C260}"/>
              </a:ext>
            </a:extLst>
          </p:cNvPr>
          <p:cNvSpPr>
            <a:spLocks noGrp="1"/>
          </p:cNvSpPr>
          <p:nvPr>
            <p:ph type="body" sz="half" idx="2"/>
          </p:nvPr>
        </p:nvSpPr>
        <p:spPr>
          <a:xfrm>
            <a:off x="566058" y="1235144"/>
            <a:ext cx="11132456" cy="1087144"/>
          </a:xfrm>
        </p:spPr>
        <p:txBody>
          <a:bodyPr>
            <a:normAutofit/>
          </a:bodyPr>
          <a:lstStyle/>
          <a:p>
            <a:pPr algn="just"/>
            <a:r>
              <a:rPr lang="en-US" sz="2800" dirty="0">
                <a:solidFill>
                  <a:srgbClr val="000000"/>
                </a:solidFill>
                <a:latin typeface="Times New Roman" panose="02020603050405020304" pitchFamily="18" charset="0"/>
                <a:ea typeface="Times New Roman" panose="02020603050405020304" pitchFamily="18" charset="0"/>
              </a:rPr>
              <a:t>Q</a:t>
            </a:r>
            <a:r>
              <a:rPr lang="en-US" sz="2800" dirty="0">
                <a:solidFill>
                  <a:srgbClr val="000000"/>
                </a:solidFill>
                <a:effectLst/>
                <a:latin typeface="Times New Roman" panose="02020603050405020304" pitchFamily="18" charset="0"/>
                <a:ea typeface="Times New Roman" panose="02020603050405020304" pitchFamily="18" charset="0"/>
              </a:rPr>
              <a:t>uan </a:t>
            </a:r>
            <a:r>
              <a:rPr lang="en-US" sz="2800" dirty="0" err="1">
                <a:solidFill>
                  <a:srgbClr val="000000"/>
                </a:solidFill>
                <a:effectLst/>
                <a:latin typeface="Times New Roman" panose="02020603050405020304" pitchFamily="18" charset="0"/>
                <a:ea typeface="Times New Roman" panose="02020603050405020304" pitchFamily="18" charset="0"/>
              </a:rPr>
              <a:t>sát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rPr>
              <a:t> 37.3, 37.4, 37.5 </a:t>
            </a:r>
            <a:r>
              <a:rPr lang="en-US" sz="2800" dirty="0" err="1">
                <a:solidFill>
                  <a:srgbClr val="000000"/>
                </a:solidFill>
                <a:effectLst/>
                <a:latin typeface="Times New Roman" panose="02020603050405020304" pitchFamily="18" charset="0"/>
                <a:ea typeface="Times New Roman" panose="02020603050405020304" pitchFamily="18" charset="0"/>
              </a:rPr>
              <a:t>đọc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thông</a:t>
            </a:r>
            <a:r>
              <a:rPr lang="en-US" sz="2800" dirty="0">
                <a:solidFill>
                  <a:srgbClr val="000000"/>
                </a:solidFill>
                <a:effectLst/>
                <a:latin typeface="Times New Roman" panose="02020603050405020304" pitchFamily="18" charset="0"/>
                <a:ea typeface="Times New Roman" panose="02020603050405020304" pitchFamily="18" charset="0"/>
              </a:rPr>
              <a:t> tin SGK </a:t>
            </a:r>
            <a:r>
              <a:rPr lang="en-US" sz="2800" dirty="0" err="1">
                <a:solidFill>
                  <a:srgbClr val="000000"/>
                </a:solidFill>
                <a:effectLst/>
                <a:latin typeface="Times New Roman" panose="02020603050405020304" pitchFamily="18" charset="0"/>
                <a:ea typeface="Times New Roman" panose="02020603050405020304" pitchFamily="18" charset="0"/>
              </a:rPr>
              <a:t>trang</a:t>
            </a:r>
            <a:r>
              <a:rPr lang="en-US" sz="2800" dirty="0">
                <a:solidFill>
                  <a:srgbClr val="000000"/>
                </a:solidFill>
                <a:effectLst/>
                <a:latin typeface="Times New Roman" panose="02020603050405020304" pitchFamily="18" charset="0"/>
                <a:ea typeface="Times New Roman" panose="02020603050405020304" pitchFamily="18" charset="0"/>
              </a:rPr>
              <a:t> 153 </a:t>
            </a:r>
            <a:r>
              <a:rPr lang="en-US" sz="2800" dirty="0" err="1">
                <a:solidFill>
                  <a:srgbClr val="000000"/>
                </a:solidFill>
                <a:effectLst/>
                <a:latin typeface="Times New Roman" panose="02020603050405020304" pitchFamily="18" charset="0"/>
                <a:ea typeface="Times New Roman" panose="02020603050405020304" pitchFamily="18" charset="0"/>
              </a:rPr>
              <a:t>đến</a:t>
            </a:r>
            <a:r>
              <a:rPr lang="en-US" sz="2800" dirty="0">
                <a:solidFill>
                  <a:srgbClr val="000000"/>
                </a:solidFill>
                <a:effectLst/>
                <a:latin typeface="Times New Roman" panose="02020603050405020304" pitchFamily="18" charset="0"/>
                <a:ea typeface="Times New Roman" panose="02020603050405020304" pitchFamily="18" charset="0"/>
              </a:rPr>
              <a:t> 156 </a:t>
            </a:r>
            <a:r>
              <a:rPr lang="nl-NL" sz="2800" dirty="0">
                <a:solidFill>
                  <a:srgbClr val="000000"/>
                </a:solidFill>
                <a:effectLst/>
                <a:latin typeface="Times New Roman" panose="02020603050405020304" pitchFamily="18" charset="0"/>
                <a:ea typeface="Times New Roman" panose="02020603050405020304" pitchFamily="18" charset="0"/>
              </a:rPr>
              <a:t>thảo luận nhóm theo nhóm số 1-6 hoàn thành phiếu học tập số 2, 3, 4</a:t>
            </a:r>
            <a:endParaRPr lang="en-US" sz="2800" dirty="0"/>
          </a:p>
        </p:txBody>
      </p:sp>
      <p:sp>
        <p:nvSpPr>
          <p:cNvPr id="11" name="TextBox 10">
            <a:extLst>
              <a:ext uri="{FF2B5EF4-FFF2-40B4-BE49-F238E27FC236}">
                <a16:creationId xmlns:a16="http://schemas.microsoft.com/office/drawing/2014/main" id="{E2225DBF-4756-C962-2C2D-0380CD780B1A}"/>
              </a:ext>
            </a:extLst>
          </p:cNvPr>
          <p:cNvSpPr txBox="1"/>
          <p:nvPr/>
        </p:nvSpPr>
        <p:spPr>
          <a:xfrm>
            <a:off x="566058" y="2240686"/>
            <a:ext cx="6096000" cy="4512261"/>
          </a:xfrm>
          <a:prstGeom prst="rect">
            <a:avLst/>
          </a:prstGeom>
          <a:noFill/>
        </p:spPr>
        <p:txBody>
          <a:bodyPr wrap="square">
            <a:spAutoFit/>
          </a:bodyPr>
          <a:lstStyle/>
          <a:p>
            <a:pPr algn="just">
              <a:lnSpc>
                <a:spcPct val="115000"/>
              </a:lnSpc>
            </a:pPr>
            <a:r>
              <a:rPr lang="nl-NL" sz="2800" b="1" i="1" dirty="0">
                <a:solidFill>
                  <a:srgbClr val="000000"/>
                </a:solidFill>
                <a:effectLst/>
                <a:latin typeface="Times New Roman" panose="02020603050405020304" pitchFamily="18" charset="0"/>
                <a:ea typeface="Times New Roman" panose="02020603050405020304" pitchFamily="18" charset="0"/>
              </a:rPr>
              <a:t>Phân công nhiệm vụ:</a:t>
            </a:r>
          </a:p>
          <a:p>
            <a:pPr algn="just">
              <a:lnSpc>
                <a:spcPct val="115000"/>
              </a:lnSpc>
            </a:pPr>
            <a:r>
              <a:rPr lang="nl-NL" sz="2800" i="1" dirty="0">
                <a:solidFill>
                  <a:srgbClr val="000000"/>
                </a:solidFill>
                <a:effectLst/>
                <a:latin typeface="Times New Roman" panose="02020603050405020304" pitchFamily="18" charset="0"/>
                <a:ea typeface="Times New Roman" panose="02020603050405020304" pitchFamily="18" charset="0"/>
              </a:rPr>
              <a:t>Nhóm 1,4: Tìm hiểu cấu tạo chức năng của cơ quan thị giác và quá trình thu nhận ánh sáng.</a:t>
            </a:r>
            <a:endParaRPr lang="en-US" sz="2800" dirty="0">
              <a:effectLst/>
              <a:latin typeface="Times New Roman" panose="02020603050405020304" pitchFamily="18" charset="0"/>
              <a:ea typeface="Times New Roman" panose="02020603050405020304" pitchFamily="18" charset="0"/>
            </a:endParaRPr>
          </a:p>
          <a:p>
            <a:pPr algn="just">
              <a:lnSpc>
                <a:spcPct val="115000"/>
              </a:lnSpc>
            </a:pPr>
            <a:r>
              <a:rPr lang="nl-NL" sz="2800" i="1" dirty="0">
                <a:solidFill>
                  <a:srgbClr val="000000"/>
                </a:solidFill>
                <a:effectLst/>
                <a:latin typeface="Times New Roman" panose="02020603050405020304" pitchFamily="18" charset="0"/>
                <a:ea typeface="Times New Roman" panose="02020603050405020304" pitchFamily="18" charset="0"/>
              </a:rPr>
              <a:t>Nhóm 2,5: Tìm hiểu cấu tạo chức năng của cơ quan thính giác và quá trình thu nhận âm thanh.</a:t>
            </a:r>
            <a:endParaRPr lang="en-US" sz="2800" dirty="0">
              <a:effectLst/>
              <a:latin typeface="Times New Roman" panose="02020603050405020304" pitchFamily="18" charset="0"/>
              <a:ea typeface="Times New Roman" panose="02020603050405020304" pitchFamily="18" charset="0"/>
            </a:endParaRPr>
          </a:p>
          <a:p>
            <a:pPr algn="just">
              <a:lnSpc>
                <a:spcPct val="115000"/>
              </a:lnSpc>
              <a:spcAft>
                <a:spcPts val="1000"/>
              </a:spcAft>
            </a:pPr>
            <a:r>
              <a:rPr lang="nl-NL" sz="2800" i="1" dirty="0">
                <a:solidFill>
                  <a:srgbClr val="000000"/>
                </a:solidFill>
                <a:effectLst/>
                <a:latin typeface="Times New Roman" panose="02020603050405020304" pitchFamily="18" charset="0"/>
                <a:ea typeface="Times New Roman" panose="02020603050405020304" pitchFamily="18" charset="0"/>
              </a:rPr>
              <a:t>Nhóm 3,6 : Tìm hiểu các bệnh, tật về thị giác và thính giác.</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08938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left)">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3BB56BB-D7A1-6332-7D9C-69B16F63361B}"/>
              </a:ext>
            </a:extLst>
          </p:cNvPr>
          <p:cNvPicPr>
            <a:picLocks noChangeAspect="1"/>
          </p:cNvPicPr>
          <p:nvPr/>
        </p:nvPicPr>
        <p:blipFill>
          <a:blip r:embed="rId2"/>
          <a:stretch>
            <a:fillRect/>
          </a:stretch>
        </p:blipFill>
        <p:spPr>
          <a:xfrm>
            <a:off x="6546423" y="1514262"/>
            <a:ext cx="5151505" cy="4172720"/>
          </a:xfrm>
          <a:prstGeom prst="rect">
            <a:avLst/>
          </a:prstGeom>
        </p:spPr>
      </p:pic>
      <p:pic>
        <p:nvPicPr>
          <p:cNvPr id="11" name="Picture 10">
            <a:extLst>
              <a:ext uri="{FF2B5EF4-FFF2-40B4-BE49-F238E27FC236}">
                <a16:creationId xmlns:a16="http://schemas.microsoft.com/office/drawing/2014/main" id="{A13A2D1B-2E63-869D-0F01-16D750CED8A9}"/>
              </a:ext>
            </a:extLst>
          </p:cNvPr>
          <p:cNvPicPr>
            <a:picLocks noChangeAspect="1"/>
          </p:cNvPicPr>
          <p:nvPr/>
        </p:nvPicPr>
        <p:blipFill>
          <a:blip r:embed="rId3"/>
          <a:stretch>
            <a:fillRect/>
          </a:stretch>
        </p:blipFill>
        <p:spPr>
          <a:xfrm>
            <a:off x="344639" y="1497136"/>
            <a:ext cx="5940234" cy="4189845"/>
          </a:xfrm>
          <a:prstGeom prst="rect">
            <a:avLst/>
          </a:prstGeom>
        </p:spPr>
      </p:pic>
      <p:sp>
        <p:nvSpPr>
          <p:cNvPr id="14" name="TextBox 13">
            <a:extLst>
              <a:ext uri="{FF2B5EF4-FFF2-40B4-BE49-F238E27FC236}">
                <a16:creationId xmlns:a16="http://schemas.microsoft.com/office/drawing/2014/main" id="{C67350D0-C7D1-C880-5937-F375E0907A5C}"/>
              </a:ext>
            </a:extLst>
          </p:cNvPr>
          <p:cNvSpPr txBox="1"/>
          <p:nvPr/>
        </p:nvSpPr>
        <p:spPr>
          <a:xfrm>
            <a:off x="534007" y="271923"/>
            <a:ext cx="11123986" cy="954107"/>
          </a:xfrm>
          <a:prstGeom prst="rect">
            <a:avLst/>
          </a:prstGeom>
          <a:noFill/>
        </p:spPr>
        <p:txBody>
          <a:bodyPr wrap="square">
            <a:spAutoFit/>
          </a:bodyPr>
          <a:lstStyle/>
          <a:p>
            <a:r>
              <a:rPr lang="en-US" sz="2800" i="1" dirty="0" err="1">
                <a:effectLst/>
                <a:latin typeface="Times New Roman" panose="02020603050405020304" pitchFamily="18" charset="0"/>
                <a:ea typeface="Times New Roman" panose="02020603050405020304" pitchFamily="18" charset="0"/>
              </a:rPr>
              <a:t>Tại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sao</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chúng</a:t>
            </a:r>
            <a:r>
              <a:rPr lang="en-US" sz="2800" i="1" dirty="0">
                <a:effectLst/>
                <a:latin typeface="Times New Roman" panose="02020603050405020304" pitchFamily="18" charset="0"/>
                <a:ea typeface="Times New Roman" panose="02020603050405020304" pitchFamily="18" charset="0"/>
              </a:rPr>
              <a:t> ta </a:t>
            </a:r>
            <a:r>
              <a:rPr lang="en-US" sz="2800" i="1" dirty="0" err="1">
                <a:effectLst/>
                <a:latin typeface="Times New Roman" panose="02020603050405020304" pitchFamily="18" charset="0"/>
                <a:ea typeface="Times New Roman" panose="02020603050405020304" pitchFamily="18" charset="0"/>
              </a:rPr>
              <a:t>có</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thể</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nghe</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được</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âm</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thanh</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và</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nhìn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được</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hình</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dạng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màu</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sắc</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của</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các</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sự</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vật</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hiện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tượng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xung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quanh</a:t>
            </a:r>
            <a:r>
              <a:rPr lang="en-US" sz="2800" i="1" dirty="0">
                <a:effectLst/>
                <a:latin typeface="Times New Roman" panose="02020603050405020304" pitchFamily="18" charset="0"/>
                <a:ea typeface="Times New Roman" panose="02020603050405020304" pitchFamily="18" charset="0"/>
              </a:rPr>
              <a:t>?</a:t>
            </a:r>
            <a:endParaRPr lang="en-US" sz="2800" dirty="0"/>
          </a:p>
        </p:txBody>
      </p:sp>
    </p:spTree>
    <p:extLst>
      <p:ext uri="{BB962C8B-B14F-4D97-AF65-F5344CB8AC3E}">
        <p14:creationId xmlns:p14="http://schemas.microsoft.com/office/powerpoint/2010/main" val="2131568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B6A1AAD-3688-68EA-D617-7C45AA956C85}"/>
              </a:ext>
            </a:extLst>
          </p:cNvPr>
          <p:cNvPicPr>
            <a:picLocks noChangeAspect="1"/>
          </p:cNvPicPr>
          <p:nvPr/>
        </p:nvPicPr>
        <p:blipFill rotWithShape="1">
          <a:blip r:embed="rId2"/>
          <a:srcRect b="6186"/>
          <a:stretch/>
        </p:blipFill>
        <p:spPr>
          <a:xfrm>
            <a:off x="2357830" y="1640114"/>
            <a:ext cx="6947643" cy="5217886"/>
          </a:xfrm>
          <a:prstGeom prst="rect">
            <a:avLst/>
          </a:prstGeom>
        </p:spPr>
      </p:pic>
      <p:sp>
        <p:nvSpPr>
          <p:cNvPr id="7" name="TextBox 6">
            <a:extLst>
              <a:ext uri="{FF2B5EF4-FFF2-40B4-BE49-F238E27FC236}">
                <a16:creationId xmlns:a16="http://schemas.microsoft.com/office/drawing/2014/main" id="{2F5994D8-F118-7AD9-9078-3E64B6D7DFBB}"/>
              </a:ext>
            </a:extLst>
          </p:cNvPr>
          <p:cNvSpPr txBox="1"/>
          <p:nvPr/>
        </p:nvSpPr>
        <p:spPr>
          <a:xfrm>
            <a:off x="159657" y="1236489"/>
            <a:ext cx="11858171" cy="1171859"/>
          </a:xfrm>
          <a:prstGeom prst="rect">
            <a:avLst/>
          </a:prstGeom>
          <a:noFill/>
        </p:spPr>
        <p:txBody>
          <a:bodyPr wrap="square">
            <a:spAutoFit/>
          </a:bodyPr>
          <a:lstStyle/>
          <a:p>
            <a:pPr indent="457200" algn="just">
              <a:lnSpc>
                <a:spcPct val="115000"/>
              </a:lnSpc>
              <a:spcAft>
                <a:spcPts val="1000"/>
              </a:spcAft>
            </a:pPr>
            <a:r>
              <a:rPr lang="nl-NL" sz="2800" dirty="0">
                <a:solidFill>
                  <a:srgbClr val="000000"/>
                </a:solidFill>
                <a:effectLst/>
                <a:latin typeface="Times New Roman" panose="02020603050405020304" pitchFamily="18" charset="0"/>
                <a:ea typeface="Times New Roman" panose="02020603050405020304" pitchFamily="18" charset="0"/>
              </a:rPr>
              <a:t>Đại diện nhóm được phân công dán nội dung của nhóm mình </a:t>
            </a:r>
          </a:p>
          <a:p>
            <a:pPr indent="457200" algn="just">
              <a:lnSpc>
                <a:spcPct val="115000"/>
              </a:lnSpc>
              <a:spcAft>
                <a:spcPts val="1000"/>
              </a:spcAft>
            </a:pPr>
            <a:r>
              <a:rPr lang="nl-NL" sz="2800" dirty="0">
                <a:solidFill>
                  <a:srgbClr val="000000"/>
                </a:solidFill>
                <a:effectLst/>
                <a:latin typeface="Times New Roman" panose="02020603050405020304" pitchFamily="18" charset="0"/>
                <a:ea typeface="Times New Roman" panose="02020603050405020304" pitchFamily="18" charset="0"/>
              </a:rPr>
              <a:t>HS di chuyển theo từng nhóm quan sát và đánh giá sản phẩm.</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63805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61474842-A358-24D7-2424-D8BFC18C8C1A}"/>
              </a:ext>
            </a:extLst>
          </p:cNvPr>
          <p:cNvGraphicFramePr>
            <a:graphicFrameLocks noGrp="1"/>
          </p:cNvGraphicFramePr>
          <p:nvPr>
            <p:extLst>
              <p:ext uri="{D42A27DB-BD31-4B8C-83A1-F6EECF244321}">
                <p14:modId xmlns:p14="http://schemas.microsoft.com/office/powerpoint/2010/main" val="139464601"/>
              </p:ext>
            </p:extLst>
          </p:nvPr>
        </p:nvGraphicFramePr>
        <p:xfrm>
          <a:off x="634659" y="1686177"/>
          <a:ext cx="5461341" cy="4069080"/>
        </p:xfrm>
        <a:graphic>
          <a:graphicData uri="http://schemas.openxmlformats.org/drawingml/2006/table">
            <a:tbl>
              <a:tblPr firstRow="1" firstCol="1" bandRow="1">
                <a:tableStyleId>{2D5ABB26-0587-4C30-8999-92F81FD0307C}</a:tableStyleId>
              </a:tblPr>
              <a:tblGrid>
                <a:gridCol w="1332645">
                  <a:extLst>
                    <a:ext uri="{9D8B030D-6E8A-4147-A177-3AD203B41FA5}">
                      <a16:colId xmlns:a16="http://schemas.microsoft.com/office/drawing/2014/main" val="29833406"/>
                    </a:ext>
                  </a:extLst>
                </a:gridCol>
                <a:gridCol w="4128696">
                  <a:extLst>
                    <a:ext uri="{9D8B030D-6E8A-4147-A177-3AD203B41FA5}">
                      <a16:colId xmlns:a16="http://schemas.microsoft.com/office/drawing/2014/main" val="4166661809"/>
                    </a:ext>
                  </a:extLst>
                </a:gridCol>
              </a:tblGrid>
              <a:tr h="363226">
                <a:tc>
                  <a:txBody>
                    <a:bodyPr/>
                    <a:lstStyle/>
                    <a:p>
                      <a:pPr algn="ctr">
                        <a:lnSpc>
                          <a:spcPct val="100000"/>
                        </a:lnSpc>
                        <a:spcBef>
                          <a:spcPts val="300"/>
                        </a:spcBef>
                        <a:spcAft>
                          <a:spcPts val="300"/>
                        </a:spcAft>
                      </a:pPr>
                      <a:r>
                        <a:rPr lang="en-US" sz="2800" b="1">
                          <a:solidFill>
                            <a:srgbClr val="FF0000"/>
                          </a:solidFill>
                          <a:effectLst/>
                          <a:latin typeface="Times New Roman" panose="02020603050405020304" pitchFamily="18" charset="0"/>
                          <a:cs typeface="Times New Roman" panose="02020603050405020304" pitchFamily="18" charset="0"/>
                        </a:rPr>
                        <a:t>Câu hỏi</a:t>
                      </a:r>
                      <a:endPar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300"/>
                        </a:spcBef>
                        <a:spcAft>
                          <a:spcPts val="300"/>
                        </a:spcAft>
                      </a:pPr>
                      <a:r>
                        <a:rPr lang="en-US" sz="2800" b="1">
                          <a:solidFill>
                            <a:srgbClr val="FF0000"/>
                          </a:solidFill>
                          <a:effectLst/>
                          <a:latin typeface="Times New Roman" panose="02020603050405020304" pitchFamily="18" charset="0"/>
                          <a:cs typeface="Times New Roman" panose="02020603050405020304" pitchFamily="18" charset="0"/>
                        </a:rPr>
                        <a:t>Trả lời</a:t>
                      </a:r>
                      <a:endPar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53498524"/>
                  </a:ext>
                </a:extLst>
              </a:tr>
              <a:tr h="1785470">
                <a:tc>
                  <a:txBody>
                    <a:bodyPr/>
                    <a:lstStyle/>
                    <a:p>
                      <a:pPr marL="0" indent="0" algn="l">
                        <a:lnSpc>
                          <a:spcPct val="100000"/>
                        </a:lnSpc>
                        <a:spcBef>
                          <a:spcPts val="300"/>
                        </a:spcBef>
                        <a:spcAft>
                          <a:spcPts val="300"/>
                        </a:spcAft>
                        <a:buNone/>
                      </a:pPr>
                      <a:r>
                        <a:rPr lang="en-US" sz="2800">
                          <a:solidFill>
                            <a:srgbClr val="7030A0"/>
                          </a:solidFill>
                          <a:effectLst/>
                          <a:latin typeface="Times New Roman" panose="02020603050405020304" pitchFamily="18" charset="0"/>
                          <a:cs typeface="Times New Roman" panose="02020603050405020304" pitchFamily="18" charset="0"/>
                        </a:rPr>
                        <a:t>1.Cấu tạo cơ quan thị giác</a:t>
                      </a:r>
                    </a:p>
                    <a:p>
                      <a:pPr marL="514350" indent="-514350" algn="just">
                        <a:lnSpc>
                          <a:spcPct val="100000"/>
                        </a:lnSpc>
                        <a:spcBef>
                          <a:spcPts val="300"/>
                        </a:spcBef>
                        <a:spcAft>
                          <a:spcPts val="300"/>
                        </a:spcAft>
                        <a:buAutoNum type="arabicPeriod"/>
                      </a:pPr>
                      <a:endParaRPr lang="en-US" sz="280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514350" indent="-514350" algn="just">
                        <a:lnSpc>
                          <a:spcPct val="100000"/>
                        </a:lnSpc>
                        <a:spcBef>
                          <a:spcPts val="300"/>
                        </a:spcBef>
                        <a:spcAft>
                          <a:spcPts val="300"/>
                        </a:spcAft>
                        <a:buAutoNum type="arabicPeriod"/>
                      </a:pPr>
                      <a:endParaRPr lang="en-US" sz="280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514350" indent="-514350" algn="just">
                        <a:lnSpc>
                          <a:spcPct val="100000"/>
                        </a:lnSpc>
                        <a:spcBef>
                          <a:spcPts val="300"/>
                        </a:spcBef>
                        <a:spcAft>
                          <a:spcPts val="300"/>
                        </a:spcAft>
                        <a:buAutoNum type="arabicPeriod"/>
                      </a:pPr>
                      <a:endParaRPr lang="en-US" sz="280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300"/>
                        </a:spcBef>
                        <a:spcAft>
                          <a:spcPts val="300"/>
                        </a:spcAft>
                      </a:pPr>
                      <a:endParaRPr lang="en-US" sz="28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8413806"/>
                  </a:ext>
                </a:extLst>
              </a:tr>
            </a:tbl>
          </a:graphicData>
        </a:graphic>
      </p:graphicFrame>
      <p:sp>
        <p:nvSpPr>
          <p:cNvPr id="8" name="TextBox 7">
            <a:extLst>
              <a:ext uri="{FF2B5EF4-FFF2-40B4-BE49-F238E27FC236}">
                <a16:creationId xmlns:a16="http://schemas.microsoft.com/office/drawing/2014/main" id="{7144CAF9-5A6B-6252-33A8-173263E7D76E}"/>
              </a:ext>
            </a:extLst>
          </p:cNvPr>
          <p:cNvSpPr txBox="1"/>
          <p:nvPr/>
        </p:nvSpPr>
        <p:spPr>
          <a:xfrm>
            <a:off x="3294743" y="1162957"/>
            <a:ext cx="6096000" cy="523220"/>
          </a:xfrm>
          <a:prstGeom prst="rect">
            <a:avLst/>
          </a:prstGeom>
          <a:noFill/>
        </p:spPr>
        <p:txBody>
          <a:bodyPr wrap="square">
            <a:spAutoFit/>
          </a:bodyPr>
          <a:lstStyle/>
          <a:p>
            <a:pPr algn="ct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Phiếu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 </a:t>
            </a:r>
            <a:endParaRPr lang="en-US" sz="28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7E44FC60-75BF-655D-0017-C6518235EE72}"/>
              </a:ext>
            </a:extLst>
          </p:cNvPr>
          <p:cNvSpPr txBox="1"/>
          <p:nvPr/>
        </p:nvSpPr>
        <p:spPr>
          <a:xfrm>
            <a:off x="1933732" y="2582018"/>
            <a:ext cx="4162268" cy="3223959"/>
          </a:xfrm>
          <a:prstGeom prst="rect">
            <a:avLst/>
          </a:prstGeom>
          <a:noFill/>
        </p:spPr>
        <p:txBody>
          <a:bodyPr wrap="square">
            <a:spAutoFit/>
          </a:bodyPr>
          <a:lstStyle/>
          <a:p>
            <a:pPr algn="just">
              <a:lnSpc>
                <a:spcPct val="100000"/>
              </a:lnSpc>
              <a:spcBef>
                <a:spcPts val="300"/>
              </a:spcBef>
              <a:spcAft>
                <a:spcPts val="300"/>
              </a:spcAft>
            </a:pPr>
            <a:r>
              <a:rPr lang="en-US" sz="2800">
                <a:solidFill>
                  <a:srgbClr val="7030A0"/>
                </a:solidFill>
                <a:effectLst/>
                <a:latin typeface="Times New Roman" panose="02020603050405020304" pitchFamily="18" charset="0"/>
                <a:cs typeface="Times New Roman" panose="02020603050405020304" pitchFamily="18" charset="0"/>
              </a:rPr>
              <a:t>- Cấu tạo: mắt (cầu mắt nằm trong hốc mắt) , dây thần kinh thị giác, vùng thị giác ở vỏ não.</a:t>
            </a:r>
          </a:p>
          <a:p>
            <a:pPr algn="just">
              <a:lnSpc>
                <a:spcPct val="100000"/>
              </a:lnSpc>
              <a:spcBef>
                <a:spcPts val="300"/>
              </a:spcBef>
              <a:spcAft>
                <a:spcPts val="300"/>
              </a:spcAft>
            </a:pPr>
            <a:r>
              <a:rPr lang="en-US" sz="2800">
                <a:solidFill>
                  <a:srgbClr val="7030A0"/>
                </a:solidFill>
                <a:effectLst/>
                <a:latin typeface="Times New Roman" panose="02020603050405020304" pitchFamily="18" charset="0"/>
                <a:cs typeface="Times New Roman" panose="02020603050405020304" pitchFamily="18" charset="0"/>
              </a:rPr>
              <a:t>- Bên ngoài mắt có lông mi, mí mắt</a:t>
            </a:r>
            <a:endParaRPr lang="en-US" sz="280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en-US" sz="28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9D78086B-2EF8-2326-D918-8CDD67FF994E}"/>
              </a:ext>
            </a:extLst>
          </p:cNvPr>
          <p:cNvPicPr>
            <a:picLocks noChangeAspect="1"/>
          </p:cNvPicPr>
          <p:nvPr/>
        </p:nvPicPr>
        <p:blipFill>
          <a:blip r:embed="rId2"/>
          <a:stretch>
            <a:fillRect/>
          </a:stretch>
        </p:blipFill>
        <p:spPr>
          <a:xfrm>
            <a:off x="6355830" y="1686176"/>
            <a:ext cx="5836170" cy="5171823"/>
          </a:xfrm>
          <a:prstGeom prst="rect">
            <a:avLst/>
          </a:prstGeom>
        </p:spPr>
      </p:pic>
    </p:spTree>
    <p:extLst>
      <p:ext uri="{BB962C8B-B14F-4D97-AF65-F5344CB8AC3E}">
        <p14:creationId xmlns:p14="http://schemas.microsoft.com/office/powerpoint/2010/main" val="3274671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5B8F54-D298-46DA-A442-3C8431BE69C9}"/>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60BC7F94-CAE4-A610-0AFA-8289345E7058}"/>
              </a:ext>
            </a:extLst>
          </p:cNvPr>
          <p:cNvGraphicFramePr>
            <a:graphicFrameLocks noGrp="1"/>
          </p:cNvGraphicFramePr>
          <p:nvPr>
            <p:extLst>
              <p:ext uri="{D42A27DB-BD31-4B8C-83A1-F6EECF244321}">
                <p14:modId xmlns:p14="http://schemas.microsoft.com/office/powerpoint/2010/main" val="2775544314"/>
              </p:ext>
            </p:extLst>
          </p:nvPr>
        </p:nvGraphicFramePr>
        <p:xfrm>
          <a:off x="634659" y="1686177"/>
          <a:ext cx="11020311" cy="1564538"/>
        </p:xfrm>
        <a:graphic>
          <a:graphicData uri="http://schemas.openxmlformats.org/drawingml/2006/table">
            <a:tbl>
              <a:tblPr firstRow="1" firstCol="1" bandRow="1">
                <a:tableStyleId>{2D5ABB26-0587-4C30-8999-92F81FD0307C}</a:tableStyleId>
              </a:tblPr>
              <a:tblGrid>
                <a:gridCol w="2689112">
                  <a:extLst>
                    <a:ext uri="{9D8B030D-6E8A-4147-A177-3AD203B41FA5}">
                      <a16:colId xmlns:a16="http://schemas.microsoft.com/office/drawing/2014/main" val="29833406"/>
                    </a:ext>
                  </a:extLst>
                </a:gridCol>
                <a:gridCol w="8331199">
                  <a:extLst>
                    <a:ext uri="{9D8B030D-6E8A-4147-A177-3AD203B41FA5}">
                      <a16:colId xmlns:a16="http://schemas.microsoft.com/office/drawing/2014/main" val="4166661809"/>
                    </a:ext>
                  </a:extLst>
                </a:gridCol>
              </a:tblGrid>
              <a:tr h="363226">
                <a:tc>
                  <a:txBody>
                    <a:bodyPr/>
                    <a:lstStyle/>
                    <a:p>
                      <a:pPr algn="ctr">
                        <a:lnSpc>
                          <a:spcPct val="100000"/>
                        </a:lnSpc>
                        <a:spcBef>
                          <a:spcPts val="300"/>
                        </a:spcBef>
                        <a:spcAft>
                          <a:spcPts val="300"/>
                        </a:spcAft>
                      </a:pPr>
                      <a:r>
                        <a:rPr lang="en-US" sz="2800" b="1">
                          <a:solidFill>
                            <a:srgbClr val="FF0000"/>
                          </a:solidFill>
                          <a:effectLst/>
                          <a:latin typeface="Times New Roman" panose="02020603050405020304" pitchFamily="18" charset="0"/>
                          <a:cs typeface="Times New Roman" panose="02020603050405020304" pitchFamily="18" charset="0"/>
                        </a:rPr>
                        <a:t>Câu hỏi</a:t>
                      </a:r>
                      <a:endPar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300"/>
                        </a:spcBef>
                        <a:spcAft>
                          <a:spcPts val="300"/>
                        </a:spcAft>
                      </a:pPr>
                      <a:r>
                        <a:rPr lang="en-US" sz="2800" b="1">
                          <a:solidFill>
                            <a:srgbClr val="FF0000"/>
                          </a:solidFill>
                          <a:effectLst/>
                          <a:latin typeface="Times New Roman" panose="02020603050405020304" pitchFamily="18" charset="0"/>
                          <a:cs typeface="Times New Roman" panose="02020603050405020304" pitchFamily="18" charset="0"/>
                        </a:rPr>
                        <a:t>Trả lời</a:t>
                      </a:r>
                      <a:endPar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53498524"/>
                  </a:ext>
                </a:extLst>
              </a:tr>
              <a:tr h="1137818">
                <a:tc>
                  <a:txBody>
                    <a:bodyPr/>
                    <a:lstStyle/>
                    <a:p>
                      <a:pPr algn="just">
                        <a:lnSpc>
                          <a:spcPct val="100000"/>
                        </a:lnSpc>
                        <a:spcBef>
                          <a:spcPts val="300"/>
                        </a:spcBef>
                        <a:spcAft>
                          <a:spcPts val="300"/>
                        </a:spcAft>
                      </a:pPr>
                      <a:r>
                        <a:rPr lang="en-US" sz="2800">
                          <a:solidFill>
                            <a:srgbClr val="0070C0"/>
                          </a:solidFill>
                          <a:effectLst/>
                          <a:latin typeface="Times New Roman" panose="02020603050405020304" pitchFamily="18" charset="0"/>
                          <a:cs typeface="Times New Roman" panose="02020603050405020304" pitchFamily="18" charset="0"/>
                        </a:rPr>
                        <a:t>2. Chức năng cơ quan thị giác</a:t>
                      </a:r>
                      <a:endParaRPr lang="en-US" sz="28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300"/>
                        </a:spcBef>
                        <a:spcAft>
                          <a:spcPts val="300"/>
                        </a:spcAft>
                      </a:pPr>
                      <a:endPar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9982748"/>
                  </a:ext>
                </a:extLst>
              </a:tr>
            </a:tbl>
          </a:graphicData>
        </a:graphic>
      </p:graphicFrame>
      <p:sp>
        <p:nvSpPr>
          <p:cNvPr id="8" name="TextBox 7">
            <a:extLst>
              <a:ext uri="{FF2B5EF4-FFF2-40B4-BE49-F238E27FC236}">
                <a16:creationId xmlns:a16="http://schemas.microsoft.com/office/drawing/2014/main" id="{25B587B0-772A-35E1-365E-59DFED03338E}"/>
              </a:ext>
            </a:extLst>
          </p:cNvPr>
          <p:cNvSpPr txBox="1"/>
          <p:nvPr/>
        </p:nvSpPr>
        <p:spPr>
          <a:xfrm>
            <a:off x="3294743" y="1162957"/>
            <a:ext cx="6096000" cy="523220"/>
          </a:xfrm>
          <a:prstGeom prst="rect">
            <a:avLst/>
          </a:prstGeom>
          <a:noFill/>
        </p:spPr>
        <p:txBody>
          <a:bodyPr wrap="square">
            <a:spAutoFit/>
          </a:bodyPr>
          <a:lstStyle/>
          <a:p>
            <a:pPr algn="ct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Phiếu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 </a:t>
            </a:r>
            <a:endParaRPr lang="en-US" sz="28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658B64CD-275C-5724-993E-A970D04B5BA4}"/>
              </a:ext>
            </a:extLst>
          </p:cNvPr>
          <p:cNvSpPr txBox="1"/>
          <p:nvPr/>
        </p:nvSpPr>
        <p:spPr>
          <a:xfrm>
            <a:off x="3417162" y="2189063"/>
            <a:ext cx="8237807" cy="954107"/>
          </a:xfrm>
          <a:prstGeom prst="rect">
            <a:avLst/>
          </a:prstGeom>
          <a:noFill/>
        </p:spPr>
        <p:txBody>
          <a:bodyPr wrap="square">
            <a:spAutoFit/>
          </a:bodyPr>
          <a:lstStyle/>
          <a:p>
            <a:pPr algn="ctr"/>
            <a:r>
              <a:rPr lang="en-US" sz="2800">
                <a:solidFill>
                  <a:srgbClr val="0070C0"/>
                </a:solidFill>
                <a:effectLst/>
                <a:latin typeface="Times New Roman" panose="02020603050405020304" pitchFamily="18" charset="0"/>
                <a:cs typeface="Times New Roman" panose="02020603050405020304" pitchFamily="18" charset="0"/>
              </a:rPr>
              <a:t>Quan sát, thu nhận hình ảnh, màu sắc của sự vật và hiện tượng, giúp não nhận biết và xử lí thông tin.</a:t>
            </a: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74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AF9A04-EF31-1F5A-C797-1884B51E0EDF}"/>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6DB36A2-40F6-3A8A-46C2-BA79E37CF579}"/>
              </a:ext>
            </a:extLst>
          </p:cNvPr>
          <p:cNvGraphicFramePr>
            <a:graphicFrameLocks noGrp="1"/>
          </p:cNvGraphicFramePr>
          <p:nvPr>
            <p:extLst>
              <p:ext uri="{D42A27DB-BD31-4B8C-83A1-F6EECF244321}">
                <p14:modId xmlns:p14="http://schemas.microsoft.com/office/powerpoint/2010/main" val="2353736598"/>
              </p:ext>
            </p:extLst>
          </p:nvPr>
        </p:nvGraphicFramePr>
        <p:xfrm>
          <a:off x="70586" y="1686177"/>
          <a:ext cx="5461341" cy="5171823"/>
        </p:xfrm>
        <a:graphic>
          <a:graphicData uri="http://schemas.openxmlformats.org/drawingml/2006/table">
            <a:tbl>
              <a:tblPr firstRow="1" firstCol="1" bandRow="1">
                <a:tableStyleId>{2D5ABB26-0587-4C30-8999-92F81FD0307C}</a:tableStyleId>
              </a:tblPr>
              <a:tblGrid>
                <a:gridCol w="1332645">
                  <a:extLst>
                    <a:ext uri="{9D8B030D-6E8A-4147-A177-3AD203B41FA5}">
                      <a16:colId xmlns:a16="http://schemas.microsoft.com/office/drawing/2014/main" val="29833406"/>
                    </a:ext>
                  </a:extLst>
                </a:gridCol>
                <a:gridCol w="4128696">
                  <a:extLst>
                    <a:ext uri="{9D8B030D-6E8A-4147-A177-3AD203B41FA5}">
                      <a16:colId xmlns:a16="http://schemas.microsoft.com/office/drawing/2014/main" val="4166661809"/>
                    </a:ext>
                  </a:extLst>
                </a:gridCol>
              </a:tblGrid>
              <a:tr h="896663">
                <a:tc>
                  <a:txBody>
                    <a:bodyPr/>
                    <a:lstStyle/>
                    <a:p>
                      <a:pPr algn="ctr">
                        <a:lnSpc>
                          <a:spcPct val="100000"/>
                        </a:lnSpc>
                        <a:spcBef>
                          <a:spcPts val="300"/>
                        </a:spcBef>
                        <a:spcAft>
                          <a:spcPts val="300"/>
                        </a:spcAft>
                      </a:pPr>
                      <a:r>
                        <a:rPr lang="en-US" sz="2800" b="1">
                          <a:solidFill>
                            <a:srgbClr val="FF0000"/>
                          </a:solidFill>
                          <a:effectLst/>
                          <a:latin typeface="Times New Roman" panose="02020603050405020304" pitchFamily="18" charset="0"/>
                          <a:cs typeface="Times New Roman" panose="02020603050405020304" pitchFamily="18" charset="0"/>
                        </a:rPr>
                        <a:t>Câu hỏi</a:t>
                      </a:r>
                      <a:endPar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300"/>
                        </a:spcBef>
                        <a:spcAft>
                          <a:spcPts val="300"/>
                        </a:spcAft>
                      </a:pPr>
                      <a:r>
                        <a:rPr lang="en-US" sz="2800" b="1">
                          <a:solidFill>
                            <a:srgbClr val="FF0000"/>
                          </a:solidFill>
                          <a:effectLst/>
                          <a:latin typeface="Times New Roman" panose="02020603050405020304" pitchFamily="18" charset="0"/>
                          <a:cs typeface="Times New Roman" panose="02020603050405020304" pitchFamily="18" charset="0"/>
                        </a:rPr>
                        <a:t>Trả lời</a:t>
                      </a:r>
                      <a:endPar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53498524"/>
                  </a:ext>
                </a:extLst>
              </a:tr>
              <a:tr h="4275160">
                <a:tc>
                  <a:txBody>
                    <a:bodyPr/>
                    <a:lstStyle/>
                    <a:p>
                      <a:pPr algn="l">
                        <a:lnSpc>
                          <a:spcPct val="100000"/>
                        </a:lnSpc>
                        <a:spcBef>
                          <a:spcPts val="300"/>
                        </a:spcBef>
                        <a:spcAft>
                          <a:spcPts val="300"/>
                        </a:spcAft>
                      </a:pPr>
                      <a:r>
                        <a:rPr lang="en-US" sz="2800">
                          <a:solidFill>
                            <a:srgbClr val="00B0F0"/>
                          </a:solidFill>
                          <a:effectLst/>
                          <a:latin typeface="Times New Roman" panose="02020603050405020304" pitchFamily="18" charset="0"/>
                          <a:cs typeface="Times New Roman" panose="02020603050405020304" pitchFamily="18" charset="0"/>
                        </a:rPr>
                        <a:t>3. Quá trình thu nhận ánh sáng</a:t>
                      </a:r>
                    </a:p>
                    <a:p>
                      <a:pPr algn="just">
                        <a:lnSpc>
                          <a:spcPct val="100000"/>
                        </a:lnSpc>
                        <a:spcBef>
                          <a:spcPts val="300"/>
                        </a:spcBef>
                        <a:spcAft>
                          <a:spcPts val="300"/>
                        </a:spcAft>
                      </a:pPr>
                      <a:endParaRPr lang="en-US" sz="280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spcBef>
                          <a:spcPts val="300"/>
                        </a:spcBef>
                        <a:spcAft>
                          <a:spcPts val="300"/>
                        </a:spcAft>
                      </a:pPr>
                      <a:endParaRPr lang="en-US" sz="280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spcBef>
                          <a:spcPts val="300"/>
                        </a:spcBef>
                        <a:spcAft>
                          <a:spcPts val="300"/>
                        </a:spcAft>
                      </a:pPr>
                      <a:endParaRPr lang="en-US" sz="280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300"/>
                        </a:spcBef>
                        <a:spcAft>
                          <a:spcPts val="300"/>
                        </a:spcAft>
                      </a:pPr>
                      <a:endParaRPr lang="en-US" sz="280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038113"/>
                  </a:ext>
                </a:extLst>
              </a:tr>
            </a:tbl>
          </a:graphicData>
        </a:graphic>
      </p:graphicFrame>
      <p:sp>
        <p:nvSpPr>
          <p:cNvPr id="8" name="TextBox 7">
            <a:extLst>
              <a:ext uri="{FF2B5EF4-FFF2-40B4-BE49-F238E27FC236}">
                <a16:creationId xmlns:a16="http://schemas.microsoft.com/office/drawing/2014/main" id="{D04FA477-152E-3821-58A3-4FCABCB347D6}"/>
              </a:ext>
            </a:extLst>
          </p:cNvPr>
          <p:cNvSpPr txBox="1"/>
          <p:nvPr/>
        </p:nvSpPr>
        <p:spPr>
          <a:xfrm>
            <a:off x="3294743" y="1162957"/>
            <a:ext cx="6096000" cy="523220"/>
          </a:xfrm>
          <a:prstGeom prst="rect">
            <a:avLst/>
          </a:prstGeom>
          <a:noFill/>
        </p:spPr>
        <p:txBody>
          <a:bodyPr wrap="square">
            <a:spAutoFit/>
          </a:bodyPr>
          <a:lstStyle/>
          <a:p>
            <a:pPr algn="ct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Phiếu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 </a:t>
            </a:r>
            <a:endParaRPr lang="en-US" sz="28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6600185E-9C45-E765-9C27-743A76A18ED9}"/>
              </a:ext>
            </a:extLst>
          </p:cNvPr>
          <p:cNvSpPr txBox="1"/>
          <p:nvPr/>
        </p:nvSpPr>
        <p:spPr>
          <a:xfrm>
            <a:off x="1409075" y="2540333"/>
            <a:ext cx="4122852" cy="3970318"/>
          </a:xfrm>
          <a:prstGeom prst="rect">
            <a:avLst/>
          </a:prstGeom>
          <a:noFill/>
        </p:spPr>
        <p:txBody>
          <a:bodyPr wrap="square">
            <a:spAutoFit/>
          </a:bodyPr>
          <a:lstStyle/>
          <a:p>
            <a:pPr algn="ctr"/>
            <a:r>
              <a:rPr lang="en-US" sz="2800">
                <a:solidFill>
                  <a:srgbClr val="00B0F0"/>
                </a:solidFill>
                <a:effectLst/>
                <a:latin typeface="Times New Roman" panose="02020603050405020304" pitchFamily="18" charset="0"/>
                <a:cs typeface="Times New Roman" panose="02020603050405020304" pitchFamily="18" charset="0"/>
              </a:rPr>
              <a:t>Ánh sáng phản chiếu từ vật -&gt; khúc xạ qua giác mạc và thể thủy tinh -&gt; màng lưới -&gt; TB thụ cảm thị giác -&gt; dây thần kinh thị giác -&gt; vùng phân tích thị giác ở vỏ não =&gt; cảm nhận về hình ảnh của vật.</a:t>
            </a:r>
            <a:endParaRPr lang="en-US" sz="280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38C45878-26B0-D668-5A2E-D5EE33499914}"/>
              </a:ext>
            </a:extLst>
          </p:cNvPr>
          <p:cNvPicPr>
            <a:picLocks noChangeAspect="1"/>
          </p:cNvPicPr>
          <p:nvPr/>
        </p:nvPicPr>
        <p:blipFill>
          <a:blip r:embed="rId2"/>
          <a:stretch>
            <a:fillRect/>
          </a:stretch>
        </p:blipFill>
        <p:spPr>
          <a:xfrm>
            <a:off x="5801193" y="1686177"/>
            <a:ext cx="6320221" cy="4824474"/>
          </a:xfrm>
          <a:prstGeom prst="rect">
            <a:avLst/>
          </a:prstGeom>
        </p:spPr>
      </p:pic>
    </p:spTree>
    <p:extLst>
      <p:ext uri="{BB962C8B-B14F-4D97-AF65-F5344CB8AC3E}">
        <p14:creationId xmlns:p14="http://schemas.microsoft.com/office/powerpoint/2010/main" val="3050391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35CFBF78-B8B6-806D-8DFC-DA6801704333}"/>
              </a:ext>
            </a:extLst>
          </p:cNvPr>
          <p:cNvGraphicFramePr>
            <a:graphicFrameLocks noGrp="1"/>
          </p:cNvGraphicFramePr>
          <p:nvPr>
            <p:extLst>
              <p:ext uri="{D42A27DB-BD31-4B8C-83A1-F6EECF244321}">
                <p14:modId xmlns:p14="http://schemas.microsoft.com/office/powerpoint/2010/main" val="2315472081"/>
              </p:ext>
            </p:extLst>
          </p:nvPr>
        </p:nvGraphicFramePr>
        <p:xfrm>
          <a:off x="0" y="1750156"/>
          <a:ext cx="11547423" cy="5379720"/>
        </p:xfrm>
        <a:graphic>
          <a:graphicData uri="http://schemas.openxmlformats.org/drawingml/2006/table">
            <a:tbl>
              <a:tblPr firstRow="1" firstCol="1" bandRow="1">
                <a:tableStyleId>{5940675A-B579-460E-94D1-54222C63F5DA}</a:tableStyleId>
              </a:tblPr>
              <a:tblGrid>
                <a:gridCol w="4826833">
                  <a:extLst>
                    <a:ext uri="{9D8B030D-6E8A-4147-A177-3AD203B41FA5}">
                      <a16:colId xmlns:a16="http://schemas.microsoft.com/office/drawing/2014/main" val="1827278706"/>
                    </a:ext>
                  </a:extLst>
                </a:gridCol>
                <a:gridCol w="6720590">
                  <a:extLst>
                    <a:ext uri="{9D8B030D-6E8A-4147-A177-3AD203B41FA5}">
                      <a16:colId xmlns:a16="http://schemas.microsoft.com/office/drawing/2014/main" val="3553292245"/>
                    </a:ext>
                  </a:extLst>
                </a:gridCol>
              </a:tblGrid>
              <a:tr h="0">
                <a:tc>
                  <a:txBody>
                    <a:bodyPr/>
                    <a:lstStyle/>
                    <a:p>
                      <a:pPr algn="ctr">
                        <a:lnSpc>
                          <a:spcPct val="100000"/>
                        </a:lnSpc>
                        <a:spcBef>
                          <a:spcPts val="300"/>
                        </a:spcBef>
                        <a:spcAft>
                          <a:spcPts val="300"/>
                        </a:spcAft>
                      </a:pPr>
                      <a:r>
                        <a:rPr lang="en-US" sz="2800" dirty="0" err="1">
                          <a:solidFill>
                            <a:srgbClr val="FF0000"/>
                          </a:solidFill>
                          <a:effectLst/>
                        </a:rPr>
                        <a:t>Câu</a:t>
                      </a:r>
                      <a:r>
                        <a:rPr lang="en-US" sz="2800" dirty="0">
                          <a:solidFill>
                            <a:srgbClr val="FF0000"/>
                          </a:solidFill>
                          <a:effectLst/>
                        </a:rPr>
                        <a:t> </a:t>
                      </a:r>
                      <a:r>
                        <a:rPr lang="en-US" sz="2800" dirty="0" err="1">
                          <a:solidFill>
                            <a:srgbClr val="FF0000"/>
                          </a:solidFill>
                          <a:effectLst/>
                        </a:rPr>
                        <a:t>hỏi</a:t>
                      </a:r>
                      <a:endPar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0000"/>
                        </a:lnSpc>
                        <a:spcBef>
                          <a:spcPts val="300"/>
                        </a:spcBef>
                        <a:spcAft>
                          <a:spcPts val="300"/>
                        </a:spcAft>
                      </a:pPr>
                      <a:r>
                        <a:rPr lang="en-US" sz="2800" dirty="0" err="1">
                          <a:solidFill>
                            <a:srgbClr val="FF0000"/>
                          </a:solidFill>
                          <a:effectLst/>
                        </a:rPr>
                        <a:t>Trả</a:t>
                      </a:r>
                      <a:r>
                        <a:rPr lang="en-US" sz="2800" dirty="0">
                          <a:solidFill>
                            <a:srgbClr val="FF0000"/>
                          </a:solidFill>
                          <a:effectLst/>
                        </a:rPr>
                        <a:t> </a:t>
                      </a:r>
                      <a:r>
                        <a:rPr lang="en-US" sz="2800" dirty="0" err="1">
                          <a:solidFill>
                            <a:srgbClr val="FF0000"/>
                          </a:solidFill>
                          <a:effectLst/>
                        </a:rPr>
                        <a:t>lời</a:t>
                      </a:r>
                      <a:endPar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74722760"/>
                  </a:ext>
                </a:extLst>
              </a:tr>
              <a:tr h="0">
                <a:tc>
                  <a:txBody>
                    <a:bodyPr/>
                    <a:lstStyle/>
                    <a:p>
                      <a:pPr marL="0" indent="0" algn="l">
                        <a:lnSpc>
                          <a:spcPct val="100000"/>
                        </a:lnSpc>
                        <a:spcBef>
                          <a:spcPts val="300"/>
                        </a:spcBef>
                        <a:spcAft>
                          <a:spcPts val="300"/>
                        </a:spcAft>
                        <a:buNone/>
                      </a:pPr>
                      <a:r>
                        <a:rPr lang="en-US" sz="2800">
                          <a:effectLst/>
                          <a:latin typeface="Times New Roman" panose="02020603050405020304" pitchFamily="18" charset="0"/>
                          <a:cs typeface="Times New Roman" panose="02020603050405020304" pitchFamily="18" charset="0"/>
                        </a:rPr>
                        <a:t>1.Cấu </a:t>
                      </a:r>
                      <a:r>
                        <a:rPr lang="en-US" sz="2800" dirty="0" err="1">
                          <a:effectLst/>
                          <a:latin typeface="Times New Roman" panose="02020603050405020304" pitchFamily="18" charset="0"/>
                          <a:cs typeface="Times New Roman" panose="02020603050405020304" pitchFamily="18" charset="0"/>
                        </a:rPr>
                        <a:t>tạo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quan</a:t>
                      </a:r>
                      <a:r>
                        <a:rPr lang="en-US" sz="2800" dirty="0">
                          <a:effectLst/>
                          <a:latin typeface="Times New Roman" panose="02020603050405020304" pitchFamily="18" charset="0"/>
                          <a:cs typeface="Times New Roman" panose="02020603050405020304" pitchFamily="18" charset="0"/>
                        </a:rPr>
                        <a:t> </a:t>
                      </a:r>
                      <a:r>
                        <a:rPr lang="en-US" sz="2800" err="1">
                          <a:effectLst/>
                          <a:latin typeface="Times New Roman" panose="02020603050405020304" pitchFamily="18" charset="0"/>
                          <a:cs typeface="Times New Roman" panose="02020603050405020304" pitchFamily="18" charset="0"/>
                        </a:rPr>
                        <a:t>thính</a:t>
                      </a:r>
                      <a:r>
                        <a:rPr lang="en-US" sz="2800">
                          <a:effectLst/>
                          <a:latin typeface="Times New Roman" panose="02020603050405020304" pitchFamily="18" charset="0"/>
                          <a:cs typeface="Times New Roman" panose="02020603050405020304" pitchFamily="18" charset="0"/>
                        </a:rPr>
                        <a:t> giác</a:t>
                      </a:r>
                    </a:p>
                    <a:p>
                      <a:pPr marL="0" indent="0" algn="l">
                        <a:lnSpc>
                          <a:spcPct val="100000"/>
                        </a:lnSpc>
                        <a:spcBef>
                          <a:spcPts val="300"/>
                        </a:spcBef>
                        <a:spcAft>
                          <a:spcPts val="300"/>
                        </a:spcAft>
                        <a:buNone/>
                      </a:pPr>
                      <a:endParaRPr lang="en-US" sz="2800">
                        <a:effectLst/>
                        <a:latin typeface="Times New Roman" panose="02020603050405020304" pitchFamily="18" charset="0"/>
                        <a:cs typeface="Times New Roman" panose="02020603050405020304" pitchFamily="18" charset="0"/>
                      </a:endParaRPr>
                    </a:p>
                    <a:p>
                      <a:pPr marL="0" indent="0" algn="l">
                        <a:lnSpc>
                          <a:spcPct val="100000"/>
                        </a:lnSpc>
                        <a:spcBef>
                          <a:spcPts val="300"/>
                        </a:spcBef>
                        <a:spcAft>
                          <a:spcPts val="300"/>
                        </a:spcAft>
                        <a:buNone/>
                      </a:pPr>
                      <a:endParaRPr lang="en-US" sz="2800">
                        <a:effectLst/>
                        <a:latin typeface="Times New Roman" panose="02020603050405020304" pitchFamily="18" charset="0"/>
                        <a:cs typeface="Times New Roman" panose="02020603050405020304" pitchFamily="18" charset="0"/>
                      </a:endParaRPr>
                    </a:p>
                    <a:p>
                      <a:pPr marL="514350" indent="-514350" algn="just">
                        <a:lnSpc>
                          <a:spcPct val="100000"/>
                        </a:lnSpc>
                        <a:spcBef>
                          <a:spcPts val="300"/>
                        </a:spcBef>
                        <a:spcAft>
                          <a:spcPts val="300"/>
                        </a:spcAft>
                        <a:buAutoNum type="arabicPeriod"/>
                      </a:pPr>
                      <a:endPar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514350" indent="-514350" algn="just">
                        <a:lnSpc>
                          <a:spcPct val="100000"/>
                        </a:lnSpc>
                        <a:spcBef>
                          <a:spcPts val="300"/>
                        </a:spcBef>
                        <a:spcAft>
                          <a:spcPts val="300"/>
                        </a:spcAft>
                        <a:buAutoNum type="arabicPeriod"/>
                      </a:pPr>
                      <a:endPar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514350" indent="-514350" algn="just">
                        <a:lnSpc>
                          <a:spcPct val="100000"/>
                        </a:lnSpc>
                        <a:spcBef>
                          <a:spcPts val="300"/>
                        </a:spcBef>
                        <a:spcAft>
                          <a:spcPts val="300"/>
                        </a:spcAft>
                        <a:buAutoNum type="arabicPeriod"/>
                      </a:pPr>
                      <a:endPar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514350" indent="-514350" algn="just">
                        <a:lnSpc>
                          <a:spcPct val="100000"/>
                        </a:lnSpc>
                        <a:spcBef>
                          <a:spcPts val="300"/>
                        </a:spcBef>
                        <a:spcAft>
                          <a:spcPts val="300"/>
                        </a:spcAft>
                        <a:buAutoNum type="arabicPeriod"/>
                      </a:pPr>
                      <a:endPar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514350" indent="-514350" algn="just">
                        <a:lnSpc>
                          <a:spcPct val="100000"/>
                        </a:lnSpc>
                        <a:spcBef>
                          <a:spcPts val="300"/>
                        </a:spcBef>
                        <a:spcAft>
                          <a:spcPts val="300"/>
                        </a:spcAft>
                        <a:buAutoNum type="arabicPeriod"/>
                      </a:pPr>
                      <a:endPar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514350" indent="-514350" algn="just">
                        <a:lnSpc>
                          <a:spcPct val="100000"/>
                        </a:lnSpc>
                        <a:spcBef>
                          <a:spcPts val="300"/>
                        </a:spcBef>
                        <a:spcAft>
                          <a:spcPts val="300"/>
                        </a:spcAft>
                        <a:buAutoNum type="arabicPeriod"/>
                      </a:pPr>
                      <a:endPar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514350" indent="-514350" algn="just">
                        <a:lnSpc>
                          <a:spcPct val="100000"/>
                        </a:lnSpc>
                        <a:spcBef>
                          <a:spcPts val="300"/>
                        </a:spcBef>
                        <a:spcAft>
                          <a:spcPts val="300"/>
                        </a:spcAft>
                        <a:buAutoNum type="arabicPeriod"/>
                      </a:pP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0000"/>
                        </a:lnSpc>
                        <a:spcBef>
                          <a:spcPts val="300"/>
                        </a:spcBef>
                        <a:spcAft>
                          <a:spcPts val="300"/>
                        </a:spcAft>
                      </a:pP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93534390"/>
                  </a:ext>
                </a:extLst>
              </a:tr>
            </a:tbl>
          </a:graphicData>
        </a:graphic>
      </p:graphicFrame>
      <p:sp>
        <p:nvSpPr>
          <p:cNvPr id="8" name="TextBox 7">
            <a:extLst>
              <a:ext uri="{FF2B5EF4-FFF2-40B4-BE49-F238E27FC236}">
                <a16:creationId xmlns:a16="http://schemas.microsoft.com/office/drawing/2014/main" id="{F0678943-B2A5-74EA-1187-B6DD21902884}"/>
              </a:ext>
            </a:extLst>
          </p:cNvPr>
          <p:cNvSpPr txBox="1"/>
          <p:nvPr/>
        </p:nvSpPr>
        <p:spPr>
          <a:xfrm>
            <a:off x="3702571" y="1206653"/>
            <a:ext cx="3522688" cy="523220"/>
          </a:xfrm>
          <a:prstGeom prst="rect">
            <a:avLst/>
          </a:prstGeom>
          <a:noFill/>
        </p:spPr>
        <p:txBody>
          <a:bodyPr wrap="square">
            <a:spAutoFit/>
          </a:bodyPr>
          <a:lstStyle/>
          <a:p>
            <a:pPr algn="ct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Phiếu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 </a:t>
            </a:r>
            <a:endParaRPr lang="en-US" sz="28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D3DBE828-EE29-582C-2D2B-286E740B4DCA}"/>
              </a:ext>
            </a:extLst>
          </p:cNvPr>
          <p:cNvSpPr txBox="1"/>
          <p:nvPr/>
        </p:nvSpPr>
        <p:spPr>
          <a:xfrm>
            <a:off x="4811843" y="2202720"/>
            <a:ext cx="6735580" cy="3924151"/>
          </a:xfrm>
          <a:prstGeom prst="rect">
            <a:avLst/>
          </a:prstGeom>
          <a:noFill/>
        </p:spPr>
        <p:txBody>
          <a:bodyPr wrap="square">
            <a:spAutoFit/>
          </a:bodyPr>
          <a:lstStyle/>
          <a:p>
            <a:pPr algn="just">
              <a:lnSpc>
                <a:spcPct val="100000"/>
              </a:lnSpc>
              <a:spcBef>
                <a:spcPts val="300"/>
              </a:spcBef>
              <a:spcAft>
                <a:spcPts val="300"/>
              </a:spcAft>
            </a:pPr>
            <a:r>
              <a:rPr lang="en-US" sz="2800">
                <a:effectLst/>
                <a:latin typeface="Times New Roman" panose="02020603050405020304" pitchFamily="18" charset="0"/>
                <a:cs typeface="Times New Roman" panose="02020603050405020304" pitchFamily="18" charset="0"/>
              </a:rPr>
              <a:t>- Cấu tạo: </a:t>
            </a:r>
          </a:p>
          <a:p>
            <a:pPr algn="just">
              <a:lnSpc>
                <a:spcPct val="100000"/>
              </a:lnSpc>
              <a:spcBef>
                <a:spcPts val="300"/>
              </a:spcBef>
              <a:spcAft>
                <a:spcPts val="300"/>
              </a:spcAft>
            </a:pPr>
            <a:r>
              <a:rPr lang="en-US" sz="2800">
                <a:effectLst/>
                <a:latin typeface="Times New Roman" panose="02020603050405020304" pitchFamily="18" charset="0"/>
                <a:cs typeface="Times New Roman" panose="02020603050405020304" pitchFamily="18" charset="0"/>
              </a:rPr>
              <a:t>+Tai: Tai ngoài (vành tai, ống tai)</a:t>
            </a:r>
          </a:p>
          <a:p>
            <a:pPr algn="just">
              <a:lnSpc>
                <a:spcPct val="100000"/>
              </a:lnSpc>
              <a:spcBef>
                <a:spcPts val="300"/>
              </a:spcBef>
              <a:spcAft>
                <a:spcPts val="300"/>
              </a:spcAft>
            </a:pPr>
            <a:r>
              <a:rPr lang="en-US" sz="2800">
                <a:effectLst/>
                <a:latin typeface="Times New Roman" panose="02020603050405020304" pitchFamily="18" charset="0"/>
                <a:cs typeface="Times New Roman" panose="02020603050405020304" pitchFamily="18" charset="0"/>
              </a:rPr>
              <a:t>          Tai giữa (màng nhĩ, chuỗi xương tai): thông với khoang miệng</a:t>
            </a:r>
          </a:p>
          <a:p>
            <a:pPr algn="just">
              <a:lnSpc>
                <a:spcPct val="100000"/>
              </a:lnSpc>
              <a:spcBef>
                <a:spcPts val="300"/>
              </a:spcBef>
              <a:spcAft>
                <a:spcPts val="300"/>
              </a:spcAft>
            </a:pPr>
            <a:r>
              <a:rPr lang="en-US" sz="2800">
                <a:effectLst/>
                <a:latin typeface="Times New Roman" panose="02020603050405020304" pitchFamily="18" charset="0"/>
                <a:cs typeface="Times New Roman" panose="02020603050405020304" pitchFamily="18" charset="0"/>
              </a:rPr>
              <a:t>          Tai trong: ốc tai (cơ quan thụ cảm âm thanh</a:t>
            </a:r>
          </a:p>
          <a:p>
            <a:pPr algn="just">
              <a:lnSpc>
                <a:spcPct val="100000"/>
              </a:lnSpc>
              <a:spcBef>
                <a:spcPts val="300"/>
              </a:spcBef>
              <a:spcAft>
                <a:spcPts val="300"/>
              </a:spcAft>
            </a:pPr>
            <a:r>
              <a:rPr lang="en-US" sz="2800">
                <a:effectLst/>
                <a:latin typeface="Times New Roman" panose="02020603050405020304" pitchFamily="18" charset="0"/>
                <a:cs typeface="Times New Roman" panose="02020603050405020304" pitchFamily="18" charset="0"/>
              </a:rPr>
              <a:t>+Dây thần kinh </a:t>
            </a:r>
          </a:p>
          <a:p>
            <a:pPr algn="just">
              <a:lnSpc>
                <a:spcPct val="100000"/>
              </a:lnSpc>
              <a:spcBef>
                <a:spcPts val="300"/>
              </a:spcBef>
              <a:spcAft>
                <a:spcPts val="300"/>
              </a:spcAft>
            </a:pPr>
            <a:r>
              <a:rPr lang="en-US" sz="2800">
                <a:effectLst/>
                <a:latin typeface="Times New Roman" panose="02020603050405020304" pitchFamily="18" charset="0"/>
                <a:cs typeface="Times New Roman" panose="02020603050405020304" pitchFamily="18" charset="0"/>
              </a:rPr>
              <a:t>+ Vùng thính giác ở vỏ não</a:t>
            </a: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97E7EEFA-8D6F-CD80-4B81-4D1796119C0B}"/>
              </a:ext>
            </a:extLst>
          </p:cNvPr>
          <p:cNvPicPr>
            <a:picLocks noChangeAspect="1"/>
          </p:cNvPicPr>
          <p:nvPr/>
        </p:nvPicPr>
        <p:blipFill>
          <a:blip r:embed="rId2"/>
          <a:stretch>
            <a:fillRect/>
          </a:stretch>
        </p:blipFill>
        <p:spPr>
          <a:xfrm>
            <a:off x="0" y="2608289"/>
            <a:ext cx="4811843" cy="4249711"/>
          </a:xfrm>
          <a:prstGeom prst="rect">
            <a:avLst/>
          </a:prstGeom>
        </p:spPr>
      </p:pic>
    </p:spTree>
    <p:extLst>
      <p:ext uri="{BB962C8B-B14F-4D97-AF65-F5344CB8AC3E}">
        <p14:creationId xmlns:p14="http://schemas.microsoft.com/office/powerpoint/2010/main" val="2972165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66F8E-052F-A8F9-2C05-972D1DEA9103}"/>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F1D5AEC7-2726-CD06-C79F-4ADBB26EA1D2}"/>
              </a:ext>
            </a:extLst>
          </p:cNvPr>
          <p:cNvGraphicFramePr>
            <a:graphicFrameLocks noGrp="1"/>
          </p:cNvGraphicFramePr>
          <p:nvPr>
            <p:extLst>
              <p:ext uri="{D42A27DB-BD31-4B8C-83A1-F6EECF244321}">
                <p14:modId xmlns:p14="http://schemas.microsoft.com/office/powerpoint/2010/main" val="996105747"/>
              </p:ext>
            </p:extLst>
          </p:nvPr>
        </p:nvGraphicFramePr>
        <p:xfrm>
          <a:off x="508000" y="1750156"/>
          <a:ext cx="11074400" cy="1280160"/>
        </p:xfrm>
        <a:graphic>
          <a:graphicData uri="http://schemas.openxmlformats.org/drawingml/2006/table">
            <a:tbl>
              <a:tblPr firstRow="1" firstCol="1" bandRow="1">
                <a:tableStyleId>{5940675A-B579-460E-94D1-54222C63F5DA}</a:tableStyleId>
              </a:tblPr>
              <a:tblGrid>
                <a:gridCol w="2588244">
                  <a:extLst>
                    <a:ext uri="{9D8B030D-6E8A-4147-A177-3AD203B41FA5}">
                      <a16:colId xmlns:a16="http://schemas.microsoft.com/office/drawing/2014/main" val="1827278706"/>
                    </a:ext>
                  </a:extLst>
                </a:gridCol>
                <a:gridCol w="8486156">
                  <a:extLst>
                    <a:ext uri="{9D8B030D-6E8A-4147-A177-3AD203B41FA5}">
                      <a16:colId xmlns:a16="http://schemas.microsoft.com/office/drawing/2014/main" val="3553292245"/>
                    </a:ext>
                  </a:extLst>
                </a:gridCol>
              </a:tblGrid>
              <a:tr h="0">
                <a:tc>
                  <a:txBody>
                    <a:bodyPr/>
                    <a:lstStyle/>
                    <a:p>
                      <a:pPr algn="ctr">
                        <a:lnSpc>
                          <a:spcPct val="100000"/>
                        </a:lnSpc>
                        <a:spcBef>
                          <a:spcPts val="300"/>
                        </a:spcBef>
                        <a:spcAft>
                          <a:spcPts val="300"/>
                        </a:spcAft>
                      </a:pPr>
                      <a:r>
                        <a:rPr lang="en-US" sz="2800" dirty="0" err="1">
                          <a:solidFill>
                            <a:srgbClr val="FF0000"/>
                          </a:solidFill>
                          <a:effectLst/>
                        </a:rPr>
                        <a:t>Câu</a:t>
                      </a:r>
                      <a:r>
                        <a:rPr lang="en-US" sz="2800" dirty="0">
                          <a:solidFill>
                            <a:srgbClr val="FF0000"/>
                          </a:solidFill>
                          <a:effectLst/>
                        </a:rPr>
                        <a:t> </a:t>
                      </a:r>
                      <a:r>
                        <a:rPr lang="en-US" sz="2800" dirty="0" err="1">
                          <a:solidFill>
                            <a:srgbClr val="FF0000"/>
                          </a:solidFill>
                          <a:effectLst/>
                        </a:rPr>
                        <a:t>hỏi</a:t>
                      </a:r>
                      <a:endPar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0000"/>
                        </a:lnSpc>
                        <a:spcBef>
                          <a:spcPts val="300"/>
                        </a:spcBef>
                        <a:spcAft>
                          <a:spcPts val="300"/>
                        </a:spcAft>
                      </a:pPr>
                      <a:r>
                        <a:rPr lang="en-US" sz="2800" dirty="0" err="1">
                          <a:solidFill>
                            <a:srgbClr val="FF0000"/>
                          </a:solidFill>
                          <a:effectLst/>
                        </a:rPr>
                        <a:t>Trả</a:t>
                      </a:r>
                      <a:r>
                        <a:rPr lang="en-US" sz="2800" dirty="0">
                          <a:solidFill>
                            <a:srgbClr val="FF0000"/>
                          </a:solidFill>
                          <a:effectLst/>
                        </a:rPr>
                        <a:t> </a:t>
                      </a:r>
                      <a:r>
                        <a:rPr lang="en-US" sz="2800" dirty="0" err="1">
                          <a:solidFill>
                            <a:srgbClr val="FF0000"/>
                          </a:solidFill>
                          <a:effectLst/>
                        </a:rPr>
                        <a:t>lời</a:t>
                      </a:r>
                      <a:endPar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74722760"/>
                  </a:ext>
                </a:extLst>
              </a:tr>
              <a:tr h="0">
                <a:tc>
                  <a:txBody>
                    <a:bodyPr/>
                    <a:lstStyle/>
                    <a:p>
                      <a:pPr algn="just">
                        <a:lnSpc>
                          <a:spcPct val="100000"/>
                        </a:lnSpc>
                        <a:spcBef>
                          <a:spcPts val="300"/>
                        </a:spcBef>
                        <a:spcAft>
                          <a:spcPts val="300"/>
                        </a:spcAft>
                      </a:pPr>
                      <a:r>
                        <a:rPr lang="en-US" sz="2800">
                          <a:effectLst/>
                          <a:latin typeface="Times New Roman" panose="02020603050405020304" pitchFamily="18" charset="0"/>
                          <a:cs typeface="Times New Roman" panose="02020603050405020304" pitchFamily="18" charset="0"/>
                        </a:rPr>
                        <a:t>2. Chức năng cơ quan thính giác</a:t>
                      </a:r>
                      <a:endPar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0000"/>
                        </a:lnSpc>
                        <a:spcBef>
                          <a:spcPts val="300"/>
                        </a:spcBef>
                        <a:spcAft>
                          <a:spcPts val="300"/>
                        </a:spcAft>
                      </a:pPr>
                      <a:r>
                        <a:rPr lang="en-US" sz="2800" dirty="0">
                          <a:effectLst/>
                          <a:latin typeface="Times New Roman" panose="02020603050405020304" pitchFamily="18" charset="0"/>
                          <a:cs typeface="Times New Roman" panose="02020603050405020304" pitchFamily="18" charset="0"/>
                        </a:rPr>
                        <a:t>Thu </a:t>
                      </a:r>
                      <a:r>
                        <a:rPr lang="en-US" sz="2800" dirty="0" err="1">
                          <a:effectLst/>
                          <a:latin typeface="Times New Roman" panose="02020603050405020304" pitchFamily="18" charset="0"/>
                          <a:cs typeface="Times New Roman" panose="02020603050405020304" pitchFamily="18" charset="0"/>
                        </a:rPr>
                        <a:t>nhận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âm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thanh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môi</a:t>
                      </a:r>
                      <a:r>
                        <a:rPr lang="en-US" sz="2800" dirty="0">
                          <a:effectLst/>
                          <a:latin typeface="Times New Roman" panose="02020603050405020304" pitchFamily="18" charset="0"/>
                          <a:cs typeface="Times New Roman" panose="02020603050405020304" pitchFamily="18" charset="0"/>
                        </a:rPr>
                        <a:t> trường, </a:t>
                      </a:r>
                      <a:r>
                        <a:rPr lang="en-US" sz="2800" dirty="0" err="1">
                          <a:effectLst/>
                          <a:latin typeface="Times New Roman" panose="02020603050405020304" pitchFamily="18" charset="0"/>
                          <a:cs typeface="Times New Roman" panose="02020603050405020304" pitchFamily="18" charset="0"/>
                        </a:rPr>
                        <a:t>giúp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não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nhận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biết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xử</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lí</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thông</a:t>
                      </a:r>
                      <a:r>
                        <a:rPr lang="en-US" sz="2800" dirty="0">
                          <a:effectLst/>
                          <a:latin typeface="Times New Roman" panose="02020603050405020304" pitchFamily="18" charset="0"/>
                          <a:cs typeface="Times New Roman" panose="02020603050405020304" pitchFamily="18" charset="0"/>
                        </a:rPr>
                        <a:t> tin </a:t>
                      </a:r>
                      <a:r>
                        <a:rPr lang="en-US" sz="2800" dirty="0" err="1">
                          <a:effectLst/>
                          <a:latin typeface="Times New Roman" panose="02020603050405020304" pitchFamily="18" charset="0"/>
                          <a:cs typeface="Times New Roman" panose="02020603050405020304" pitchFamily="18" charset="0"/>
                        </a:rPr>
                        <a:t>để</a:t>
                      </a:r>
                      <a:r>
                        <a:rPr lang="en-US" sz="2800" dirty="0">
                          <a:effectLst/>
                          <a:latin typeface="Times New Roman" panose="02020603050405020304" pitchFamily="18" charset="0"/>
                          <a:cs typeface="Times New Roman" panose="02020603050405020304" pitchFamily="18" charset="0"/>
                        </a:rPr>
                        <a:t> ta </a:t>
                      </a:r>
                      <a:r>
                        <a:rPr lang="en-US" sz="2800" dirty="0" err="1">
                          <a:effectLst/>
                          <a:latin typeface="Times New Roman" panose="02020603050405020304" pitchFamily="18" charset="0"/>
                          <a:cs typeface="Times New Roman" panose="02020603050405020304" pitchFamily="18" charset="0"/>
                        </a:rPr>
                        <a:t>biết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âm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thanh</a:t>
                      </a:r>
                      <a:r>
                        <a:rPr lang="en-US" sz="2800" dirty="0">
                          <a:effectLst/>
                          <a:latin typeface="Times New Roman" panose="02020603050405020304" pitchFamily="18" charset="0"/>
                          <a:cs typeface="Times New Roman" panose="02020603050405020304" pitchFamily="18" charset="0"/>
                        </a:rPr>
                        <a:t>.</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78943860"/>
                  </a:ext>
                </a:extLst>
              </a:tr>
            </a:tbl>
          </a:graphicData>
        </a:graphic>
      </p:graphicFrame>
      <p:sp>
        <p:nvSpPr>
          <p:cNvPr id="8" name="TextBox 7">
            <a:extLst>
              <a:ext uri="{FF2B5EF4-FFF2-40B4-BE49-F238E27FC236}">
                <a16:creationId xmlns:a16="http://schemas.microsoft.com/office/drawing/2014/main" id="{208DC3B8-8ECA-D646-E315-D6DBA77B0807}"/>
              </a:ext>
            </a:extLst>
          </p:cNvPr>
          <p:cNvSpPr txBox="1"/>
          <p:nvPr/>
        </p:nvSpPr>
        <p:spPr>
          <a:xfrm>
            <a:off x="0" y="1206653"/>
            <a:ext cx="12191999" cy="523220"/>
          </a:xfrm>
          <a:prstGeom prst="rect">
            <a:avLst/>
          </a:prstGeom>
          <a:noFill/>
        </p:spPr>
        <p:txBody>
          <a:bodyPr wrap="square">
            <a:spAutoFit/>
          </a:bodyPr>
          <a:lstStyle/>
          <a:p>
            <a:pPr algn="ct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Phiếu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7895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C2E69B-7AA6-4741-F07F-C33F466CE503}"/>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85BBC6F-0378-E164-95C5-54D1D2D85C25}"/>
              </a:ext>
            </a:extLst>
          </p:cNvPr>
          <p:cNvGraphicFramePr>
            <a:graphicFrameLocks noGrp="1"/>
          </p:cNvGraphicFramePr>
          <p:nvPr/>
        </p:nvGraphicFramePr>
        <p:xfrm>
          <a:off x="566738" y="1426714"/>
          <a:ext cx="11175319" cy="2665919"/>
        </p:xfrm>
        <a:graphic>
          <a:graphicData uri="http://schemas.openxmlformats.org/drawingml/2006/table">
            <a:tbl>
              <a:tblPr firstRow="1" firstCol="1" bandRow="1">
                <a:tableStyleId>{5940675A-B579-460E-94D1-54222C63F5DA}</a:tableStyleId>
              </a:tblPr>
              <a:tblGrid>
                <a:gridCol w="2295210">
                  <a:extLst>
                    <a:ext uri="{9D8B030D-6E8A-4147-A177-3AD203B41FA5}">
                      <a16:colId xmlns:a16="http://schemas.microsoft.com/office/drawing/2014/main" val="111913569"/>
                    </a:ext>
                  </a:extLst>
                </a:gridCol>
                <a:gridCol w="8880109">
                  <a:extLst>
                    <a:ext uri="{9D8B030D-6E8A-4147-A177-3AD203B41FA5}">
                      <a16:colId xmlns:a16="http://schemas.microsoft.com/office/drawing/2014/main" val="446002523"/>
                    </a:ext>
                  </a:extLst>
                </a:gridCol>
              </a:tblGrid>
              <a:tr h="959039">
                <a:tc>
                  <a:txBody>
                    <a:bodyPr/>
                    <a:lstStyle/>
                    <a:p>
                      <a:pPr algn="ctr">
                        <a:lnSpc>
                          <a:spcPct val="100000"/>
                        </a:lnSpc>
                        <a:spcBef>
                          <a:spcPts val="300"/>
                        </a:spcBef>
                        <a:spcAft>
                          <a:spcPts val="300"/>
                        </a:spcAft>
                      </a:pPr>
                      <a:r>
                        <a:rPr lang="en-US" sz="2800" b="1" dirty="0" err="1">
                          <a:solidFill>
                            <a:srgbClr val="FF0000"/>
                          </a:solidFill>
                          <a:effectLst/>
                          <a:latin typeface="Times New Roman" panose="02020603050405020304" pitchFamily="18" charset="0"/>
                          <a:cs typeface="Times New Roman" panose="02020603050405020304" pitchFamily="18" charset="0"/>
                        </a:rPr>
                        <a:t>Câu</a:t>
                      </a:r>
                      <a:r>
                        <a:rPr lang="en-US" sz="2800" b="1" dirty="0">
                          <a:solidFill>
                            <a:srgbClr val="FF0000"/>
                          </a:solidFill>
                          <a:effectLst/>
                          <a:latin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cs typeface="Times New Roman" panose="02020603050405020304" pitchFamily="18" charset="0"/>
                        </a:rPr>
                        <a:t>hỏi</a:t>
                      </a:r>
                      <a:endPar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0000"/>
                        </a:lnSpc>
                        <a:spcBef>
                          <a:spcPts val="300"/>
                        </a:spcBef>
                        <a:spcAft>
                          <a:spcPts val="300"/>
                        </a:spcAft>
                      </a:pPr>
                      <a:r>
                        <a:rPr lang="en-US" sz="2800" b="1" dirty="0" err="1">
                          <a:solidFill>
                            <a:srgbClr val="FF0000"/>
                          </a:solidFill>
                          <a:effectLst/>
                          <a:latin typeface="Times New Roman" panose="02020603050405020304" pitchFamily="18" charset="0"/>
                          <a:cs typeface="Times New Roman" panose="02020603050405020304" pitchFamily="18" charset="0"/>
                        </a:rPr>
                        <a:t>Trả</a:t>
                      </a:r>
                      <a:r>
                        <a:rPr lang="en-US" sz="2800" b="1" dirty="0">
                          <a:solidFill>
                            <a:srgbClr val="FF0000"/>
                          </a:solidFill>
                          <a:effectLst/>
                          <a:latin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cs typeface="Times New Roman" panose="02020603050405020304" pitchFamily="18" charset="0"/>
                        </a:rPr>
                        <a:t>lời</a:t>
                      </a:r>
                      <a:endPar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24754562"/>
                  </a:ext>
                </a:extLst>
              </a:tr>
              <a:tr h="0">
                <a:tc>
                  <a:txBody>
                    <a:bodyPr/>
                    <a:lstStyle/>
                    <a:p>
                      <a:pPr algn="just">
                        <a:lnSpc>
                          <a:spcPct val="100000"/>
                        </a:lnSpc>
                        <a:spcBef>
                          <a:spcPts val="300"/>
                        </a:spcBef>
                        <a:spcAft>
                          <a:spcPts val="300"/>
                        </a:spcAft>
                      </a:pPr>
                      <a:r>
                        <a:rPr lang="en-US" sz="2800" b="0" dirty="0">
                          <a:solidFill>
                            <a:srgbClr val="0070C0"/>
                          </a:solidFill>
                          <a:effectLst/>
                          <a:latin typeface="Times New Roman" panose="02020603050405020304" pitchFamily="18" charset="0"/>
                          <a:cs typeface="Times New Roman" panose="02020603050405020304" pitchFamily="18" charset="0"/>
                        </a:rPr>
                        <a:t>3. </a:t>
                      </a:r>
                      <a:r>
                        <a:rPr lang="en-US" sz="2800" b="0" dirty="0" err="1">
                          <a:solidFill>
                            <a:srgbClr val="0070C0"/>
                          </a:solidFill>
                          <a:effectLst/>
                          <a:latin typeface="Times New Roman" panose="02020603050405020304" pitchFamily="18" charset="0"/>
                          <a:cs typeface="Times New Roman" panose="02020603050405020304" pitchFamily="18" charset="0"/>
                        </a:rPr>
                        <a:t>Quá</a:t>
                      </a:r>
                      <a:r>
                        <a:rPr lang="en-US" sz="2800" b="0" dirty="0">
                          <a:solidFill>
                            <a:srgbClr val="0070C0"/>
                          </a:solidFill>
                          <a:effectLst/>
                          <a:latin typeface="Times New Roman" panose="02020603050405020304" pitchFamily="18" charset="0"/>
                          <a:cs typeface="Times New Roman" panose="02020603050405020304" pitchFamily="18" charset="0"/>
                        </a:rPr>
                        <a:t> </a:t>
                      </a:r>
                      <a:r>
                        <a:rPr lang="en-US" sz="2800" b="0" dirty="0" err="1">
                          <a:solidFill>
                            <a:srgbClr val="0070C0"/>
                          </a:solidFill>
                          <a:effectLst/>
                          <a:latin typeface="Times New Roman" panose="02020603050405020304" pitchFamily="18" charset="0"/>
                          <a:cs typeface="Times New Roman" panose="02020603050405020304" pitchFamily="18" charset="0"/>
                        </a:rPr>
                        <a:t>trình</a:t>
                      </a:r>
                      <a:r>
                        <a:rPr lang="en-US" sz="2800" b="0" dirty="0">
                          <a:solidFill>
                            <a:srgbClr val="0070C0"/>
                          </a:solidFill>
                          <a:effectLst/>
                          <a:latin typeface="Times New Roman" panose="02020603050405020304" pitchFamily="18" charset="0"/>
                          <a:cs typeface="Times New Roman" panose="02020603050405020304" pitchFamily="18" charset="0"/>
                        </a:rPr>
                        <a:t> </a:t>
                      </a:r>
                      <a:r>
                        <a:rPr lang="en-US" sz="2800" b="0" dirty="0" err="1">
                          <a:solidFill>
                            <a:srgbClr val="0070C0"/>
                          </a:solidFill>
                          <a:effectLst/>
                          <a:latin typeface="Times New Roman" panose="02020603050405020304" pitchFamily="18" charset="0"/>
                          <a:cs typeface="Times New Roman" panose="02020603050405020304" pitchFamily="18" charset="0"/>
                        </a:rPr>
                        <a:t>thu</a:t>
                      </a:r>
                      <a:r>
                        <a:rPr lang="en-US" sz="2800" b="0" dirty="0">
                          <a:solidFill>
                            <a:srgbClr val="0070C0"/>
                          </a:solidFill>
                          <a:effectLst/>
                          <a:latin typeface="Times New Roman" panose="02020603050405020304" pitchFamily="18" charset="0"/>
                          <a:cs typeface="Times New Roman" panose="02020603050405020304" pitchFamily="18" charset="0"/>
                        </a:rPr>
                        <a:t> </a:t>
                      </a:r>
                      <a:r>
                        <a:rPr lang="en-US" sz="2800" b="0" dirty="0" err="1">
                          <a:solidFill>
                            <a:srgbClr val="0070C0"/>
                          </a:solidFill>
                          <a:effectLst/>
                          <a:latin typeface="Times New Roman" panose="02020603050405020304" pitchFamily="18" charset="0"/>
                          <a:cs typeface="Times New Roman" panose="02020603050405020304" pitchFamily="18" charset="0"/>
                        </a:rPr>
                        <a:t>nhận</a:t>
                      </a:r>
                      <a:r>
                        <a:rPr lang="en-US" sz="2800" b="0" dirty="0">
                          <a:solidFill>
                            <a:srgbClr val="0070C0"/>
                          </a:solidFill>
                          <a:effectLst/>
                          <a:latin typeface="Times New Roman" panose="02020603050405020304" pitchFamily="18" charset="0"/>
                          <a:cs typeface="Times New Roman" panose="02020603050405020304" pitchFamily="18" charset="0"/>
                        </a:rPr>
                        <a:t> </a:t>
                      </a:r>
                      <a:r>
                        <a:rPr lang="en-US" sz="2800" b="0" dirty="0" err="1">
                          <a:solidFill>
                            <a:srgbClr val="0070C0"/>
                          </a:solidFill>
                          <a:effectLst/>
                          <a:latin typeface="Times New Roman" panose="02020603050405020304" pitchFamily="18" charset="0"/>
                          <a:cs typeface="Times New Roman" panose="02020603050405020304" pitchFamily="18" charset="0"/>
                        </a:rPr>
                        <a:t>âm</a:t>
                      </a:r>
                      <a:r>
                        <a:rPr lang="en-US" sz="2800" b="0" dirty="0">
                          <a:solidFill>
                            <a:srgbClr val="0070C0"/>
                          </a:solidFill>
                          <a:effectLst/>
                          <a:latin typeface="Times New Roman" panose="02020603050405020304" pitchFamily="18" charset="0"/>
                          <a:cs typeface="Times New Roman" panose="02020603050405020304" pitchFamily="18" charset="0"/>
                        </a:rPr>
                        <a:t> </a:t>
                      </a:r>
                      <a:r>
                        <a:rPr lang="en-US" sz="2800" b="0" dirty="0" err="1">
                          <a:solidFill>
                            <a:srgbClr val="0070C0"/>
                          </a:solidFill>
                          <a:effectLst/>
                          <a:latin typeface="Times New Roman" panose="02020603050405020304" pitchFamily="18" charset="0"/>
                          <a:cs typeface="Times New Roman" panose="02020603050405020304" pitchFamily="18" charset="0"/>
                        </a:rPr>
                        <a:t>thanh</a:t>
                      </a:r>
                      <a:endParaRPr lang="en-US" sz="2800" b="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0000"/>
                        </a:lnSpc>
                        <a:spcBef>
                          <a:spcPts val="300"/>
                        </a:spcBef>
                        <a:spcAft>
                          <a:spcPts val="300"/>
                        </a:spcAft>
                      </a:pPr>
                      <a:r>
                        <a:rPr lang="en-US" sz="2800" b="0" dirty="0" err="1">
                          <a:solidFill>
                            <a:srgbClr val="0070C0"/>
                          </a:solidFill>
                          <a:effectLst/>
                          <a:latin typeface="Times New Roman" panose="02020603050405020304" pitchFamily="18" charset="0"/>
                          <a:cs typeface="Times New Roman" panose="02020603050405020304" pitchFamily="18" charset="0"/>
                        </a:rPr>
                        <a:t>Âm</a:t>
                      </a:r>
                      <a:r>
                        <a:rPr lang="en-US" sz="2800" b="0" dirty="0">
                          <a:solidFill>
                            <a:srgbClr val="0070C0"/>
                          </a:solidFill>
                          <a:effectLst/>
                          <a:latin typeface="Times New Roman" panose="02020603050405020304" pitchFamily="18" charset="0"/>
                          <a:cs typeface="Times New Roman" panose="02020603050405020304" pitchFamily="18" charset="0"/>
                        </a:rPr>
                        <a:t> </a:t>
                      </a:r>
                      <a:r>
                        <a:rPr lang="en-US" sz="2800" b="0" dirty="0" err="1">
                          <a:solidFill>
                            <a:srgbClr val="0070C0"/>
                          </a:solidFill>
                          <a:effectLst/>
                          <a:latin typeface="Times New Roman" panose="02020603050405020304" pitchFamily="18" charset="0"/>
                          <a:cs typeface="Times New Roman" panose="02020603050405020304" pitchFamily="18" charset="0"/>
                        </a:rPr>
                        <a:t>thanh</a:t>
                      </a:r>
                      <a:r>
                        <a:rPr lang="en-US" sz="2800" b="0" dirty="0">
                          <a:solidFill>
                            <a:srgbClr val="0070C0"/>
                          </a:solidFill>
                          <a:effectLst/>
                          <a:latin typeface="Times New Roman" panose="02020603050405020304" pitchFamily="18" charset="0"/>
                          <a:cs typeface="Times New Roman" panose="02020603050405020304" pitchFamily="18" charset="0"/>
                        </a:rPr>
                        <a:t> -&gt; </a:t>
                      </a:r>
                      <a:r>
                        <a:rPr lang="en-US" sz="2800" b="0" dirty="0" err="1">
                          <a:solidFill>
                            <a:srgbClr val="0070C0"/>
                          </a:solidFill>
                          <a:effectLst/>
                          <a:latin typeface="Times New Roman" panose="02020603050405020304" pitchFamily="18" charset="0"/>
                          <a:cs typeface="Times New Roman" panose="02020603050405020304" pitchFamily="18" charset="0"/>
                        </a:rPr>
                        <a:t>vành</a:t>
                      </a:r>
                      <a:r>
                        <a:rPr lang="en-US" sz="2800" b="0" dirty="0">
                          <a:solidFill>
                            <a:srgbClr val="0070C0"/>
                          </a:solidFill>
                          <a:effectLst/>
                          <a:latin typeface="Times New Roman" panose="02020603050405020304" pitchFamily="18" charset="0"/>
                          <a:cs typeface="Times New Roman" panose="02020603050405020304" pitchFamily="18" charset="0"/>
                        </a:rPr>
                        <a:t> tai -&gt;</a:t>
                      </a:r>
                      <a:r>
                        <a:rPr lang="en-US" sz="2800" b="0" dirty="0" err="1">
                          <a:solidFill>
                            <a:srgbClr val="0070C0"/>
                          </a:solidFill>
                          <a:effectLst/>
                          <a:latin typeface="Times New Roman" panose="02020603050405020304" pitchFamily="18" charset="0"/>
                          <a:cs typeface="Times New Roman" panose="02020603050405020304" pitchFamily="18" charset="0"/>
                        </a:rPr>
                        <a:t>ống</a:t>
                      </a:r>
                      <a:r>
                        <a:rPr lang="en-US" sz="2800" b="0" dirty="0">
                          <a:solidFill>
                            <a:srgbClr val="0070C0"/>
                          </a:solidFill>
                          <a:effectLst/>
                          <a:latin typeface="Times New Roman" panose="02020603050405020304" pitchFamily="18" charset="0"/>
                          <a:cs typeface="Times New Roman" panose="02020603050405020304" pitchFamily="18" charset="0"/>
                        </a:rPr>
                        <a:t> tai -&gt; rung </a:t>
                      </a:r>
                      <a:r>
                        <a:rPr lang="en-US" sz="2800" b="0" dirty="0" err="1">
                          <a:solidFill>
                            <a:srgbClr val="0070C0"/>
                          </a:solidFill>
                          <a:effectLst/>
                          <a:latin typeface="Times New Roman" panose="02020603050405020304" pitchFamily="18" charset="0"/>
                          <a:cs typeface="Times New Roman" panose="02020603050405020304" pitchFamily="18" charset="0"/>
                        </a:rPr>
                        <a:t>màng</a:t>
                      </a:r>
                      <a:r>
                        <a:rPr lang="en-US" sz="2800" b="0" dirty="0">
                          <a:solidFill>
                            <a:srgbClr val="0070C0"/>
                          </a:solidFill>
                          <a:effectLst/>
                          <a:latin typeface="Times New Roman" panose="02020603050405020304" pitchFamily="18" charset="0"/>
                          <a:cs typeface="Times New Roman" panose="02020603050405020304" pitchFamily="18" charset="0"/>
                        </a:rPr>
                        <a:t> </a:t>
                      </a:r>
                      <a:r>
                        <a:rPr lang="en-US" sz="2800" b="0" dirty="0" err="1">
                          <a:solidFill>
                            <a:srgbClr val="0070C0"/>
                          </a:solidFill>
                          <a:effectLst/>
                          <a:latin typeface="Times New Roman" panose="02020603050405020304" pitchFamily="18" charset="0"/>
                          <a:cs typeface="Times New Roman" panose="02020603050405020304" pitchFamily="18" charset="0"/>
                        </a:rPr>
                        <a:t>nhĩ</a:t>
                      </a:r>
                      <a:r>
                        <a:rPr lang="en-US" sz="2800" b="0" dirty="0">
                          <a:solidFill>
                            <a:srgbClr val="0070C0"/>
                          </a:solidFill>
                          <a:effectLst/>
                          <a:latin typeface="Times New Roman" panose="02020603050405020304" pitchFamily="18" charset="0"/>
                          <a:cs typeface="Times New Roman" panose="02020603050405020304" pitchFamily="18" charset="0"/>
                        </a:rPr>
                        <a:t> -&gt; </a:t>
                      </a:r>
                      <a:r>
                        <a:rPr lang="en-US" sz="2800" b="0" dirty="0" err="1">
                          <a:solidFill>
                            <a:srgbClr val="0070C0"/>
                          </a:solidFill>
                          <a:effectLst/>
                          <a:latin typeface="Times New Roman" panose="02020603050405020304" pitchFamily="18" charset="0"/>
                          <a:cs typeface="Times New Roman" panose="02020603050405020304" pitchFamily="18" charset="0"/>
                        </a:rPr>
                        <a:t>chuỗi</a:t>
                      </a:r>
                      <a:r>
                        <a:rPr lang="en-US" sz="2800" b="0" dirty="0">
                          <a:solidFill>
                            <a:srgbClr val="0070C0"/>
                          </a:solidFill>
                          <a:effectLst/>
                          <a:latin typeface="Times New Roman" panose="02020603050405020304" pitchFamily="18" charset="0"/>
                          <a:cs typeface="Times New Roman" panose="02020603050405020304" pitchFamily="18" charset="0"/>
                        </a:rPr>
                        <a:t> </a:t>
                      </a:r>
                      <a:r>
                        <a:rPr lang="en-US" sz="2800" b="0" dirty="0" err="1">
                          <a:solidFill>
                            <a:srgbClr val="0070C0"/>
                          </a:solidFill>
                          <a:effectLst/>
                          <a:latin typeface="Times New Roman" panose="02020603050405020304" pitchFamily="18" charset="0"/>
                          <a:cs typeface="Times New Roman" panose="02020603050405020304" pitchFamily="18" charset="0"/>
                        </a:rPr>
                        <a:t>xương</a:t>
                      </a:r>
                      <a:r>
                        <a:rPr lang="en-US" sz="2800" b="0" dirty="0">
                          <a:solidFill>
                            <a:srgbClr val="0070C0"/>
                          </a:solidFill>
                          <a:effectLst/>
                          <a:latin typeface="Times New Roman" panose="02020603050405020304" pitchFamily="18" charset="0"/>
                          <a:cs typeface="Times New Roman" panose="02020603050405020304" pitchFamily="18" charset="0"/>
                        </a:rPr>
                        <a:t> tai -&gt; rung </a:t>
                      </a:r>
                      <a:r>
                        <a:rPr lang="en-US" sz="2800" b="0" dirty="0" err="1">
                          <a:solidFill>
                            <a:srgbClr val="0070C0"/>
                          </a:solidFill>
                          <a:effectLst/>
                          <a:latin typeface="Times New Roman" panose="02020603050405020304" pitchFamily="18" charset="0"/>
                          <a:cs typeface="Times New Roman" panose="02020603050405020304" pitchFamily="18" charset="0"/>
                        </a:rPr>
                        <a:t>màng</a:t>
                      </a:r>
                      <a:r>
                        <a:rPr lang="en-US" sz="2800" b="0" dirty="0">
                          <a:solidFill>
                            <a:srgbClr val="0070C0"/>
                          </a:solidFill>
                          <a:effectLst/>
                          <a:latin typeface="Times New Roman" panose="02020603050405020304" pitchFamily="18" charset="0"/>
                          <a:cs typeface="Times New Roman" panose="02020603050405020304" pitchFamily="18" charset="0"/>
                        </a:rPr>
                        <a:t> </a:t>
                      </a:r>
                      <a:r>
                        <a:rPr lang="en-US" sz="2800" b="0" dirty="0" err="1">
                          <a:solidFill>
                            <a:srgbClr val="0070C0"/>
                          </a:solidFill>
                          <a:effectLst/>
                          <a:latin typeface="Times New Roman" panose="02020603050405020304" pitchFamily="18" charset="0"/>
                          <a:cs typeface="Times New Roman" panose="02020603050405020304" pitchFamily="18" charset="0"/>
                        </a:rPr>
                        <a:t>và</a:t>
                      </a:r>
                      <a:r>
                        <a:rPr lang="en-US" sz="2800" b="0" dirty="0">
                          <a:solidFill>
                            <a:srgbClr val="0070C0"/>
                          </a:solidFill>
                          <a:effectLst/>
                          <a:latin typeface="Times New Roman" panose="02020603050405020304" pitchFamily="18" charset="0"/>
                          <a:cs typeface="Times New Roman" panose="02020603050405020304" pitchFamily="18" charset="0"/>
                        </a:rPr>
                        <a:t> </a:t>
                      </a:r>
                      <a:r>
                        <a:rPr lang="en-US" sz="2800" b="0" dirty="0" err="1">
                          <a:solidFill>
                            <a:srgbClr val="0070C0"/>
                          </a:solidFill>
                          <a:effectLst/>
                          <a:latin typeface="Times New Roman" panose="02020603050405020304" pitchFamily="18" charset="0"/>
                          <a:cs typeface="Times New Roman" panose="02020603050405020304" pitchFamily="18" charset="0"/>
                        </a:rPr>
                        <a:t>dịch</a:t>
                      </a:r>
                      <a:r>
                        <a:rPr lang="en-US" sz="2800" b="0" dirty="0">
                          <a:solidFill>
                            <a:srgbClr val="0070C0"/>
                          </a:solidFill>
                          <a:effectLst/>
                          <a:latin typeface="Times New Roman" panose="02020603050405020304" pitchFamily="18" charset="0"/>
                          <a:cs typeface="Times New Roman" panose="02020603050405020304" pitchFamily="18" charset="0"/>
                        </a:rPr>
                        <a:t> </a:t>
                      </a:r>
                      <a:r>
                        <a:rPr lang="en-US" sz="2800" b="0" dirty="0" err="1">
                          <a:solidFill>
                            <a:srgbClr val="0070C0"/>
                          </a:solidFill>
                          <a:effectLst/>
                          <a:latin typeface="Times New Roman" panose="02020603050405020304" pitchFamily="18" charset="0"/>
                          <a:cs typeface="Times New Roman" panose="02020603050405020304" pitchFamily="18" charset="0"/>
                        </a:rPr>
                        <a:t>trong</a:t>
                      </a:r>
                      <a:r>
                        <a:rPr lang="en-US" sz="2800" b="0" dirty="0">
                          <a:solidFill>
                            <a:srgbClr val="0070C0"/>
                          </a:solidFill>
                          <a:effectLst/>
                          <a:latin typeface="Times New Roman" panose="02020603050405020304" pitchFamily="18" charset="0"/>
                          <a:cs typeface="Times New Roman" panose="02020603050405020304" pitchFamily="18" charset="0"/>
                        </a:rPr>
                        <a:t> </a:t>
                      </a:r>
                      <a:r>
                        <a:rPr lang="en-US" sz="2800" b="0" dirty="0" err="1">
                          <a:solidFill>
                            <a:srgbClr val="0070C0"/>
                          </a:solidFill>
                          <a:effectLst/>
                          <a:latin typeface="Times New Roman" panose="02020603050405020304" pitchFamily="18" charset="0"/>
                          <a:cs typeface="Times New Roman" panose="02020603050405020304" pitchFamily="18" charset="0"/>
                        </a:rPr>
                        <a:t>ốc</a:t>
                      </a:r>
                      <a:r>
                        <a:rPr lang="en-US" sz="2800" b="0" dirty="0">
                          <a:solidFill>
                            <a:srgbClr val="0070C0"/>
                          </a:solidFill>
                          <a:effectLst/>
                          <a:latin typeface="Times New Roman" panose="02020603050405020304" pitchFamily="18" charset="0"/>
                          <a:cs typeface="Times New Roman" panose="02020603050405020304" pitchFamily="18" charset="0"/>
                        </a:rPr>
                        <a:t> tai -&gt; </a:t>
                      </a:r>
                      <a:r>
                        <a:rPr lang="en-US" sz="2800" b="0" dirty="0" err="1">
                          <a:solidFill>
                            <a:srgbClr val="0070C0"/>
                          </a:solidFill>
                          <a:effectLst/>
                          <a:latin typeface="Times New Roman" panose="02020603050405020304" pitchFamily="18" charset="0"/>
                          <a:cs typeface="Times New Roman" panose="02020603050405020304" pitchFamily="18" charset="0"/>
                        </a:rPr>
                        <a:t>cơ</a:t>
                      </a:r>
                      <a:r>
                        <a:rPr lang="en-US" sz="2800" b="0" dirty="0">
                          <a:solidFill>
                            <a:srgbClr val="0070C0"/>
                          </a:solidFill>
                          <a:effectLst/>
                          <a:latin typeface="Times New Roman" panose="02020603050405020304" pitchFamily="18" charset="0"/>
                          <a:cs typeface="Times New Roman" panose="02020603050405020304" pitchFamily="18" charset="0"/>
                        </a:rPr>
                        <a:t> </a:t>
                      </a:r>
                      <a:r>
                        <a:rPr lang="en-US" sz="2800" b="0" dirty="0" err="1">
                          <a:solidFill>
                            <a:srgbClr val="0070C0"/>
                          </a:solidFill>
                          <a:effectLst/>
                          <a:latin typeface="Times New Roman" panose="02020603050405020304" pitchFamily="18" charset="0"/>
                          <a:cs typeface="Times New Roman" panose="02020603050405020304" pitchFamily="18" charset="0"/>
                        </a:rPr>
                        <a:t>quan</a:t>
                      </a:r>
                      <a:r>
                        <a:rPr lang="en-US" sz="2800" b="0" dirty="0">
                          <a:solidFill>
                            <a:srgbClr val="0070C0"/>
                          </a:solidFill>
                          <a:effectLst/>
                          <a:latin typeface="Times New Roman" panose="02020603050405020304" pitchFamily="18" charset="0"/>
                          <a:cs typeface="Times New Roman" panose="02020603050405020304" pitchFamily="18" charset="0"/>
                        </a:rPr>
                        <a:t> </a:t>
                      </a:r>
                      <a:r>
                        <a:rPr lang="en-US" sz="2800" b="0" dirty="0" err="1">
                          <a:solidFill>
                            <a:srgbClr val="0070C0"/>
                          </a:solidFill>
                          <a:effectLst/>
                          <a:latin typeface="Times New Roman" panose="02020603050405020304" pitchFamily="18" charset="0"/>
                          <a:cs typeface="Times New Roman" panose="02020603050405020304" pitchFamily="18" charset="0"/>
                        </a:rPr>
                        <a:t>thụ</a:t>
                      </a:r>
                      <a:r>
                        <a:rPr lang="en-US" sz="2800" b="0" dirty="0">
                          <a:solidFill>
                            <a:srgbClr val="0070C0"/>
                          </a:solidFill>
                          <a:effectLst/>
                          <a:latin typeface="Times New Roman" panose="02020603050405020304" pitchFamily="18" charset="0"/>
                          <a:cs typeface="Times New Roman" panose="02020603050405020304" pitchFamily="18" charset="0"/>
                        </a:rPr>
                        <a:t> </a:t>
                      </a:r>
                      <a:r>
                        <a:rPr lang="en-US" sz="2800" b="0" dirty="0" err="1">
                          <a:solidFill>
                            <a:srgbClr val="0070C0"/>
                          </a:solidFill>
                          <a:effectLst/>
                          <a:latin typeface="Times New Roman" panose="02020603050405020304" pitchFamily="18" charset="0"/>
                          <a:cs typeface="Times New Roman" panose="02020603050405020304" pitchFamily="18" charset="0"/>
                        </a:rPr>
                        <a:t>cảm</a:t>
                      </a:r>
                      <a:r>
                        <a:rPr lang="en-US" sz="2800" b="0" dirty="0">
                          <a:solidFill>
                            <a:srgbClr val="0070C0"/>
                          </a:solidFill>
                          <a:effectLst/>
                          <a:latin typeface="Times New Roman" panose="02020603050405020304" pitchFamily="18" charset="0"/>
                          <a:cs typeface="Times New Roman" panose="02020603050405020304" pitchFamily="18" charset="0"/>
                        </a:rPr>
                        <a:t> </a:t>
                      </a:r>
                      <a:r>
                        <a:rPr lang="en-US" sz="2800" b="0" dirty="0" err="1">
                          <a:solidFill>
                            <a:srgbClr val="0070C0"/>
                          </a:solidFill>
                          <a:effectLst/>
                          <a:latin typeface="Times New Roman" panose="02020603050405020304" pitchFamily="18" charset="0"/>
                          <a:cs typeface="Times New Roman" panose="02020603050405020304" pitchFamily="18" charset="0"/>
                        </a:rPr>
                        <a:t>thính</a:t>
                      </a:r>
                      <a:r>
                        <a:rPr lang="en-US" sz="2800" b="0" dirty="0">
                          <a:solidFill>
                            <a:srgbClr val="0070C0"/>
                          </a:solidFill>
                          <a:effectLst/>
                          <a:latin typeface="Times New Roman" panose="02020603050405020304" pitchFamily="18" charset="0"/>
                          <a:cs typeface="Times New Roman" panose="02020603050405020304" pitchFamily="18" charset="0"/>
                        </a:rPr>
                        <a:t> </a:t>
                      </a:r>
                      <a:r>
                        <a:rPr lang="en-US" sz="2800" b="0" dirty="0" err="1">
                          <a:solidFill>
                            <a:srgbClr val="0070C0"/>
                          </a:solidFill>
                          <a:effectLst/>
                          <a:latin typeface="Times New Roman" panose="02020603050405020304" pitchFamily="18" charset="0"/>
                          <a:cs typeface="Times New Roman" panose="02020603050405020304" pitchFamily="18" charset="0"/>
                        </a:rPr>
                        <a:t>giác</a:t>
                      </a:r>
                      <a:r>
                        <a:rPr lang="en-US" sz="2800" b="0" dirty="0">
                          <a:solidFill>
                            <a:srgbClr val="0070C0"/>
                          </a:solidFill>
                          <a:effectLst/>
                          <a:latin typeface="Times New Roman" panose="02020603050405020304" pitchFamily="18" charset="0"/>
                          <a:cs typeface="Times New Roman" panose="02020603050405020304" pitchFamily="18" charset="0"/>
                        </a:rPr>
                        <a:t> -&gt; </a:t>
                      </a:r>
                      <a:r>
                        <a:rPr lang="en-US" sz="2800" b="0" dirty="0" err="1">
                          <a:solidFill>
                            <a:srgbClr val="0070C0"/>
                          </a:solidFill>
                          <a:effectLst/>
                          <a:latin typeface="Times New Roman" panose="02020603050405020304" pitchFamily="18" charset="0"/>
                          <a:cs typeface="Times New Roman" panose="02020603050405020304" pitchFamily="18" charset="0"/>
                        </a:rPr>
                        <a:t>dây</a:t>
                      </a:r>
                      <a:r>
                        <a:rPr lang="en-US" sz="2800" b="0" dirty="0">
                          <a:solidFill>
                            <a:srgbClr val="0070C0"/>
                          </a:solidFill>
                          <a:effectLst/>
                          <a:latin typeface="Times New Roman" panose="02020603050405020304" pitchFamily="18" charset="0"/>
                          <a:cs typeface="Times New Roman" panose="02020603050405020304" pitchFamily="18" charset="0"/>
                        </a:rPr>
                        <a:t> </a:t>
                      </a:r>
                      <a:r>
                        <a:rPr lang="en-US" sz="2800" b="0" dirty="0" err="1">
                          <a:solidFill>
                            <a:srgbClr val="0070C0"/>
                          </a:solidFill>
                          <a:effectLst/>
                          <a:latin typeface="Times New Roman" panose="02020603050405020304" pitchFamily="18" charset="0"/>
                          <a:cs typeface="Times New Roman" panose="02020603050405020304" pitchFamily="18" charset="0"/>
                        </a:rPr>
                        <a:t>thần</a:t>
                      </a:r>
                      <a:r>
                        <a:rPr lang="en-US" sz="2800" b="0" dirty="0">
                          <a:solidFill>
                            <a:srgbClr val="0070C0"/>
                          </a:solidFill>
                          <a:effectLst/>
                          <a:latin typeface="Times New Roman" panose="02020603050405020304" pitchFamily="18" charset="0"/>
                          <a:cs typeface="Times New Roman" panose="02020603050405020304" pitchFamily="18" charset="0"/>
                        </a:rPr>
                        <a:t> </a:t>
                      </a:r>
                      <a:r>
                        <a:rPr lang="en-US" sz="2800" b="0" dirty="0" err="1">
                          <a:solidFill>
                            <a:srgbClr val="0070C0"/>
                          </a:solidFill>
                          <a:effectLst/>
                          <a:latin typeface="Times New Roman" panose="02020603050405020304" pitchFamily="18" charset="0"/>
                          <a:cs typeface="Times New Roman" panose="02020603050405020304" pitchFamily="18" charset="0"/>
                        </a:rPr>
                        <a:t>kinh</a:t>
                      </a:r>
                      <a:r>
                        <a:rPr lang="en-US" sz="2800" b="0" dirty="0">
                          <a:solidFill>
                            <a:srgbClr val="0070C0"/>
                          </a:solidFill>
                          <a:effectLst/>
                          <a:latin typeface="Times New Roman" panose="02020603050405020304" pitchFamily="18" charset="0"/>
                          <a:cs typeface="Times New Roman" panose="02020603050405020304" pitchFamily="18" charset="0"/>
                        </a:rPr>
                        <a:t> </a:t>
                      </a:r>
                      <a:r>
                        <a:rPr lang="en-US" sz="2800" b="0" dirty="0" err="1">
                          <a:solidFill>
                            <a:srgbClr val="0070C0"/>
                          </a:solidFill>
                          <a:effectLst/>
                          <a:latin typeface="Times New Roman" panose="02020603050405020304" pitchFamily="18" charset="0"/>
                          <a:cs typeface="Times New Roman" panose="02020603050405020304" pitchFamily="18" charset="0"/>
                        </a:rPr>
                        <a:t>thính</a:t>
                      </a:r>
                      <a:r>
                        <a:rPr lang="en-US" sz="2800" b="0" dirty="0">
                          <a:solidFill>
                            <a:srgbClr val="0070C0"/>
                          </a:solidFill>
                          <a:effectLst/>
                          <a:latin typeface="Times New Roman" panose="02020603050405020304" pitchFamily="18" charset="0"/>
                          <a:cs typeface="Times New Roman" panose="02020603050405020304" pitchFamily="18" charset="0"/>
                        </a:rPr>
                        <a:t> </a:t>
                      </a:r>
                      <a:r>
                        <a:rPr lang="en-US" sz="2800" b="0" dirty="0" err="1">
                          <a:solidFill>
                            <a:srgbClr val="0070C0"/>
                          </a:solidFill>
                          <a:effectLst/>
                          <a:latin typeface="Times New Roman" panose="02020603050405020304" pitchFamily="18" charset="0"/>
                          <a:cs typeface="Times New Roman" panose="02020603050405020304" pitchFamily="18" charset="0"/>
                        </a:rPr>
                        <a:t>giác</a:t>
                      </a:r>
                      <a:r>
                        <a:rPr lang="en-US" sz="2800" b="0" dirty="0">
                          <a:solidFill>
                            <a:srgbClr val="0070C0"/>
                          </a:solidFill>
                          <a:effectLst/>
                          <a:latin typeface="Times New Roman" panose="02020603050405020304" pitchFamily="18" charset="0"/>
                          <a:cs typeface="Times New Roman" panose="02020603050405020304" pitchFamily="18" charset="0"/>
                        </a:rPr>
                        <a:t> -&gt; </a:t>
                      </a:r>
                      <a:r>
                        <a:rPr lang="en-US" sz="2800" b="0" dirty="0" err="1">
                          <a:solidFill>
                            <a:srgbClr val="0070C0"/>
                          </a:solidFill>
                          <a:effectLst/>
                          <a:latin typeface="Times New Roman" panose="02020603050405020304" pitchFamily="18" charset="0"/>
                          <a:cs typeface="Times New Roman" panose="02020603050405020304" pitchFamily="18" charset="0"/>
                        </a:rPr>
                        <a:t>vùng</a:t>
                      </a:r>
                      <a:r>
                        <a:rPr lang="en-US" sz="2800" b="0" dirty="0">
                          <a:solidFill>
                            <a:srgbClr val="0070C0"/>
                          </a:solidFill>
                          <a:effectLst/>
                          <a:latin typeface="Times New Roman" panose="02020603050405020304" pitchFamily="18" charset="0"/>
                          <a:cs typeface="Times New Roman" panose="02020603050405020304" pitchFamily="18" charset="0"/>
                        </a:rPr>
                        <a:t> </a:t>
                      </a:r>
                      <a:r>
                        <a:rPr lang="en-US" sz="2800" b="0" dirty="0" err="1">
                          <a:solidFill>
                            <a:srgbClr val="0070C0"/>
                          </a:solidFill>
                          <a:effectLst/>
                          <a:latin typeface="Times New Roman" panose="02020603050405020304" pitchFamily="18" charset="0"/>
                          <a:cs typeface="Times New Roman" panose="02020603050405020304" pitchFamily="18" charset="0"/>
                        </a:rPr>
                        <a:t>phân</a:t>
                      </a:r>
                      <a:r>
                        <a:rPr lang="en-US" sz="2800" b="0" dirty="0">
                          <a:solidFill>
                            <a:srgbClr val="0070C0"/>
                          </a:solidFill>
                          <a:effectLst/>
                          <a:latin typeface="Times New Roman" panose="02020603050405020304" pitchFamily="18" charset="0"/>
                          <a:cs typeface="Times New Roman" panose="02020603050405020304" pitchFamily="18" charset="0"/>
                        </a:rPr>
                        <a:t> </a:t>
                      </a:r>
                      <a:r>
                        <a:rPr lang="en-US" sz="2800" b="0" dirty="0" err="1">
                          <a:solidFill>
                            <a:srgbClr val="0070C0"/>
                          </a:solidFill>
                          <a:effectLst/>
                          <a:latin typeface="Times New Roman" panose="02020603050405020304" pitchFamily="18" charset="0"/>
                          <a:cs typeface="Times New Roman" panose="02020603050405020304" pitchFamily="18" charset="0"/>
                        </a:rPr>
                        <a:t>tích</a:t>
                      </a:r>
                      <a:r>
                        <a:rPr lang="en-US" sz="2800" b="0" dirty="0">
                          <a:solidFill>
                            <a:srgbClr val="0070C0"/>
                          </a:solidFill>
                          <a:effectLst/>
                          <a:latin typeface="Times New Roman" panose="02020603050405020304" pitchFamily="18" charset="0"/>
                          <a:cs typeface="Times New Roman" panose="02020603050405020304" pitchFamily="18" charset="0"/>
                        </a:rPr>
                        <a:t> ở </a:t>
                      </a:r>
                      <a:r>
                        <a:rPr lang="en-US" sz="2800" b="0" dirty="0" err="1">
                          <a:solidFill>
                            <a:srgbClr val="0070C0"/>
                          </a:solidFill>
                          <a:effectLst/>
                          <a:latin typeface="Times New Roman" panose="02020603050405020304" pitchFamily="18" charset="0"/>
                          <a:cs typeface="Times New Roman" panose="02020603050405020304" pitchFamily="18" charset="0"/>
                        </a:rPr>
                        <a:t>não</a:t>
                      </a:r>
                      <a:r>
                        <a:rPr lang="en-US" sz="2800" b="0" dirty="0">
                          <a:solidFill>
                            <a:srgbClr val="0070C0"/>
                          </a:solidFill>
                          <a:effectLst/>
                          <a:latin typeface="Times New Roman" panose="02020603050405020304" pitchFamily="18" charset="0"/>
                          <a:cs typeface="Times New Roman" panose="02020603050405020304" pitchFamily="18" charset="0"/>
                        </a:rPr>
                        <a:t> -&gt; </a:t>
                      </a:r>
                      <a:r>
                        <a:rPr lang="en-US" sz="2800" b="0" dirty="0" err="1">
                          <a:solidFill>
                            <a:srgbClr val="0070C0"/>
                          </a:solidFill>
                          <a:effectLst/>
                          <a:latin typeface="Times New Roman" panose="02020603050405020304" pitchFamily="18" charset="0"/>
                          <a:cs typeface="Times New Roman" panose="02020603050405020304" pitchFamily="18" charset="0"/>
                        </a:rPr>
                        <a:t>cảm</a:t>
                      </a:r>
                      <a:r>
                        <a:rPr lang="en-US" sz="2800" b="0" dirty="0">
                          <a:solidFill>
                            <a:srgbClr val="0070C0"/>
                          </a:solidFill>
                          <a:effectLst/>
                          <a:latin typeface="Times New Roman" panose="02020603050405020304" pitchFamily="18" charset="0"/>
                          <a:cs typeface="Times New Roman" panose="02020603050405020304" pitchFamily="18" charset="0"/>
                        </a:rPr>
                        <a:t> </a:t>
                      </a:r>
                      <a:r>
                        <a:rPr lang="en-US" sz="2800" b="0" dirty="0" err="1">
                          <a:solidFill>
                            <a:srgbClr val="0070C0"/>
                          </a:solidFill>
                          <a:effectLst/>
                          <a:latin typeface="Times New Roman" panose="02020603050405020304" pitchFamily="18" charset="0"/>
                          <a:cs typeface="Times New Roman" panose="02020603050405020304" pitchFamily="18" charset="0"/>
                        </a:rPr>
                        <a:t>nhận</a:t>
                      </a:r>
                      <a:r>
                        <a:rPr lang="en-US" sz="2800" b="0" dirty="0">
                          <a:solidFill>
                            <a:srgbClr val="0070C0"/>
                          </a:solidFill>
                          <a:effectLst/>
                          <a:latin typeface="Times New Roman" panose="02020603050405020304" pitchFamily="18" charset="0"/>
                          <a:cs typeface="Times New Roman" panose="02020603050405020304" pitchFamily="18" charset="0"/>
                        </a:rPr>
                        <a:t> </a:t>
                      </a:r>
                      <a:r>
                        <a:rPr lang="en-US" sz="2800" b="0" dirty="0" err="1">
                          <a:solidFill>
                            <a:srgbClr val="0070C0"/>
                          </a:solidFill>
                          <a:effectLst/>
                          <a:latin typeface="Times New Roman" panose="02020603050405020304" pitchFamily="18" charset="0"/>
                          <a:cs typeface="Times New Roman" panose="02020603050405020304" pitchFamily="18" charset="0"/>
                        </a:rPr>
                        <a:t>âm</a:t>
                      </a:r>
                      <a:r>
                        <a:rPr lang="en-US" sz="2800" b="0" dirty="0">
                          <a:solidFill>
                            <a:srgbClr val="0070C0"/>
                          </a:solidFill>
                          <a:effectLst/>
                          <a:latin typeface="Times New Roman" panose="02020603050405020304" pitchFamily="18" charset="0"/>
                          <a:cs typeface="Times New Roman" panose="02020603050405020304" pitchFamily="18" charset="0"/>
                        </a:rPr>
                        <a:t> </a:t>
                      </a:r>
                      <a:r>
                        <a:rPr lang="en-US" sz="2800" b="0" dirty="0" err="1">
                          <a:solidFill>
                            <a:srgbClr val="0070C0"/>
                          </a:solidFill>
                          <a:effectLst/>
                          <a:latin typeface="Times New Roman" panose="02020603050405020304" pitchFamily="18" charset="0"/>
                          <a:cs typeface="Times New Roman" panose="02020603050405020304" pitchFamily="18" charset="0"/>
                        </a:rPr>
                        <a:t>thanh</a:t>
                      </a:r>
                      <a:endParaRPr lang="en-US" sz="2800" b="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57292006"/>
                  </a:ext>
                </a:extLst>
              </a:tr>
            </a:tbl>
          </a:graphicData>
        </a:graphic>
      </p:graphicFrame>
    </p:spTree>
    <p:extLst>
      <p:ext uri="{BB962C8B-B14F-4D97-AF65-F5344CB8AC3E}">
        <p14:creationId xmlns:p14="http://schemas.microsoft.com/office/powerpoint/2010/main" val="4126455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6F8EF4A-9746-ABCF-98EF-C4B333D2F865}"/>
              </a:ext>
            </a:extLst>
          </p:cNvPr>
          <p:cNvPicPr>
            <a:picLocks noChangeAspect="1"/>
          </p:cNvPicPr>
          <p:nvPr/>
        </p:nvPicPr>
        <p:blipFill>
          <a:blip r:embed="rId2"/>
          <a:stretch>
            <a:fillRect/>
          </a:stretch>
        </p:blipFill>
        <p:spPr>
          <a:xfrm>
            <a:off x="2908092" y="1296650"/>
            <a:ext cx="6490740" cy="5314012"/>
          </a:xfrm>
          <a:prstGeom prst="rect">
            <a:avLst/>
          </a:prstGeom>
        </p:spPr>
      </p:pic>
    </p:spTree>
    <p:extLst>
      <p:ext uri="{BB962C8B-B14F-4D97-AF65-F5344CB8AC3E}">
        <p14:creationId xmlns:p14="http://schemas.microsoft.com/office/powerpoint/2010/main" val="1765873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8FF747E1-1346-16AD-DF72-1A41067AE917}"/>
              </a:ext>
            </a:extLst>
          </p:cNvPr>
          <p:cNvGraphicFramePr>
            <a:graphicFrameLocks noGrp="1"/>
          </p:cNvGraphicFramePr>
          <p:nvPr>
            <p:extLst>
              <p:ext uri="{D42A27DB-BD31-4B8C-83A1-F6EECF244321}">
                <p14:modId xmlns:p14="http://schemas.microsoft.com/office/powerpoint/2010/main" val="2952334942"/>
              </p:ext>
            </p:extLst>
          </p:nvPr>
        </p:nvGraphicFramePr>
        <p:xfrm>
          <a:off x="428171" y="1092753"/>
          <a:ext cx="11335657" cy="5775960"/>
        </p:xfrm>
        <a:graphic>
          <a:graphicData uri="http://schemas.openxmlformats.org/drawingml/2006/table">
            <a:tbl>
              <a:tblPr firstRow="1" firstCol="1" bandRow="1">
                <a:tableStyleId>{5940675A-B579-460E-94D1-54222C63F5DA}</a:tableStyleId>
              </a:tblPr>
              <a:tblGrid>
                <a:gridCol w="943428">
                  <a:extLst>
                    <a:ext uri="{9D8B030D-6E8A-4147-A177-3AD203B41FA5}">
                      <a16:colId xmlns:a16="http://schemas.microsoft.com/office/drawing/2014/main" val="3289609909"/>
                    </a:ext>
                  </a:extLst>
                </a:gridCol>
                <a:gridCol w="3048000">
                  <a:extLst>
                    <a:ext uri="{9D8B030D-6E8A-4147-A177-3AD203B41FA5}">
                      <a16:colId xmlns:a16="http://schemas.microsoft.com/office/drawing/2014/main" val="1733827286"/>
                    </a:ext>
                  </a:extLst>
                </a:gridCol>
                <a:gridCol w="7344229">
                  <a:extLst>
                    <a:ext uri="{9D8B030D-6E8A-4147-A177-3AD203B41FA5}">
                      <a16:colId xmlns:a16="http://schemas.microsoft.com/office/drawing/2014/main" val="507054931"/>
                    </a:ext>
                  </a:extLst>
                </a:gridCol>
              </a:tblGrid>
              <a:tr h="0">
                <a:tc>
                  <a:txBody>
                    <a:bodyPr/>
                    <a:lstStyle/>
                    <a:p>
                      <a:pPr algn="ctr">
                        <a:lnSpc>
                          <a:spcPct val="100000"/>
                        </a:lnSpc>
                        <a:spcBef>
                          <a:spcPts val="300"/>
                        </a:spcBef>
                        <a:spcAft>
                          <a:spcPts val="300"/>
                        </a:spcAft>
                      </a:pPr>
                      <a:r>
                        <a:rPr lang="en-US" sz="2700">
                          <a:effectLst/>
                        </a:rPr>
                        <a:t> </a:t>
                      </a:r>
                    </a:p>
                  </a:txBody>
                  <a:tcPr marL="42666" marR="42666" marT="0" marB="0"/>
                </a:tc>
                <a:tc>
                  <a:txBody>
                    <a:bodyPr/>
                    <a:lstStyle/>
                    <a:p>
                      <a:pPr algn="ctr">
                        <a:lnSpc>
                          <a:spcPct val="100000"/>
                        </a:lnSpc>
                        <a:spcBef>
                          <a:spcPts val="300"/>
                        </a:spcBef>
                        <a:spcAft>
                          <a:spcPts val="300"/>
                        </a:spcAft>
                      </a:pPr>
                      <a:r>
                        <a:rPr lang="en-US" sz="2800" b="1">
                          <a:solidFill>
                            <a:srgbClr val="FF0000"/>
                          </a:solidFill>
                          <a:effectLst/>
                          <a:latin typeface="Times New Roman" panose="02020603050405020304" pitchFamily="18" charset="0"/>
                          <a:cs typeface="Times New Roman" panose="02020603050405020304" pitchFamily="18" charset="0"/>
                        </a:rPr>
                        <a:t>Bệnh</a:t>
                      </a:r>
                      <a:endPar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tc>
                <a:tc>
                  <a:txBody>
                    <a:bodyPr/>
                    <a:lstStyle/>
                    <a:p>
                      <a:pPr algn="ctr">
                        <a:lnSpc>
                          <a:spcPct val="100000"/>
                        </a:lnSpc>
                        <a:spcBef>
                          <a:spcPts val="300"/>
                        </a:spcBef>
                        <a:spcAft>
                          <a:spcPts val="300"/>
                        </a:spcAft>
                      </a:pPr>
                      <a:r>
                        <a:rPr lang="en-US" sz="2800" b="1">
                          <a:solidFill>
                            <a:srgbClr val="FF0000"/>
                          </a:solidFill>
                          <a:effectLst/>
                          <a:latin typeface="Times New Roman" panose="02020603050405020304" pitchFamily="18" charset="0"/>
                          <a:cs typeface="Times New Roman" panose="02020603050405020304" pitchFamily="18" charset="0"/>
                        </a:rPr>
                        <a:t>Tật</a:t>
                      </a:r>
                      <a:endPar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tc>
                <a:extLst>
                  <a:ext uri="{0D108BD9-81ED-4DB2-BD59-A6C34878D82A}">
                    <a16:rowId xmlns:a16="http://schemas.microsoft.com/office/drawing/2014/main" val="4232025337"/>
                  </a:ext>
                </a:extLst>
              </a:tr>
              <a:tr h="2870221">
                <a:tc>
                  <a:txBody>
                    <a:bodyPr/>
                    <a:lstStyle/>
                    <a:p>
                      <a:pPr algn="ctr">
                        <a:lnSpc>
                          <a:spcPct val="100000"/>
                        </a:lnSpc>
                        <a:spcBef>
                          <a:spcPts val="300"/>
                        </a:spcBef>
                        <a:spcAft>
                          <a:spcPts val="300"/>
                        </a:spcAft>
                      </a:pPr>
                      <a:r>
                        <a:rPr lang="en-US" sz="2700">
                          <a:effectLst/>
                        </a:rPr>
                        <a:t> </a:t>
                      </a:r>
                    </a:p>
                    <a:p>
                      <a:pPr algn="ctr">
                        <a:lnSpc>
                          <a:spcPct val="100000"/>
                        </a:lnSpc>
                        <a:spcBef>
                          <a:spcPts val="300"/>
                        </a:spcBef>
                        <a:spcAft>
                          <a:spcPts val="300"/>
                        </a:spcAft>
                      </a:pPr>
                      <a:r>
                        <a:rPr lang="en-US" sz="2700">
                          <a:effectLst/>
                        </a:rPr>
                        <a:t> </a:t>
                      </a:r>
                    </a:p>
                    <a:p>
                      <a:pPr algn="ctr">
                        <a:lnSpc>
                          <a:spcPct val="100000"/>
                        </a:lnSpc>
                        <a:spcBef>
                          <a:spcPts val="300"/>
                        </a:spcBef>
                        <a:spcAft>
                          <a:spcPts val="300"/>
                        </a:spcAft>
                      </a:pPr>
                      <a:r>
                        <a:rPr lang="en-US" sz="2700">
                          <a:effectLst/>
                        </a:rPr>
                        <a:t> </a:t>
                      </a:r>
                    </a:p>
                    <a:p>
                      <a:pPr algn="ctr">
                        <a:lnSpc>
                          <a:spcPct val="100000"/>
                        </a:lnSpc>
                        <a:spcBef>
                          <a:spcPts val="300"/>
                        </a:spcBef>
                        <a:spcAft>
                          <a:spcPts val="300"/>
                        </a:spcAft>
                      </a:pPr>
                      <a:r>
                        <a:rPr lang="en-US" sz="2700">
                          <a:effectLst/>
                        </a:rPr>
                        <a:t> </a:t>
                      </a:r>
                    </a:p>
                    <a:p>
                      <a:pPr algn="ctr">
                        <a:lnSpc>
                          <a:spcPct val="100000"/>
                        </a:lnSpc>
                        <a:spcBef>
                          <a:spcPts val="300"/>
                        </a:spcBef>
                        <a:spcAft>
                          <a:spcPts val="300"/>
                        </a:spcAft>
                      </a:pPr>
                      <a:r>
                        <a:rPr lang="en-US" sz="2700">
                          <a:effectLst/>
                        </a:rPr>
                        <a:t>Thị giác</a:t>
                      </a:r>
                      <a:endParaRPr lang="en-US" sz="2700">
                        <a:solidFill>
                          <a:srgbClr val="000000"/>
                        </a:solidFill>
                        <a:effectLst/>
                        <a:latin typeface="Segoe UI" panose="020B0502040204020203" pitchFamily="34" charset="0"/>
                        <a:ea typeface="Times New Roman" panose="02020603050405020304" pitchFamily="18" charset="0"/>
                      </a:endParaRPr>
                    </a:p>
                  </a:txBody>
                  <a:tcPr marL="42666" marR="42666" marT="0" marB="0"/>
                </a:tc>
                <a:tc>
                  <a:txBody>
                    <a:bodyPr/>
                    <a:lstStyle/>
                    <a:p>
                      <a:pPr algn="just">
                        <a:lnSpc>
                          <a:spcPct val="100000"/>
                        </a:lnSpc>
                        <a:spcBef>
                          <a:spcPts val="300"/>
                        </a:spcBef>
                        <a:spcAft>
                          <a:spcPts val="300"/>
                        </a:spcAft>
                      </a:pPr>
                      <a:r>
                        <a:rPr lang="en-US" sz="2800">
                          <a:effectLst/>
                          <a:latin typeface="Times New Roman" panose="02020603050405020304" pitchFamily="18" charset="0"/>
                          <a:cs typeface="Times New Roman" panose="02020603050405020304" pitchFamily="18" charset="0"/>
                        </a:rPr>
                        <a:t>Bệnh phổ biến: đau mắt hột</a:t>
                      </a:r>
                    </a:p>
                    <a:p>
                      <a:pPr algn="just">
                        <a:lnSpc>
                          <a:spcPct val="100000"/>
                        </a:lnSpc>
                        <a:spcBef>
                          <a:spcPts val="300"/>
                        </a:spcBef>
                        <a:spcAft>
                          <a:spcPts val="300"/>
                        </a:spcAft>
                      </a:pPr>
                      <a:r>
                        <a:rPr lang="en-US" sz="2800">
                          <a:effectLst/>
                          <a:latin typeface="Times New Roman" panose="02020603050405020304" pitchFamily="18" charset="0"/>
                          <a:cs typeface="Times New Roman" panose="02020603050405020304" pitchFamily="18" charset="0"/>
                        </a:rPr>
                        <a:t>- Nguyên nhân: do virus, vi khuẩn</a:t>
                      </a:r>
                    </a:p>
                    <a:p>
                      <a:pPr algn="just">
                        <a:lnSpc>
                          <a:spcPct val="100000"/>
                        </a:lnSpc>
                        <a:spcBef>
                          <a:spcPts val="300"/>
                        </a:spcBef>
                        <a:spcAft>
                          <a:spcPts val="300"/>
                        </a:spcAft>
                      </a:pPr>
                      <a:r>
                        <a:rPr lang="en-US" sz="2800">
                          <a:effectLst/>
                          <a:latin typeface="Times New Roman" panose="02020603050405020304" pitchFamily="18" charset="0"/>
                          <a:cs typeface="Times New Roman" panose="02020603050405020304" pitchFamily="18" charset="0"/>
                        </a:rPr>
                        <a:t>- Triệu chứng: đỏ mắt, ngứa, nhiều ghèn</a:t>
                      </a:r>
                    </a:p>
                    <a:p>
                      <a:pPr algn="just">
                        <a:lnSpc>
                          <a:spcPct val="100000"/>
                        </a:lnSpc>
                        <a:spcBef>
                          <a:spcPts val="300"/>
                        </a:spcBef>
                        <a:spcAft>
                          <a:spcPts val="300"/>
                        </a:spcAft>
                      </a:pPr>
                      <a:r>
                        <a:rPr lang="en-US" sz="2800">
                          <a:effectLst/>
                          <a:latin typeface="Times New Roman" panose="02020603050405020304" pitchFamily="18" charset="0"/>
                          <a:cs typeface="Times New Roman" panose="02020603050405020304" pitchFamily="18" charset="0"/>
                        </a:rPr>
                        <a:t>- Phòng bệnh: vệ sinh mắt sạch sẽ, không dụi mắt, bổ sung vitamin A tốt cho mắt</a:t>
                      </a:r>
                      <a:endPar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tc>
                <a:tc>
                  <a:txBody>
                    <a:bodyPr/>
                    <a:lstStyle/>
                    <a:p>
                      <a:pPr algn="just">
                        <a:lnSpc>
                          <a:spcPct val="100000"/>
                        </a:lnSpc>
                        <a:spcBef>
                          <a:spcPts val="300"/>
                        </a:spcBef>
                        <a:spcAft>
                          <a:spcPts val="30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Cận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thị</a:t>
                      </a:r>
                      <a:r>
                        <a:rPr lang="en-US" sz="2800" dirty="0">
                          <a:effectLst/>
                          <a:latin typeface="Times New Roman" panose="02020603050405020304" pitchFamily="18" charset="0"/>
                          <a:cs typeface="Times New Roman" panose="02020603050405020304" pitchFamily="18" charset="0"/>
                        </a:rPr>
                        <a:t>:</a:t>
                      </a:r>
                    </a:p>
                    <a:p>
                      <a:pPr algn="just">
                        <a:lnSpc>
                          <a:spcPct val="100000"/>
                        </a:lnSpc>
                        <a:spcBef>
                          <a:spcPts val="300"/>
                        </a:spcBef>
                        <a:spcAft>
                          <a:spcPts val="300"/>
                        </a:spcAft>
                      </a:pPr>
                      <a:r>
                        <a:rPr lang="en-US" sz="2800">
                          <a:effectLst/>
                          <a:latin typeface="Times New Roman" panose="02020603050405020304" pitchFamily="18" charset="0"/>
                          <a:cs typeface="Times New Roman" panose="02020603050405020304" pitchFamily="18" charset="0"/>
                        </a:rPr>
                        <a:t>+ Nguyên </a:t>
                      </a:r>
                      <a:r>
                        <a:rPr lang="en-US" sz="2800" dirty="0" err="1">
                          <a:effectLst/>
                          <a:latin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cs typeface="Times New Roman" panose="02020603050405020304" pitchFamily="18" charset="0"/>
                        </a:rPr>
                        <a:t>: do </a:t>
                      </a:r>
                      <a:r>
                        <a:rPr lang="en-US" sz="2800" dirty="0" err="1">
                          <a:effectLst/>
                          <a:latin typeface="Times New Roman" panose="02020603050405020304" pitchFamily="18" charset="0"/>
                          <a:cs typeface="Times New Roman" panose="02020603050405020304" pitchFamily="18" charset="0"/>
                        </a:rPr>
                        <a:t>cầu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mắt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dài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bẩm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sinh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hoặc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nhìn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gần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đọc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sách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ánh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sáng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yếu</a:t>
                      </a:r>
                      <a:r>
                        <a:rPr lang="en-US" sz="2800" dirty="0">
                          <a:effectLst/>
                          <a:latin typeface="Times New Roman" panose="02020603050405020304" pitchFamily="18" charset="0"/>
                          <a:cs typeface="Times New Roman" panose="02020603050405020304" pitchFamily="18" charset="0"/>
                        </a:rPr>
                        <a:t> -&gt; </a:t>
                      </a:r>
                      <a:r>
                        <a:rPr lang="en-US" sz="2800" dirty="0" err="1">
                          <a:effectLst/>
                          <a:latin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thủy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tinh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phồng</a:t>
                      </a:r>
                      <a:r>
                        <a:rPr lang="en-US" sz="2800" dirty="0">
                          <a:effectLst/>
                          <a:latin typeface="Times New Roman" panose="02020603050405020304" pitchFamily="18" charset="0"/>
                          <a:cs typeface="Times New Roman" panose="02020603050405020304" pitchFamily="18" charset="0"/>
                        </a:rPr>
                        <a:t> -&gt; </a:t>
                      </a:r>
                      <a:r>
                        <a:rPr lang="en-US" sz="2800" dirty="0" err="1">
                          <a:effectLst/>
                          <a:latin typeface="Times New Roman" panose="02020603050405020304" pitchFamily="18" charset="0"/>
                          <a:cs typeface="Times New Roman" panose="02020603050405020304" pitchFamily="18" charset="0"/>
                        </a:rPr>
                        <a:t>mất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đàn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hồi</a:t>
                      </a:r>
                      <a:r>
                        <a:rPr lang="en-US" sz="2800" dirty="0">
                          <a:effectLst/>
                          <a:latin typeface="Times New Roman" panose="02020603050405020304" pitchFamily="18" charset="0"/>
                          <a:cs typeface="Times New Roman" panose="02020603050405020304" pitchFamily="18" charset="0"/>
                        </a:rPr>
                        <a:t> -&gt; </a:t>
                      </a:r>
                      <a:r>
                        <a:rPr lang="en-US" sz="2800" dirty="0" err="1">
                          <a:effectLst/>
                          <a:latin typeface="Times New Roman" panose="02020603050405020304" pitchFamily="18" charset="0"/>
                          <a:cs typeface="Times New Roman" panose="02020603050405020304" pitchFamily="18" charset="0"/>
                        </a:rPr>
                        <a:t>mắt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chỉ</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nhìn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vật</a:t>
                      </a:r>
                      <a:r>
                        <a:rPr lang="en-US" sz="2800" dirty="0">
                          <a:effectLst/>
                          <a:latin typeface="Times New Roman" panose="02020603050405020304" pitchFamily="18" charset="0"/>
                          <a:cs typeface="Times New Roman" panose="02020603050405020304" pitchFamily="18" charset="0"/>
                        </a:rPr>
                        <a:t> ở </a:t>
                      </a:r>
                      <a:r>
                        <a:rPr lang="en-US" sz="2800" dirty="0" err="1">
                          <a:effectLst/>
                          <a:latin typeface="Times New Roman" panose="02020603050405020304" pitchFamily="18" charset="0"/>
                          <a:cs typeface="Times New Roman" panose="02020603050405020304" pitchFamily="18" charset="0"/>
                        </a:rPr>
                        <a:t>gần</a:t>
                      </a:r>
                      <a:endParaRPr lang="en-US" sz="2800" dirty="0">
                        <a:effectLst/>
                        <a:latin typeface="Times New Roman" panose="02020603050405020304" pitchFamily="18" charset="0"/>
                        <a:cs typeface="Times New Roman" panose="02020603050405020304" pitchFamily="18" charset="0"/>
                      </a:endParaRPr>
                    </a:p>
                    <a:p>
                      <a:pPr algn="just">
                        <a:lnSpc>
                          <a:spcPct val="100000"/>
                        </a:lnSpc>
                        <a:spcBef>
                          <a:spcPts val="300"/>
                        </a:spcBef>
                        <a:spcAft>
                          <a:spcPts val="300"/>
                        </a:spcAft>
                      </a:pPr>
                      <a:r>
                        <a:rPr lang="en-US" sz="2800">
                          <a:effectLst/>
                          <a:latin typeface="Times New Roman" panose="02020603050405020304" pitchFamily="18" charset="0"/>
                          <a:cs typeface="Times New Roman" panose="02020603050405020304" pitchFamily="18" charset="0"/>
                        </a:rPr>
                        <a:t>+ Khắc </a:t>
                      </a:r>
                      <a:r>
                        <a:rPr lang="en-US" sz="2800" dirty="0" err="1">
                          <a:effectLst/>
                          <a:latin typeface="Times New Roman" panose="02020603050405020304" pitchFamily="18" charset="0"/>
                          <a:cs typeface="Times New Roman" panose="02020603050405020304" pitchFamily="18" charset="0"/>
                        </a:rPr>
                        <a:t>phục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đeo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kính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cận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kính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kì</a:t>
                      </a:r>
                      <a:r>
                        <a:rPr lang="en-US" sz="2800" dirty="0">
                          <a:effectLst/>
                          <a:latin typeface="Times New Roman" panose="02020603050405020304" pitchFamily="18" charset="0"/>
                          <a:cs typeface="Times New Roman" panose="02020603050405020304" pitchFamily="18" charset="0"/>
                        </a:rPr>
                        <a:t>)</a:t>
                      </a:r>
                    </a:p>
                    <a:p>
                      <a:pPr algn="just">
                        <a:lnSpc>
                          <a:spcPct val="100000"/>
                        </a:lnSpc>
                        <a:spcBef>
                          <a:spcPts val="300"/>
                        </a:spcBef>
                        <a:spcAft>
                          <a:spcPts val="30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Viễn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thị</a:t>
                      </a:r>
                      <a:r>
                        <a:rPr lang="en-US" sz="2800" dirty="0">
                          <a:effectLst/>
                          <a:latin typeface="Times New Roman" panose="02020603050405020304" pitchFamily="18" charset="0"/>
                          <a:cs typeface="Times New Roman" panose="02020603050405020304" pitchFamily="18" charset="0"/>
                        </a:rPr>
                        <a:t>:</a:t>
                      </a:r>
                    </a:p>
                    <a:p>
                      <a:pPr algn="just">
                        <a:lnSpc>
                          <a:spcPct val="100000"/>
                        </a:lnSpc>
                        <a:spcBef>
                          <a:spcPts val="300"/>
                        </a:spcBef>
                        <a:spcAft>
                          <a:spcPts val="300"/>
                        </a:spcAft>
                      </a:pPr>
                      <a:r>
                        <a:rPr lang="en-US" sz="2800">
                          <a:effectLst/>
                          <a:latin typeface="Times New Roman" panose="02020603050405020304" pitchFamily="18" charset="0"/>
                          <a:cs typeface="Times New Roman" panose="02020603050405020304" pitchFamily="18" charset="0"/>
                        </a:rPr>
                        <a:t>+ Nguyên </a:t>
                      </a:r>
                      <a:r>
                        <a:rPr lang="en-US" sz="2800" dirty="0" err="1">
                          <a:effectLst/>
                          <a:latin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cs typeface="Times New Roman" panose="02020603050405020304" pitchFamily="18" charset="0"/>
                        </a:rPr>
                        <a:t>: do </a:t>
                      </a:r>
                      <a:r>
                        <a:rPr lang="en-US" sz="2800" dirty="0" err="1">
                          <a:effectLst/>
                          <a:latin typeface="Times New Roman" panose="02020603050405020304" pitchFamily="18" charset="0"/>
                          <a:cs typeface="Times New Roman" panose="02020603050405020304" pitchFamily="18" charset="0"/>
                        </a:rPr>
                        <a:t>cầu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mắt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ngắn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bẩm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sinh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thủy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tinh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bị</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lão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hóa</a:t>
                      </a:r>
                      <a:r>
                        <a:rPr lang="en-US" sz="2800" dirty="0">
                          <a:effectLst/>
                          <a:latin typeface="Times New Roman" panose="02020603050405020304" pitchFamily="18" charset="0"/>
                          <a:cs typeface="Times New Roman" panose="02020603050405020304" pitchFamily="18" charset="0"/>
                        </a:rPr>
                        <a:t> -&gt; </a:t>
                      </a:r>
                      <a:r>
                        <a:rPr lang="en-US" sz="2800" dirty="0" err="1">
                          <a:effectLst/>
                          <a:latin typeface="Times New Roman" panose="02020603050405020304" pitchFamily="18" charset="0"/>
                          <a:cs typeface="Times New Roman" panose="02020603050405020304" pitchFamily="18" charset="0"/>
                        </a:rPr>
                        <a:t>xẹp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xuống</a:t>
                      </a:r>
                      <a:r>
                        <a:rPr lang="en-US" sz="2800" dirty="0">
                          <a:effectLst/>
                          <a:latin typeface="Times New Roman" panose="02020603050405020304" pitchFamily="18" charset="0"/>
                          <a:cs typeface="Times New Roman" panose="02020603050405020304" pitchFamily="18" charset="0"/>
                        </a:rPr>
                        <a:t> -&gt; </a:t>
                      </a:r>
                      <a:r>
                        <a:rPr lang="en-US" sz="2800" dirty="0" err="1">
                          <a:effectLst/>
                          <a:latin typeface="Times New Roman" panose="02020603050405020304" pitchFamily="18" charset="0"/>
                          <a:cs typeface="Times New Roman" panose="02020603050405020304" pitchFamily="18" charset="0"/>
                        </a:rPr>
                        <a:t>mắt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chỉ</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nhìn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vật</a:t>
                      </a:r>
                      <a:r>
                        <a:rPr lang="en-US" sz="2800" dirty="0">
                          <a:effectLst/>
                          <a:latin typeface="Times New Roman" panose="02020603050405020304" pitchFamily="18" charset="0"/>
                          <a:cs typeface="Times New Roman" panose="02020603050405020304" pitchFamily="18" charset="0"/>
                        </a:rPr>
                        <a:t> ở </a:t>
                      </a:r>
                      <a:r>
                        <a:rPr lang="en-US" sz="2800" dirty="0" err="1">
                          <a:effectLst/>
                          <a:latin typeface="Times New Roman" panose="02020603050405020304" pitchFamily="18" charset="0"/>
                          <a:cs typeface="Times New Roman" panose="02020603050405020304" pitchFamily="18" charset="0"/>
                        </a:rPr>
                        <a:t>xa</a:t>
                      </a:r>
                      <a:r>
                        <a:rPr lang="en-US" sz="2800" dirty="0">
                          <a:effectLst/>
                          <a:latin typeface="Times New Roman" panose="02020603050405020304" pitchFamily="18" charset="0"/>
                          <a:cs typeface="Times New Roman" panose="02020603050405020304" pitchFamily="18" charset="0"/>
                        </a:rPr>
                        <a:t>.</a:t>
                      </a:r>
                    </a:p>
                    <a:p>
                      <a:pPr algn="just">
                        <a:lnSpc>
                          <a:spcPct val="100000"/>
                        </a:lnSpc>
                        <a:spcBef>
                          <a:spcPts val="300"/>
                        </a:spcBef>
                        <a:spcAft>
                          <a:spcPts val="300"/>
                        </a:spcAft>
                      </a:pPr>
                      <a:r>
                        <a:rPr lang="en-US" sz="2800">
                          <a:effectLst/>
                          <a:latin typeface="Times New Roman" panose="02020603050405020304" pitchFamily="18" charset="0"/>
                          <a:cs typeface="Times New Roman" panose="02020603050405020304" pitchFamily="18" charset="0"/>
                        </a:rPr>
                        <a:t>+ Khắc </a:t>
                      </a:r>
                      <a:r>
                        <a:rPr lang="en-US" sz="2800" dirty="0" err="1">
                          <a:effectLst/>
                          <a:latin typeface="Times New Roman" panose="02020603050405020304" pitchFamily="18" charset="0"/>
                          <a:cs typeface="Times New Roman" panose="02020603050405020304" pitchFamily="18" charset="0"/>
                        </a:rPr>
                        <a:t>phục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đeo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kính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lão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kính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hội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tụ</a:t>
                      </a:r>
                      <a:r>
                        <a:rPr lang="en-US" sz="2800" dirty="0">
                          <a:effectLst/>
                          <a:latin typeface="Times New Roman" panose="02020603050405020304" pitchFamily="18" charset="0"/>
                          <a:cs typeface="Times New Roman" panose="02020603050405020304" pitchFamily="18" charset="0"/>
                        </a:rPr>
                        <a:t>)</a:t>
                      </a:r>
                    </a:p>
                  </a:txBody>
                  <a:tcPr marL="42666" marR="42666" marT="0" marB="0"/>
                </a:tc>
                <a:extLst>
                  <a:ext uri="{0D108BD9-81ED-4DB2-BD59-A6C34878D82A}">
                    <a16:rowId xmlns:a16="http://schemas.microsoft.com/office/drawing/2014/main" val="4195346527"/>
                  </a:ext>
                </a:extLst>
              </a:tr>
            </a:tbl>
          </a:graphicData>
        </a:graphic>
      </p:graphicFrame>
    </p:spTree>
    <p:extLst>
      <p:ext uri="{BB962C8B-B14F-4D97-AF65-F5344CB8AC3E}">
        <p14:creationId xmlns:p14="http://schemas.microsoft.com/office/powerpoint/2010/main" val="3134620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B5ADD2D-EAA4-AAE9-9131-D34A124C4A41}"/>
              </a:ext>
            </a:extLst>
          </p:cNvPr>
          <p:cNvGraphicFramePr>
            <a:graphicFrameLocks noGrp="1"/>
          </p:cNvGraphicFramePr>
          <p:nvPr>
            <p:extLst>
              <p:ext uri="{D42A27DB-BD31-4B8C-83A1-F6EECF244321}">
                <p14:modId xmlns:p14="http://schemas.microsoft.com/office/powerpoint/2010/main" val="530164468"/>
              </p:ext>
            </p:extLst>
          </p:nvPr>
        </p:nvGraphicFramePr>
        <p:xfrm>
          <a:off x="435429" y="1198600"/>
          <a:ext cx="11234056" cy="4495800"/>
        </p:xfrm>
        <a:graphic>
          <a:graphicData uri="http://schemas.openxmlformats.org/drawingml/2006/table">
            <a:tbl>
              <a:tblPr firstRow="1" firstCol="1" bandRow="1">
                <a:tableStyleId>{5940675A-B579-460E-94D1-54222C63F5DA}</a:tableStyleId>
              </a:tblPr>
              <a:tblGrid>
                <a:gridCol w="1132114">
                  <a:extLst>
                    <a:ext uri="{9D8B030D-6E8A-4147-A177-3AD203B41FA5}">
                      <a16:colId xmlns:a16="http://schemas.microsoft.com/office/drawing/2014/main" val="3289609909"/>
                    </a:ext>
                  </a:extLst>
                </a:gridCol>
                <a:gridCol w="6304514">
                  <a:extLst>
                    <a:ext uri="{9D8B030D-6E8A-4147-A177-3AD203B41FA5}">
                      <a16:colId xmlns:a16="http://schemas.microsoft.com/office/drawing/2014/main" val="1733827286"/>
                    </a:ext>
                  </a:extLst>
                </a:gridCol>
                <a:gridCol w="3797428">
                  <a:extLst>
                    <a:ext uri="{9D8B030D-6E8A-4147-A177-3AD203B41FA5}">
                      <a16:colId xmlns:a16="http://schemas.microsoft.com/office/drawing/2014/main" val="507054931"/>
                    </a:ext>
                  </a:extLst>
                </a:gridCol>
              </a:tblGrid>
              <a:tr h="130210">
                <a:tc>
                  <a:txBody>
                    <a:bodyPr/>
                    <a:lstStyle/>
                    <a:p>
                      <a:pPr algn="ctr">
                        <a:lnSpc>
                          <a:spcPct val="100000"/>
                        </a:lnSpc>
                        <a:spcBef>
                          <a:spcPts val="300"/>
                        </a:spcBef>
                        <a:spcAft>
                          <a:spcPts val="300"/>
                        </a:spcAft>
                      </a:pPr>
                      <a:r>
                        <a:rPr lang="en-US" sz="2800">
                          <a:effectLst/>
                          <a:latin typeface="Times New Roman" panose="02020603050405020304" pitchFamily="18" charset="0"/>
                          <a:cs typeface="Times New Roman" panose="02020603050405020304" pitchFamily="18" charset="0"/>
                        </a:rPr>
                        <a:t> </a:t>
                      </a:r>
                      <a:endPar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tc>
                <a:tc>
                  <a:txBody>
                    <a:bodyPr/>
                    <a:lstStyle/>
                    <a:p>
                      <a:pPr algn="ctr">
                        <a:lnSpc>
                          <a:spcPct val="100000"/>
                        </a:lnSpc>
                        <a:spcBef>
                          <a:spcPts val="300"/>
                        </a:spcBef>
                        <a:spcAft>
                          <a:spcPts val="300"/>
                        </a:spcAft>
                      </a:pPr>
                      <a:r>
                        <a:rPr lang="en-US" sz="2800" b="1">
                          <a:solidFill>
                            <a:srgbClr val="FF0000"/>
                          </a:solidFill>
                          <a:effectLst/>
                          <a:latin typeface="Times New Roman" panose="02020603050405020304" pitchFamily="18" charset="0"/>
                          <a:cs typeface="Times New Roman" panose="02020603050405020304" pitchFamily="18" charset="0"/>
                        </a:rPr>
                        <a:t>Bệnh</a:t>
                      </a:r>
                      <a:endPar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tc>
                <a:tc>
                  <a:txBody>
                    <a:bodyPr/>
                    <a:lstStyle/>
                    <a:p>
                      <a:pPr algn="ctr">
                        <a:lnSpc>
                          <a:spcPct val="100000"/>
                        </a:lnSpc>
                        <a:spcBef>
                          <a:spcPts val="300"/>
                        </a:spcBef>
                        <a:spcAft>
                          <a:spcPts val="300"/>
                        </a:spcAft>
                      </a:pPr>
                      <a:r>
                        <a:rPr lang="en-US" sz="2800" b="1">
                          <a:solidFill>
                            <a:srgbClr val="FF0000"/>
                          </a:solidFill>
                          <a:effectLst/>
                          <a:latin typeface="Times New Roman" panose="02020603050405020304" pitchFamily="18" charset="0"/>
                          <a:cs typeface="Times New Roman" panose="02020603050405020304" pitchFamily="18" charset="0"/>
                        </a:rPr>
                        <a:t>Tật</a:t>
                      </a:r>
                      <a:endPar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tc>
                <a:extLst>
                  <a:ext uri="{0D108BD9-81ED-4DB2-BD59-A6C34878D82A}">
                    <a16:rowId xmlns:a16="http://schemas.microsoft.com/office/drawing/2014/main" val="4232025337"/>
                  </a:ext>
                </a:extLst>
              </a:tr>
              <a:tr h="2544623">
                <a:tc>
                  <a:txBody>
                    <a:bodyPr/>
                    <a:lstStyle/>
                    <a:p>
                      <a:pPr algn="just">
                        <a:lnSpc>
                          <a:spcPct val="100000"/>
                        </a:lnSpc>
                        <a:spcBef>
                          <a:spcPts val="300"/>
                        </a:spcBef>
                        <a:spcAft>
                          <a:spcPts val="30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Thính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giác</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nchor="ctr"/>
                </a:tc>
                <a:tc>
                  <a:txBody>
                    <a:bodyPr/>
                    <a:lstStyle/>
                    <a:p>
                      <a:pPr algn="just">
                        <a:lnSpc>
                          <a:spcPct val="100000"/>
                        </a:lnSpc>
                        <a:spcBef>
                          <a:spcPts val="300"/>
                        </a:spcBef>
                        <a:spcAft>
                          <a:spcPts val="30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Viêm</a:t>
                      </a:r>
                      <a:r>
                        <a:rPr lang="en-US" sz="2800" dirty="0">
                          <a:effectLst/>
                          <a:latin typeface="Times New Roman" panose="02020603050405020304" pitchFamily="18" charset="0"/>
                          <a:cs typeface="Times New Roman" panose="02020603050405020304" pitchFamily="18" charset="0"/>
                        </a:rPr>
                        <a:t> tai </a:t>
                      </a:r>
                      <a:r>
                        <a:rPr lang="en-US" sz="2800" dirty="0" err="1">
                          <a:effectLst/>
                          <a:latin typeface="Times New Roman" panose="02020603050405020304" pitchFamily="18" charset="0"/>
                          <a:cs typeface="Times New Roman" panose="02020603050405020304" pitchFamily="18" charset="0"/>
                        </a:rPr>
                        <a:t>giữa</a:t>
                      </a:r>
                      <a:r>
                        <a:rPr lang="en-US" sz="2800" dirty="0">
                          <a:effectLst/>
                          <a:latin typeface="Times New Roman" panose="02020603050405020304" pitchFamily="18" charset="0"/>
                          <a:cs typeface="Times New Roman" panose="02020603050405020304" pitchFamily="18" charset="0"/>
                        </a:rPr>
                        <a:t>:</a:t>
                      </a:r>
                    </a:p>
                    <a:p>
                      <a:pPr algn="just">
                        <a:lnSpc>
                          <a:spcPct val="100000"/>
                        </a:lnSpc>
                        <a:spcBef>
                          <a:spcPts val="300"/>
                        </a:spcBef>
                        <a:spcAft>
                          <a:spcPts val="300"/>
                        </a:spcAft>
                      </a:pPr>
                      <a:r>
                        <a:rPr lang="en-US" sz="2800">
                          <a:effectLst/>
                          <a:latin typeface="Times New Roman" panose="02020603050405020304" pitchFamily="18" charset="0"/>
                          <a:cs typeface="Times New Roman" panose="02020603050405020304" pitchFamily="18" charset="0"/>
                        </a:rPr>
                        <a:t>+ Nguyên </a:t>
                      </a:r>
                      <a:r>
                        <a:rPr lang="en-US" sz="2800" dirty="0" err="1">
                          <a:effectLst/>
                          <a:latin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cs typeface="Times New Roman" panose="02020603050405020304" pitchFamily="18" charset="0"/>
                        </a:rPr>
                        <a:t>: do vi </a:t>
                      </a:r>
                      <a:r>
                        <a:rPr lang="en-US" sz="2800" dirty="0" err="1">
                          <a:effectLst/>
                          <a:latin typeface="Times New Roman" panose="02020603050405020304" pitchFamily="18" charset="0"/>
                          <a:cs typeface="Times New Roman" panose="02020603050405020304" pitchFamily="18" charset="0"/>
                        </a:rPr>
                        <a:t>khuẩn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gây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ra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nước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bẩn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lọt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vào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ráy</a:t>
                      </a:r>
                      <a:r>
                        <a:rPr lang="en-US" sz="2800" dirty="0">
                          <a:effectLst/>
                          <a:latin typeface="Times New Roman" panose="02020603050405020304" pitchFamily="18" charset="0"/>
                          <a:cs typeface="Times New Roman" panose="02020603050405020304" pitchFamily="18" charset="0"/>
                        </a:rPr>
                        <a:t> tai, </a:t>
                      </a:r>
                      <a:r>
                        <a:rPr lang="en-US" sz="2800" dirty="0" err="1">
                          <a:effectLst/>
                          <a:latin typeface="Times New Roman" panose="02020603050405020304" pitchFamily="18" charset="0"/>
                          <a:cs typeface="Times New Roman" panose="02020603050405020304" pitchFamily="18" charset="0"/>
                        </a:rPr>
                        <a:t>thiếu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mãu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não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bệnh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mũi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họng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biến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chứng</a:t>
                      </a:r>
                      <a:endParaRPr lang="en-US" sz="2800" dirty="0">
                        <a:effectLst/>
                        <a:latin typeface="Times New Roman" panose="02020603050405020304" pitchFamily="18" charset="0"/>
                        <a:cs typeface="Times New Roman" panose="02020603050405020304" pitchFamily="18" charset="0"/>
                      </a:endParaRPr>
                    </a:p>
                    <a:p>
                      <a:pPr algn="just">
                        <a:lnSpc>
                          <a:spcPct val="100000"/>
                        </a:lnSpc>
                        <a:spcBef>
                          <a:spcPts val="300"/>
                        </a:spcBef>
                        <a:spcAft>
                          <a:spcPts val="30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Triệu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chứng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đau</a:t>
                      </a:r>
                      <a:r>
                        <a:rPr lang="en-US" sz="2800" dirty="0">
                          <a:effectLst/>
                          <a:latin typeface="Times New Roman" panose="02020603050405020304" pitchFamily="18" charset="0"/>
                          <a:cs typeface="Times New Roman" panose="02020603050405020304" pitchFamily="18" charset="0"/>
                        </a:rPr>
                        <a:t> tai, </a:t>
                      </a:r>
                      <a:r>
                        <a:rPr lang="en-US" sz="2800" dirty="0" err="1">
                          <a:effectLst/>
                          <a:latin typeface="Times New Roman" panose="02020603050405020304" pitchFamily="18" charset="0"/>
                          <a:cs typeface="Times New Roman" panose="02020603050405020304" pitchFamily="18" charset="0"/>
                        </a:rPr>
                        <a:t>nhức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đầu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chảy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dịch</a:t>
                      </a:r>
                      <a:r>
                        <a:rPr lang="en-US" sz="2800" dirty="0">
                          <a:effectLst/>
                          <a:latin typeface="Times New Roman" panose="02020603050405020304" pitchFamily="18" charset="0"/>
                          <a:cs typeface="Times New Roman" panose="02020603050405020304" pitchFamily="18" charset="0"/>
                        </a:rPr>
                        <a:t> tai, </a:t>
                      </a:r>
                      <a:r>
                        <a:rPr lang="en-US" sz="2800" dirty="0" err="1">
                          <a:effectLst/>
                          <a:latin typeface="Times New Roman" panose="02020603050405020304" pitchFamily="18" charset="0"/>
                          <a:cs typeface="Times New Roman" panose="02020603050405020304" pitchFamily="18" charset="0"/>
                        </a:rPr>
                        <a:t>đau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họng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sốt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nhẹ</a:t>
                      </a:r>
                      <a:endParaRPr lang="en-US" sz="2800" dirty="0">
                        <a:effectLst/>
                        <a:latin typeface="Times New Roman" panose="02020603050405020304" pitchFamily="18" charset="0"/>
                        <a:cs typeface="Times New Roman" panose="02020603050405020304" pitchFamily="18" charset="0"/>
                      </a:endParaRPr>
                    </a:p>
                    <a:p>
                      <a:pPr algn="just">
                        <a:lnSpc>
                          <a:spcPct val="100000"/>
                        </a:lnSpc>
                        <a:spcBef>
                          <a:spcPts val="300"/>
                        </a:spcBef>
                        <a:spcAft>
                          <a:spcPts val="300"/>
                        </a:spcAft>
                      </a:pPr>
                      <a:r>
                        <a:rPr lang="en-US" sz="2800" dirty="0">
                          <a:effectLst/>
                          <a:latin typeface="Times New Roman" panose="02020603050405020304" pitchFamily="18" charset="0"/>
                          <a:cs typeface="Times New Roman" panose="02020603050405020304" pitchFamily="18" charset="0"/>
                        </a:rPr>
                        <a:t>- Ù tai: do </a:t>
                      </a:r>
                      <a:r>
                        <a:rPr lang="en-US" sz="2800" dirty="0" err="1">
                          <a:effectLst/>
                          <a:latin typeface="Times New Roman" panose="02020603050405020304" pitchFamily="18" charset="0"/>
                          <a:cs typeface="Times New Roman" panose="02020603050405020304" pitchFamily="18" charset="0"/>
                        </a:rPr>
                        <a:t>làm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việc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nhiều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môi</a:t>
                      </a:r>
                      <a:r>
                        <a:rPr lang="en-US" sz="2800" dirty="0">
                          <a:effectLst/>
                          <a:latin typeface="Times New Roman" panose="02020603050405020304" pitchFamily="18" charset="0"/>
                          <a:cs typeface="Times New Roman" panose="02020603050405020304" pitchFamily="18" charset="0"/>
                        </a:rPr>
                        <a:t> trường </a:t>
                      </a:r>
                      <a:r>
                        <a:rPr lang="en-US" sz="2800" dirty="0" err="1">
                          <a:effectLst/>
                          <a:latin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tiếng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ồn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lớn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dị</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vật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cs typeface="Times New Roman" panose="02020603050405020304" pitchFamily="18" charset="0"/>
                        </a:rPr>
                        <a:t> tai </a:t>
                      </a:r>
                      <a:r>
                        <a:rPr lang="en-US" sz="2800" dirty="0" err="1">
                          <a:effectLst/>
                          <a:latin typeface="Times New Roman" panose="02020603050405020304" pitchFamily="18" charset="0"/>
                          <a:cs typeface="Times New Roman" panose="02020603050405020304" pitchFamily="18" charset="0"/>
                        </a:rPr>
                        <a:t>làm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bệnh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nghe</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rõ</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âm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thanh</a:t>
                      </a:r>
                      <a:r>
                        <a:rPr lang="en-US" sz="2800" dirty="0">
                          <a:effectLst/>
                          <a:latin typeface="Times New Roman" panose="02020603050405020304" pitchFamily="18" charset="0"/>
                          <a:cs typeface="Times New Roman" panose="02020603050405020304" pitchFamily="18" charset="0"/>
                        </a:rPr>
                        <a:t>.</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tc>
                <a:tc>
                  <a:txBody>
                    <a:bodyPr/>
                    <a:lstStyle/>
                    <a:p>
                      <a:pPr algn="just">
                        <a:lnSpc>
                          <a:spcPct val="100000"/>
                        </a:lnSpc>
                        <a:spcBef>
                          <a:spcPts val="300"/>
                        </a:spcBef>
                        <a:spcAft>
                          <a:spcPts val="300"/>
                        </a:spcAft>
                      </a:pPr>
                      <a:r>
                        <a:rPr lang="en-US" sz="2800" dirty="0">
                          <a:effectLst/>
                          <a:latin typeface="Times New Roman" panose="02020603050405020304" pitchFamily="18" charset="0"/>
                          <a:cs typeface="Times New Roman" panose="02020603050405020304" pitchFamily="18" charset="0"/>
                        </a:rPr>
                        <a:t> </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tc>
                <a:extLst>
                  <a:ext uri="{0D108BD9-81ED-4DB2-BD59-A6C34878D82A}">
                    <a16:rowId xmlns:a16="http://schemas.microsoft.com/office/drawing/2014/main" val="2329150184"/>
                  </a:ext>
                </a:extLst>
              </a:tr>
            </a:tbl>
          </a:graphicData>
        </a:graphic>
      </p:graphicFrame>
    </p:spTree>
    <p:extLst>
      <p:ext uri="{BB962C8B-B14F-4D97-AF65-F5344CB8AC3E}">
        <p14:creationId xmlns:p14="http://schemas.microsoft.com/office/powerpoint/2010/main" val="1276797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65E9-D88A-55D3-9D42-BD1C24B6DE9F}"/>
              </a:ext>
            </a:extLst>
          </p:cNvPr>
          <p:cNvSpPr>
            <a:spLocks noGrp="1"/>
          </p:cNvSpPr>
          <p:nvPr>
            <p:ph type="ctrTitle"/>
          </p:nvPr>
        </p:nvSpPr>
        <p:spPr>
          <a:xfrm>
            <a:off x="0" y="969819"/>
            <a:ext cx="12192000" cy="2022764"/>
          </a:xfrm>
        </p:spPr>
        <p:txBody>
          <a:bodyPr/>
          <a:lstStyle/>
          <a:p>
            <a:r>
              <a:rPr lang="en-US">
                <a:solidFill>
                  <a:srgbClr val="FF0000"/>
                </a:solidFill>
                <a:ea typeface="Arial Regular" pitchFamily="34" charset="-122"/>
              </a:rPr>
              <a:t>TIẾT 19-21. </a:t>
            </a:r>
            <a:r>
              <a:rPr lang="vi-VN">
                <a:solidFill>
                  <a:srgbClr val="FF0000"/>
                </a:solidFill>
                <a:ea typeface="Arial Regular" pitchFamily="34" charset="-122"/>
              </a:rPr>
              <a:t>Bài </a:t>
            </a:r>
            <a:r>
              <a:rPr lang="vi-VN" dirty="0">
                <a:solidFill>
                  <a:srgbClr val="FF0000"/>
                </a:solidFill>
                <a:ea typeface="Arial Regular" pitchFamily="34" charset="-122"/>
              </a:rPr>
              <a:t>37</a:t>
            </a:r>
            <a:r>
              <a:rPr lang="vi-VN">
                <a:solidFill>
                  <a:srgbClr val="FF0000"/>
                </a:solidFill>
                <a:ea typeface="Arial Regular" pitchFamily="34" charset="-122"/>
              </a:rPr>
              <a:t>. </a:t>
            </a:r>
            <a:br>
              <a:rPr lang="en-US" b="0">
                <a:solidFill>
                  <a:schemeClr val="accent6"/>
                </a:solidFill>
                <a:ea typeface="Arial Regular" pitchFamily="34" charset="-122"/>
              </a:rPr>
            </a:br>
            <a:r>
              <a:rPr lang="vi-VN">
                <a:solidFill>
                  <a:srgbClr val="00B050"/>
                </a:solidFill>
                <a:ea typeface="Arial Regular" pitchFamily="34" charset="-122"/>
              </a:rPr>
              <a:t>HỆ </a:t>
            </a:r>
            <a:r>
              <a:rPr lang="vi-VN" dirty="0">
                <a:solidFill>
                  <a:srgbClr val="00B050"/>
                </a:solidFill>
                <a:ea typeface="Arial Regular" pitchFamily="34" charset="-122"/>
              </a:rPr>
              <a:t>THẦN KINH VÀ CÁC GIÁC QUAN Ở NGƯỜI</a:t>
            </a:r>
            <a:endParaRPr lang="en-US" dirty="0">
              <a:solidFill>
                <a:srgbClr val="00B050"/>
              </a:solidFill>
            </a:endParaRPr>
          </a:p>
        </p:txBody>
      </p:sp>
    </p:spTree>
    <p:extLst>
      <p:ext uri="{BB962C8B-B14F-4D97-AF65-F5344CB8AC3E}">
        <p14:creationId xmlns:p14="http://schemas.microsoft.com/office/powerpoint/2010/main" val="3855531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F50D81D-7AE7-560C-0EF3-93FA7827D0CB}"/>
              </a:ext>
            </a:extLst>
          </p:cNvPr>
          <p:cNvSpPr>
            <a:spLocks noGrp="1"/>
          </p:cNvSpPr>
          <p:nvPr>
            <p:ph type="title" idx="4294967295"/>
          </p:nvPr>
        </p:nvSpPr>
        <p:spPr>
          <a:xfrm>
            <a:off x="566057" y="790923"/>
            <a:ext cx="11074400" cy="596507"/>
          </a:xfrm>
          <a:prstGeom prst="rect">
            <a:avLst/>
          </a:prstGeom>
        </p:spPr>
        <p:txBody>
          <a:bodyPr/>
          <a:lstStyle/>
          <a:p>
            <a:r>
              <a:rPr lang="en-US" dirty="0"/>
              <a:t> </a:t>
            </a:r>
          </a:p>
        </p:txBody>
      </p:sp>
      <p:sp>
        <p:nvSpPr>
          <p:cNvPr id="14" name="TextBox 13">
            <a:extLst>
              <a:ext uri="{FF2B5EF4-FFF2-40B4-BE49-F238E27FC236}">
                <a16:creationId xmlns:a16="http://schemas.microsoft.com/office/drawing/2014/main" id="{CB334657-DB26-2C31-5CD3-122330D4EB5D}"/>
              </a:ext>
            </a:extLst>
          </p:cNvPr>
          <p:cNvSpPr txBox="1"/>
          <p:nvPr/>
        </p:nvSpPr>
        <p:spPr>
          <a:xfrm>
            <a:off x="2888343" y="1390135"/>
            <a:ext cx="6096000" cy="523220"/>
          </a:xfrm>
          <a:prstGeom prst="rect">
            <a:avLst/>
          </a:prstGeom>
          <a:noFill/>
        </p:spPr>
        <p:txBody>
          <a:bodyPr wrap="square">
            <a:spAutoFit/>
          </a:bodyPr>
          <a:lstStyle/>
          <a:p>
            <a:pPr algn="ctr"/>
            <a:r>
              <a:rPr lang="nl-NL" sz="2800" b="1" dirty="0">
                <a:solidFill>
                  <a:srgbClr val="202C8F"/>
                </a:solidFill>
                <a:latin typeface="Times New Roman" panose="02020603050405020304" pitchFamily="18" charset="0"/>
                <a:ea typeface="Times New Roman" panose="02020603050405020304" pitchFamily="18" charset="0"/>
              </a:rPr>
              <a:t>T</a:t>
            </a:r>
            <a:r>
              <a:rPr lang="nl-NL" sz="2800" b="1" dirty="0">
                <a:solidFill>
                  <a:srgbClr val="202C8F"/>
                </a:solidFill>
                <a:effectLst/>
                <a:latin typeface="Times New Roman" panose="02020603050405020304" pitchFamily="18" charset="0"/>
                <a:ea typeface="Times New Roman" panose="02020603050405020304" pitchFamily="18" charset="0"/>
              </a:rPr>
              <a:t>RÒ CHƠI: “AI NHANH HƠN” </a:t>
            </a:r>
            <a:endParaRPr lang="en-US" sz="2800" b="1" dirty="0">
              <a:solidFill>
                <a:srgbClr val="202C8F"/>
              </a:solidFill>
            </a:endParaRPr>
          </a:p>
        </p:txBody>
      </p:sp>
      <p:sp>
        <p:nvSpPr>
          <p:cNvPr id="17" name="TextBox 16">
            <a:extLst>
              <a:ext uri="{FF2B5EF4-FFF2-40B4-BE49-F238E27FC236}">
                <a16:creationId xmlns:a16="http://schemas.microsoft.com/office/drawing/2014/main" id="{FDF9CFAD-F7D5-4AB5-3F72-86C512630364}"/>
              </a:ext>
            </a:extLst>
          </p:cNvPr>
          <p:cNvSpPr txBox="1"/>
          <p:nvPr/>
        </p:nvSpPr>
        <p:spPr>
          <a:xfrm>
            <a:off x="558800" y="2057684"/>
            <a:ext cx="11074400" cy="523220"/>
          </a:xfrm>
          <a:prstGeom prst="rect">
            <a:avLst/>
          </a:prstGeom>
          <a:noFill/>
        </p:spPr>
        <p:txBody>
          <a:bodyPr wrap="square">
            <a:spAutoFit/>
          </a:bodyPr>
          <a:lstStyle/>
          <a:p>
            <a:r>
              <a:rPr lang="nl-NL" sz="2800" dirty="0">
                <a:latin typeface="Times New Roman" panose="02020603050405020304" pitchFamily="18" charset="0"/>
                <a:ea typeface="Times New Roman" panose="02020603050405020304" pitchFamily="18" charset="0"/>
              </a:rPr>
              <a:t>C</a:t>
            </a:r>
            <a:r>
              <a:rPr lang="nl-NL" sz="2800" dirty="0">
                <a:effectLst/>
                <a:latin typeface="Times New Roman" panose="02020603050405020304" pitchFamily="18" charset="0"/>
                <a:ea typeface="Times New Roman" panose="02020603050405020304" pitchFamily="18" charset="0"/>
              </a:rPr>
              <a:t>hia 4 nhóm “xuân, hạ, thu, đông”. </a:t>
            </a:r>
            <a:endParaRPr lang="en-US" sz="2800" dirty="0"/>
          </a:p>
        </p:txBody>
      </p:sp>
      <p:sp>
        <p:nvSpPr>
          <p:cNvPr id="19" name="TextBox 18">
            <a:extLst>
              <a:ext uri="{FF2B5EF4-FFF2-40B4-BE49-F238E27FC236}">
                <a16:creationId xmlns:a16="http://schemas.microsoft.com/office/drawing/2014/main" id="{5057C6CB-DB79-5398-EFB3-DEDF5F7AB2BF}"/>
              </a:ext>
            </a:extLst>
          </p:cNvPr>
          <p:cNvSpPr txBox="1"/>
          <p:nvPr/>
        </p:nvSpPr>
        <p:spPr>
          <a:xfrm>
            <a:off x="558799" y="2580686"/>
            <a:ext cx="11074399" cy="2291140"/>
          </a:xfrm>
          <a:prstGeom prst="rect">
            <a:avLst/>
          </a:prstGeom>
          <a:noFill/>
        </p:spPr>
        <p:txBody>
          <a:bodyPr wrap="square">
            <a:spAutoFit/>
          </a:bodyPr>
          <a:lstStyle/>
          <a:p>
            <a:pPr marL="58738" algn="just">
              <a:lnSpc>
                <a:spcPct val="115000"/>
              </a:lnSpc>
              <a:spcAft>
                <a:spcPts val="1000"/>
              </a:spcAft>
            </a:pPr>
            <a:r>
              <a:rPr lang="nl-NL" sz="2800" dirty="0">
                <a:effectLst/>
                <a:latin typeface="Times New Roman" panose="02020603050405020304" pitchFamily="18" charset="0"/>
                <a:ea typeface="Times New Roman" panose="02020603050405020304" pitchFamily="18" charset="0"/>
              </a:rPr>
              <a:t>Cách chơi:</a:t>
            </a:r>
          </a:p>
          <a:p>
            <a:pPr marL="58738" algn="just">
              <a:lnSpc>
                <a:spcPct val="115000"/>
              </a:lnSpc>
              <a:spcAft>
                <a:spcPts val="1000"/>
              </a:spcAft>
            </a:pPr>
            <a:r>
              <a:rPr lang="nl-NL" sz="2800" dirty="0">
                <a:effectLst/>
                <a:latin typeface="Times New Roman" panose="02020603050405020304" pitchFamily="18" charset="0"/>
                <a:ea typeface="Times New Roman" panose="02020603050405020304" pitchFamily="18" charset="0"/>
              </a:rPr>
              <a:t>GV nêu câu hỏi, 4 đại diện của 4 nhóm viết câu trả lời lên bảng, các nhóm chấm điểm nhau.</a:t>
            </a:r>
          </a:p>
          <a:p>
            <a:pPr marL="58738" algn="just">
              <a:lnSpc>
                <a:spcPct val="115000"/>
              </a:lnSpc>
              <a:spcAft>
                <a:spcPts val="1000"/>
              </a:spcAft>
            </a:pPr>
            <a:r>
              <a:rPr lang="nl-NL" sz="2800" dirty="0">
                <a:effectLst/>
                <a:latin typeface="Times New Roman" panose="02020603050405020304" pitchFamily="18" charset="0"/>
                <a:ea typeface="Times New Roman" panose="02020603050405020304" pitchFamily="18" charset="0"/>
              </a:rPr>
              <a:t>Nhóm nào trả lời được nhiều câu đúng hơn thì nhóm đó giành chiến thắng.</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59226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5E300C-C216-F1B1-244B-FC3D22730CA8}"/>
              </a:ext>
            </a:extLst>
          </p:cNvPr>
          <p:cNvSpPr>
            <a:spLocks noGrp="1"/>
          </p:cNvSpPr>
          <p:nvPr>
            <p:ph idx="1"/>
          </p:nvPr>
        </p:nvSpPr>
        <p:spPr>
          <a:xfrm>
            <a:off x="558800" y="1292352"/>
            <a:ext cx="11074400" cy="2700528"/>
          </a:xfrm>
        </p:spPr>
        <p:txBody>
          <a:bodyPr/>
          <a:lstStyle/>
          <a:p>
            <a:pPr indent="254000" algn="just">
              <a:lnSpc>
                <a:spcPct val="115000"/>
              </a:lnSpc>
              <a:spcAft>
                <a:spcPts val="600"/>
              </a:spcAft>
            </a:pPr>
            <a:r>
              <a:rPr lang="en-US" sz="2800" dirty="0" err="1">
                <a:effectLst/>
                <a:latin typeface="Times New Roman" panose="02020603050405020304" pitchFamily="18" charset="0"/>
                <a:ea typeface="Segoe UI" panose="020B0502040204020203" pitchFamily="34" charset="0"/>
              </a:rPr>
              <a:t>Câu</a:t>
            </a:r>
            <a:r>
              <a:rPr lang="en-US" sz="2800" dirty="0">
                <a:effectLst/>
                <a:latin typeface="Times New Roman" panose="02020603050405020304" pitchFamily="18" charset="0"/>
                <a:ea typeface="Segoe UI" panose="020B0502040204020203" pitchFamily="34" charset="0"/>
              </a:rPr>
              <a:t> 1: </a:t>
            </a:r>
            <a:r>
              <a:rPr lang="en-US" sz="2800" dirty="0" err="1">
                <a:effectLst/>
                <a:latin typeface="Times New Roman" panose="02020603050405020304" pitchFamily="18" charset="0"/>
                <a:ea typeface="Segoe UI" panose="020B0502040204020203" pitchFamily="34" charset="0"/>
              </a:rPr>
              <a:t>Bệnh</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nào</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sau</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đây</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thường</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gặp</a:t>
            </a:r>
            <a:r>
              <a:rPr lang="en-US" sz="2800" dirty="0">
                <a:effectLst/>
                <a:latin typeface="Times New Roman" panose="02020603050405020304" pitchFamily="18" charset="0"/>
                <a:ea typeface="Segoe UI" panose="020B0502040204020203" pitchFamily="34" charset="0"/>
              </a:rPr>
              <a:t> ở </a:t>
            </a:r>
            <a:r>
              <a:rPr lang="en-US" sz="2800" dirty="0" err="1">
                <a:effectLst/>
                <a:latin typeface="Times New Roman" panose="02020603050405020304" pitchFamily="18" charset="0"/>
                <a:ea typeface="Segoe UI" panose="020B0502040204020203" pitchFamily="34" charset="0"/>
              </a:rPr>
              <a:t>người</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cao</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tuổi</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làm</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giảm</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khả</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năng</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ngôn</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ngữ</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và</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dễ</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mất</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trí</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nhớ</a:t>
            </a:r>
            <a:r>
              <a:rPr lang="en-US" sz="2800" dirty="0">
                <a:effectLst/>
                <a:latin typeface="Times New Roman" panose="02020603050405020304" pitchFamily="18" charset="0"/>
                <a:ea typeface="Segoe UI" panose="020B0502040204020203" pitchFamily="34" charset="0"/>
              </a:rPr>
              <a:t> ?</a:t>
            </a:r>
            <a:endParaRPr lang="en-US" sz="2800" dirty="0">
              <a:effectLst/>
              <a:latin typeface="Segoe UI" panose="020B0502040204020203" pitchFamily="34" charset="0"/>
              <a:ea typeface="Segoe UI" panose="020B0502040204020203" pitchFamily="34" charset="0"/>
            </a:endParaRPr>
          </a:p>
          <a:p>
            <a:pPr indent="254000" algn="just">
              <a:lnSpc>
                <a:spcPct val="115000"/>
              </a:lnSpc>
              <a:spcAft>
                <a:spcPts val="600"/>
              </a:spcAft>
            </a:pPr>
            <a:r>
              <a:rPr lang="en-US" sz="2800" dirty="0">
                <a:effectLst/>
                <a:latin typeface="Times New Roman" panose="02020603050405020304" pitchFamily="18" charset="0"/>
                <a:ea typeface="Segoe UI" panose="020B0502040204020203" pitchFamily="34" charset="0"/>
              </a:rPr>
              <a:t>A. </a:t>
            </a:r>
            <a:r>
              <a:rPr lang="en-US" sz="2800" dirty="0" err="1">
                <a:effectLst/>
                <a:latin typeface="Times New Roman" panose="02020603050405020304" pitchFamily="18" charset="0"/>
                <a:ea typeface="Segoe UI" panose="020B0502040204020203" pitchFamily="34" charset="0"/>
              </a:rPr>
              <a:t>Bệnh</a:t>
            </a:r>
            <a:r>
              <a:rPr lang="en-US" sz="2800" dirty="0">
                <a:effectLst/>
                <a:latin typeface="Times New Roman" panose="02020603050405020304" pitchFamily="18" charset="0"/>
                <a:ea typeface="Segoe UI" panose="020B0502040204020203" pitchFamily="34" charset="0"/>
              </a:rPr>
              <a:t> Alzheimer.					B. </a:t>
            </a:r>
            <a:r>
              <a:rPr lang="en-US" sz="2800" dirty="0" err="1">
                <a:effectLst/>
                <a:latin typeface="Times New Roman" panose="02020603050405020304" pitchFamily="18" charset="0"/>
                <a:ea typeface="Segoe UI" panose="020B0502040204020203" pitchFamily="34" charset="0"/>
              </a:rPr>
              <a:t>Bệnh</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động</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kinh</a:t>
            </a:r>
            <a:r>
              <a:rPr lang="en-US" sz="2800" dirty="0">
                <a:effectLst/>
                <a:latin typeface="Times New Roman" panose="02020603050405020304" pitchFamily="18" charset="0"/>
                <a:ea typeface="Segoe UI" panose="020B0502040204020203" pitchFamily="34" charset="0"/>
              </a:rPr>
              <a:t>.</a:t>
            </a:r>
            <a:endParaRPr lang="en-US" sz="2800" dirty="0">
              <a:effectLst/>
              <a:latin typeface="Segoe UI" panose="020B0502040204020203" pitchFamily="34" charset="0"/>
              <a:ea typeface="Segoe UI" panose="020B0502040204020203" pitchFamily="34" charset="0"/>
            </a:endParaRPr>
          </a:p>
          <a:p>
            <a:pPr indent="254000" algn="just">
              <a:lnSpc>
                <a:spcPct val="115000"/>
              </a:lnSpc>
              <a:spcAft>
                <a:spcPts val="600"/>
              </a:spcAft>
            </a:pPr>
            <a:r>
              <a:rPr lang="en-US" sz="2800" dirty="0">
                <a:effectLst/>
                <a:latin typeface="Times New Roman" panose="02020603050405020304" pitchFamily="18" charset="0"/>
                <a:ea typeface="Segoe UI" panose="020B0502040204020203" pitchFamily="34" charset="0"/>
              </a:rPr>
              <a:t>C. </a:t>
            </a:r>
            <a:r>
              <a:rPr lang="en-US" sz="2800" dirty="0" err="1">
                <a:effectLst/>
                <a:latin typeface="Times New Roman" panose="02020603050405020304" pitchFamily="18" charset="0"/>
                <a:ea typeface="Segoe UI" panose="020B0502040204020203" pitchFamily="34" charset="0"/>
              </a:rPr>
              <a:t>Bệnh</a:t>
            </a:r>
            <a:r>
              <a:rPr lang="en-US" sz="2800" dirty="0">
                <a:effectLst/>
                <a:latin typeface="Times New Roman" panose="02020603050405020304" pitchFamily="18" charset="0"/>
                <a:ea typeface="Segoe UI" panose="020B0502040204020203" pitchFamily="34" charset="0"/>
              </a:rPr>
              <a:t> Parkinson.					D. </a:t>
            </a:r>
            <a:r>
              <a:rPr lang="en-US" sz="2800" dirty="0" err="1">
                <a:effectLst/>
                <a:latin typeface="Times New Roman" panose="02020603050405020304" pitchFamily="18" charset="0"/>
                <a:ea typeface="Segoe UI" panose="020B0502040204020203" pitchFamily="34" charset="0"/>
              </a:rPr>
              <a:t>Bệnh</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tâm</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thần</a:t>
            </a:r>
            <a:r>
              <a:rPr lang="en-US" sz="2800" dirty="0">
                <a:effectLst/>
                <a:latin typeface="Times New Roman" panose="02020603050405020304" pitchFamily="18" charset="0"/>
                <a:ea typeface="Segoe UI" panose="020B0502040204020203" pitchFamily="34" charset="0"/>
              </a:rPr>
              <a:t>.</a:t>
            </a:r>
            <a:endParaRPr lang="en-US" sz="2800" dirty="0">
              <a:effectLst/>
              <a:latin typeface="Segoe UI" panose="020B0502040204020203" pitchFamily="34" charset="0"/>
              <a:ea typeface="Segoe UI" panose="020B0502040204020203" pitchFamily="34" charset="0"/>
            </a:endParaRPr>
          </a:p>
        </p:txBody>
      </p:sp>
      <p:sp>
        <p:nvSpPr>
          <p:cNvPr id="3" name="Oval 2">
            <a:extLst>
              <a:ext uri="{FF2B5EF4-FFF2-40B4-BE49-F238E27FC236}">
                <a16:creationId xmlns:a16="http://schemas.microsoft.com/office/drawing/2014/main" id="{E82203D6-E1EB-1F4A-98A9-D3CC143E69C1}"/>
              </a:ext>
            </a:extLst>
          </p:cNvPr>
          <p:cNvSpPr/>
          <p:nvPr/>
        </p:nvSpPr>
        <p:spPr>
          <a:xfrm>
            <a:off x="722671" y="2389239"/>
            <a:ext cx="604684" cy="60468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5684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AC6A90-1C36-1C35-6E42-4077C39B7DEE}"/>
              </a:ext>
            </a:extLst>
          </p:cNvPr>
          <p:cNvSpPr>
            <a:spLocks noGrp="1"/>
          </p:cNvSpPr>
          <p:nvPr>
            <p:ph idx="1"/>
          </p:nvPr>
        </p:nvSpPr>
        <p:spPr>
          <a:xfrm>
            <a:off x="566057" y="1277837"/>
            <a:ext cx="11074400" cy="2700528"/>
          </a:xfrm>
        </p:spPr>
        <p:txBody>
          <a:bodyPr vert="horz" lIns="91440" tIns="45720" rIns="91440" bIns="45720" rtlCol="0">
            <a:noAutofit/>
          </a:bodyPr>
          <a:lstStyle/>
          <a:p>
            <a:pPr indent="254000" algn="just">
              <a:lnSpc>
                <a:spcPct val="115000"/>
              </a:lnSpc>
              <a:spcAft>
                <a:spcPts val="600"/>
              </a:spcAft>
            </a:pPr>
            <a:r>
              <a:rPr lang="en-US" sz="2800" dirty="0" err="1">
                <a:latin typeface="Times New Roman" panose="02020603050405020304" pitchFamily="18" charset="0"/>
              </a:rPr>
              <a:t>Câu</a:t>
            </a:r>
            <a:r>
              <a:rPr lang="en-US" sz="2800" dirty="0">
                <a:latin typeface="Times New Roman" panose="02020603050405020304" pitchFamily="18" charset="0"/>
              </a:rPr>
              <a:t> 2: </a:t>
            </a:r>
            <a:r>
              <a:rPr lang="en-US" sz="2800" dirty="0" err="1">
                <a:latin typeface="Times New Roman" panose="02020603050405020304" pitchFamily="18" charset="0"/>
              </a:rPr>
              <a:t>Tại</a:t>
            </a:r>
            <a:r>
              <a:rPr lang="en-US" sz="2800" dirty="0">
                <a:latin typeface="Times New Roman" panose="02020603050405020304" pitchFamily="18" charset="0"/>
              </a:rPr>
              <a:t> </a:t>
            </a:r>
            <a:r>
              <a:rPr lang="en-US" sz="2800" dirty="0" err="1">
                <a:latin typeface="Times New Roman" panose="02020603050405020304" pitchFamily="18" charset="0"/>
              </a:rPr>
              <a:t>sao</a:t>
            </a:r>
            <a:r>
              <a:rPr lang="en-US" sz="2800" dirty="0">
                <a:latin typeface="Times New Roman" panose="02020603050405020304" pitchFamily="18" charset="0"/>
              </a:rPr>
              <a:t> </a:t>
            </a:r>
            <a:r>
              <a:rPr lang="en-US" sz="2800" dirty="0" err="1">
                <a:latin typeface="Times New Roman" panose="02020603050405020304" pitchFamily="18" charset="0"/>
              </a:rPr>
              <a:t>không</a:t>
            </a:r>
            <a:r>
              <a:rPr lang="en-US" sz="2800" dirty="0">
                <a:latin typeface="Times New Roman" panose="02020603050405020304" pitchFamily="18" charset="0"/>
              </a:rPr>
              <a:t> </a:t>
            </a:r>
            <a:r>
              <a:rPr lang="en-US" sz="2800" dirty="0" err="1">
                <a:latin typeface="Times New Roman" panose="02020603050405020304" pitchFamily="18" charset="0"/>
              </a:rPr>
              <a:t>nên</a:t>
            </a:r>
            <a:r>
              <a:rPr lang="en-US" sz="2800" dirty="0">
                <a:latin typeface="Times New Roman" panose="02020603050405020304" pitchFamily="18" charset="0"/>
              </a:rPr>
              <a:t> </a:t>
            </a:r>
            <a:r>
              <a:rPr lang="en-US" sz="2800" dirty="0" err="1">
                <a:latin typeface="Times New Roman" panose="02020603050405020304" pitchFamily="18" charset="0"/>
              </a:rPr>
              <a:t>làm</a:t>
            </a:r>
            <a:r>
              <a:rPr lang="en-US" sz="2800" dirty="0">
                <a:latin typeface="Times New Roman" panose="02020603050405020304" pitchFamily="18" charset="0"/>
              </a:rPr>
              <a:t> </a:t>
            </a:r>
            <a:r>
              <a:rPr lang="en-US" sz="2800" dirty="0" err="1">
                <a:latin typeface="Times New Roman" panose="02020603050405020304" pitchFamily="18" charset="0"/>
              </a:rPr>
              <a:t>việc</a:t>
            </a:r>
            <a:r>
              <a:rPr lang="en-US" sz="2800" dirty="0">
                <a:latin typeface="Times New Roman" panose="02020603050405020304" pitchFamily="18" charset="0"/>
              </a:rPr>
              <a:t> </a:t>
            </a:r>
            <a:r>
              <a:rPr lang="en-US" sz="2800" dirty="0" err="1">
                <a:latin typeface="Times New Roman" panose="02020603050405020304" pitchFamily="18" charset="0"/>
              </a:rPr>
              <a:t>quá</a:t>
            </a:r>
            <a:r>
              <a:rPr lang="en-US" sz="2800" dirty="0">
                <a:latin typeface="Times New Roman" panose="02020603050405020304" pitchFamily="18" charset="0"/>
              </a:rPr>
              <a:t> </a:t>
            </a:r>
            <a:r>
              <a:rPr lang="en-US" sz="2800" dirty="0" err="1">
                <a:latin typeface="Times New Roman" panose="02020603050405020304" pitchFamily="18" charset="0"/>
              </a:rPr>
              <a:t>sức</a:t>
            </a:r>
            <a:r>
              <a:rPr lang="en-US" sz="2800" dirty="0">
                <a:latin typeface="Times New Roman" panose="02020603050405020304" pitchFamily="18" charset="0"/>
              </a:rPr>
              <a:t> </a:t>
            </a:r>
            <a:r>
              <a:rPr lang="en-US" sz="2800" dirty="0" err="1">
                <a:latin typeface="Times New Roman" panose="02020603050405020304" pitchFamily="18" charset="0"/>
              </a:rPr>
              <a:t>và</a:t>
            </a:r>
            <a:r>
              <a:rPr lang="en-US" sz="2800" dirty="0">
                <a:latin typeface="Times New Roman" panose="02020603050405020304" pitchFamily="18" charset="0"/>
              </a:rPr>
              <a:t> </a:t>
            </a:r>
            <a:r>
              <a:rPr lang="en-US" sz="2800" dirty="0" err="1">
                <a:latin typeface="Times New Roman" panose="02020603050405020304" pitchFamily="18" charset="0"/>
              </a:rPr>
              <a:t>thức</a:t>
            </a:r>
            <a:r>
              <a:rPr lang="en-US" sz="2800" dirty="0">
                <a:latin typeface="Times New Roman" panose="02020603050405020304" pitchFamily="18" charset="0"/>
              </a:rPr>
              <a:t> </a:t>
            </a:r>
            <a:r>
              <a:rPr lang="en-US" sz="2800" dirty="0" err="1">
                <a:latin typeface="Times New Roman" panose="02020603050405020304" pitchFamily="18" charset="0"/>
              </a:rPr>
              <a:t>quá</a:t>
            </a:r>
            <a:r>
              <a:rPr lang="en-US" sz="2800" dirty="0">
                <a:latin typeface="Times New Roman" panose="02020603050405020304" pitchFamily="18" charset="0"/>
              </a:rPr>
              <a:t> </a:t>
            </a:r>
            <a:r>
              <a:rPr lang="en-US" sz="2800" dirty="0" err="1">
                <a:latin typeface="Times New Roman" panose="02020603050405020304" pitchFamily="18" charset="0"/>
              </a:rPr>
              <a:t>khuya</a:t>
            </a:r>
            <a:r>
              <a:rPr lang="en-US" sz="2800" dirty="0">
                <a:latin typeface="Times New Roman" panose="02020603050405020304" pitchFamily="18" charset="0"/>
              </a:rPr>
              <a:t>?</a:t>
            </a:r>
          </a:p>
          <a:p>
            <a:pPr indent="254000" algn="just">
              <a:lnSpc>
                <a:spcPct val="115000"/>
              </a:lnSpc>
              <a:spcAft>
                <a:spcPts val="600"/>
              </a:spcAft>
            </a:pPr>
            <a:r>
              <a:rPr lang="en-US" sz="2800" dirty="0">
                <a:latin typeface="Times New Roman" panose="02020603050405020304" pitchFamily="18" charset="0"/>
              </a:rPr>
              <a:t>A. </a:t>
            </a:r>
            <a:r>
              <a:rPr lang="en-US" sz="2800" dirty="0" err="1">
                <a:latin typeface="Times New Roman" panose="02020603050405020304" pitchFamily="18" charset="0"/>
              </a:rPr>
              <a:t>Vì</a:t>
            </a:r>
            <a:r>
              <a:rPr lang="en-US" sz="2800" dirty="0">
                <a:latin typeface="Times New Roman" panose="02020603050405020304" pitchFamily="18" charset="0"/>
              </a:rPr>
              <a:t> </a:t>
            </a:r>
            <a:r>
              <a:rPr lang="en-US" sz="2800" dirty="0" err="1">
                <a:latin typeface="Times New Roman" panose="02020603050405020304" pitchFamily="18" charset="0"/>
              </a:rPr>
              <a:t>sẽ</a:t>
            </a:r>
            <a:r>
              <a:rPr lang="en-US" sz="2800" dirty="0">
                <a:latin typeface="Times New Roman" panose="02020603050405020304" pitchFamily="18" charset="0"/>
              </a:rPr>
              <a:t> </a:t>
            </a:r>
            <a:r>
              <a:rPr lang="en-US" sz="2800" dirty="0" err="1">
                <a:latin typeface="Times New Roman" panose="02020603050405020304" pitchFamily="18" charset="0"/>
              </a:rPr>
              <a:t>ảnh</a:t>
            </a:r>
            <a:r>
              <a:rPr lang="en-US" sz="2800" dirty="0">
                <a:latin typeface="Times New Roman" panose="02020603050405020304" pitchFamily="18" charset="0"/>
              </a:rPr>
              <a:t> </a:t>
            </a:r>
            <a:r>
              <a:rPr lang="en-US" sz="2800" dirty="0" err="1">
                <a:latin typeface="Times New Roman" panose="02020603050405020304" pitchFamily="18" charset="0"/>
              </a:rPr>
              <a:t>hưởng</a:t>
            </a:r>
            <a:r>
              <a:rPr lang="en-US" sz="2800" dirty="0">
                <a:latin typeface="Times New Roman" panose="02020603050405020304" pitchFamily="18" charset="0"/>
              </a:rPr>
              <a:t> </a:t>
            </a:r>
            <a:r>
              <a:rPr lang="en-US" sz="2800" dirty="0" err="1">
                <a:latin typeface="Times New Roman" panose="02020603050405020304" pitchFamily="18" charset="0"/>
              </a:rPr>
              <a:t>đến</a:t>
            </a:r>
            <a:r>
              <a:rPr lang="en-US" sz="2800" dirty="0">
                <a:latin typeface="Times New Roman" panose="02020603050405020304" pitchFamily="18" charset="0"/>
              </a:rPr>
              <a:t> </a:t>
            </a:r>
            <a:r>
              <a:rPr lang="en-US" sz="2800" dirty="0" err="1">
                <a:latin typeface="Times New Roman" panose="02020603050405020304" pitchFamily="18" charset="0"/>
              </a:rPr>
              <a:t>khả</a:t>
            </a:r>
            <a:r>
              <a:rPr lang="en-US" sz="2800" dirty="0">
                <a:latin typeface="Times New Roman" panose="02020603050405020304" pitchFamily="18" charset="0"/>
              </a:rPr>
              <a:t> </a:t>
            </a:r>
            <a:r>
              <a:rPr lang="en-US" sz="2800" dirty="0" err="1">
                <a:latin typeface="Times New Roman" panose="02020603050405020304" pitchFamily="18" charset="0"/>
              </a:rPr>
              <a:t>năng</a:t>
            </a:r>
            <a:r>
              <a:rPr lang="en-US" sz="2800" dirty="0">
                <a:latin typeface="Times New Roman" panose="02020603050405020304" pitchFamily="18" charset="0"/>
              </a:rPr>
              <a:t> </a:t>
            </a:r>
            <a:r>
              <a:rPr lang="en-US" sz="2800" dirty="0" err="1">
                <a:latin typeface="Times New Roman" panose="02020603050405020304" pitchFamily="18" charset="0"/>
              </a:rPr>
              <a:t>phục</a:t>
            </a:r>
            <a:r>
              <a:rPr lang="en-US" sz="2800" dirty="0">
                <a:latin typeface="Times New Roman" panose="02020603050405020304" pitchFamily="18" charset="0"/>
              </a:rPr>
              <a:t> </a:t>
            </a:r>
            <a:r>
              <a:rPr lang="en-US" sz="2800" dirty="0" err="1">
                <a:latin typeface="Times New Roman" panose="02020603050405020304" pitchFamily="18" charset="0"/>
              </a:rPr>
              <a:t>hồi</a:t>
            </a:r>
            <a:r>
              <a:rPr lang="en-US" sz="2800" dirty="0">
                <a:latin typeface="Times New Roman" panose="02020603050405020304" pitchFamily="18" charset="0"/>
              </a:rPr>
              <a:t> </a:t>
            </a:r>
            <a:r>
              <a:rPr lang="en-US" sz="2800" dirty="0" err="1">
                <a:latin typeface="Times New Roman" panose="02020603050405020304" pitchFamily="18" charset="0"/>
              </a:rPr>
              <a:t>hoạt</a:t>
            </a:r>
            <a:r>
              <a:rPr lang="en-US" sz="2800" dirty="0">
                <a:latin typeface="Times New Roman" panose="02020603050405020304" pitchFamily="18" charset="0"/>
              </a:rPr>
              <a:t> </a:t>
            </a:r>
            <a:r>
              <a:rPr lang="en-US" sz="2800" dirty="0" err="1">
                <a:latin typeface="Times New Roman" panose="02020603050405020304" pitchFamily="18" charset="0"/>
              </a:rPr>
              <a:t>động</a:t>
            </a:r>
            <a:r>
              <a:rPr lang="en-US" sz="2800" dirty="0">
                <a:latin typeface="Times New Roman" panose="02020603050405020304" pitchFamily="18" charset="0"/>
              </a:rPr>
              <a:t> </a:t>
            </a:r>
            <a:r>
              <a:rPr lang="en-US" sz="2800" dirty="0" err="1">
                <a:latin typeface="Times New Roman" panose="02020603050405020304" pitchFamily="18" charset="0"/>
              </a:rPr>
              <a:t>của</a:t>
            </a:r>
            <a:r>
              <a:rPr lang="en-US" sz="2800" dirty="0">
                <a:latin typeface="Times New Roman" panose="02020603050405020304" pitchFamily="18" charset="0"/>
              </a:rPr>
              <a:t> </a:t>
            </a:r>
            <a:r>
              <a:rPr lang="en-US" sz="2800" dirty="0" err="1">
                <a:latin typeface="Times New Roman" panose="02020603050405020304" pitchFamily="18" charset="0"/>
              </a:rPr>
              <a:t>hệ</a:t>
            </a:r>
            <a:r>
              <a:rPr lang="en-US" sz="2800" dirty="0">
                <a:latin typeface="Times New Roman" panose="02020603050405020304" pitchFamily="18" charset="0"/>
              </a:rPr>
              <a:t> </a:t>
            </a:r>
            <a:r>
              <a:rPr lang="en-US" sz="2800" dirty="0" err="1">
                <a:latin typeface="Times New Roman" panose="02020603050405020304" pitchFamily="18" charset="0"/>
              </a:rPr>
              <a:t>thần</a:t>
            </a:r>
            <a:r>
              <a:rPr lang="en-US" sz="2800" dirty="0">
                <a:latin typeface="Times New Roman" panose="02020603050405020304" pitchFamily="18" charset="0"/>
              </a:rPr>
              <a:t> </a:t>
            </a:r>
            <a:r>
              <a:rPr lang="en-US" sz="2800" dirty="0" err="1">
                <a:latin typeface="Times New Roman" panose="02020603050405020304" pitchFamily="18" charset="0"/>
              </a:rPr>
              <a:t>kinh</a:t>
            </a:r>
            <a:r>
              <a:rPr lang="en-US" sz="2800" dirty="0">
                <a:latin typeface="Times New Roman" panose="02020603050405020304" pitchFamily="18" charset="0"/>
              </a:rPr>
              <a:t> </a:t>
            </a:r>
            <a:r>
              <a:rPr lang="en-US" sz="2800" dirty="0" err="1">
                <a:latin typeface="Times New Roman" panose="02020603050405020304" pitchFamily="18" charset="0"/>
              </a:rPr>
              <a:t>và</a:t>
            </a:r>
            <a:r>
              <a:rPr lang="en-US" sz="2800" dirty="0">
                <a:latin typeface="Times New Roman" panose="02020603050405020304" pitchFamily="18" charset="0"/>
              </a:rPr>
              <a:t> </a:t>
            </a:r>
            <a:r>
              <a:rPr lang="en-US" sz="2800" dirty="0" err="1">
                <a:latin typeface="Times New Roman" panose="02020603050405020304" pitchFamily="18" charset="0"/>
              </a:rPr>
              <a:t>hoạt</a:t>
            </a:r>
            <a:r>
              <a:rPr lang="en-US" sz="2800" dirty="0">
                <a:latin typeface="Times New Roman" panose="02020603050405020304" pitchFamily="18" charset="0"/>
              </a:rPr>
              <a:t> </a:t>
            </a:r>
            <a:r>
              <a:rPr lang="en-US" sz="2800" dirty="0" err="1">
                <a:latin typeface="Times New Roman" panose="02020603050405020304" pitchFamily="18" charset="0"/>
              </a:rPr>
              <a:t>động</a:t>
            </a:r>
            <a:r>
              <a:rPr lang="en-US" sz="2800" dirty="0">
                <a:latin typeface="Times New Roman" panose="02020603050405020304" pitchFamily="18" charset="0"/>
              </a:rPr>
              <a:t> </a:t>
            </a:r>
            <a:r>
              <a:rPr lang="en-US" sz="2800" dirty="0" err="1">
                <a:latin typeface="Times New Roman" panose="02020603050405020304" pitchFamily="18" charset="0"/>
              </a:rPr>
              <a:t>của</a:t>
            </a:r>
            <a:r>
              <a:rPr lang="en-US" sz="2800" dirty="0">
                <a:latin typeface="Times New Roman" panose="02020603050405020304" pitchFamily="18" charset="0"/>
              </a:rPr>
              <a:t> </a:t>
            </a:r>
            <a:r>
              <a:rPr lang="en-US" sz="2800" dirty="0" err="1">
                <a:latin typeface="Times New Roman" panose="02020603050405020304" pitchFamily="18" charset="0"/>
              </a:rPr>
              <a:t>các</a:t>
            </a:r>
            <a:r>
              <a:rPr lang="en-US" sz="2800" dirty="0">
                <a:latin typeface="Times New Roman" panose="02020603050405020304" pitchFamily="18" charset="0"/>
              </a:rPr>
              <a:t> </a:t>
            </a:r>
            <a:r>
              <a:rPr lang="en-US" sz="2800" dirty="0" err="1">
                <a:latin typeface="Times New Roman" panose="02020603050405020304" pitchFamily="18" charset="0"/>
              </a:rPr>
              <a:t>hệ</a:t>
            </a:r>
            <a:r>
              <a:rPr lang="en-US" sz="2800" dirty="0">
                <a:latin typeface="Times New Roman" panose="02020603050405020304" pitchFamily="18" charset="0"/>
              </a:rPr>
              <a:t> </a:t>
            </a:r>
            <a:r>
              <a:rPr lang="en-US" sz="2800" dirty="0" err="1">
                <a:latin typeface="Times New Roman" panose="02020603050405020304" pitchFamily="18" charset="0"/>
              </a:rPr>
              <a:t>cơ</a:t>
            </a:r>
            <a:r>
              <a:rPr lang="en-US" sz="2800" dirty="0">
                <a:latin typeface="Times New Roman" panose="02020603050405020304" pitchFamily="18" charset="0"/>
              </a:rPr>
              <a:t> </a:t>
            </a:r>
            <a:r>
              <a:rPr lang="en-US" sz="2800" dirty="0" err="1">
                <a:latin typeface="Times New Roman" panose="02020603050405020304" pitchFamily="18" charset="0"/>
              </a:rPr>
              <a:t>quan</a:t>
            </a:r>
            <a:r>
              <a:rPr lang="en-US" sz="2800" dirty="0">
                <a:latin typeface="Times New Roman" panose="02020603050405020304" pitchFamily="18" charset="0"/>
              </a:rPr>
              <a:t> </a:t>
            </a:r>
            <a:r>
              <a:rPr lang="en-US" sz="2800" dirty="0" err="1">
                <a:latin typeface="Times New Roman" panose="02020603050405020304" pitchFamily="18" charset="0"/>
              </a:rPr>
              <a:t>khác</a:t>
            </a:r>
            <a:r>
              <a:rPr lang="en-US" sz="2800" dirty="0">
                <a:latin typeface="Times New Roman" panose="02020603050405020304" pitchFamily="18" charset="0"/>
              </a:rPr>
              <a:t>.</a:t>
            </a:r>
          </a:p>
          <a:p>
            <a:pPr indent="254000" algn="just">
              <a:lnSpc>
                <a:spcPct val="115000"/>
              </a:lnSpc>
              <a:spcAft>
                <a:spcPts val="600"/>
              </a:spcAft>
            </a:pPr>
            <a:r>
              <a:rPr lang="en-US" sz="2800" dirty="0">
                <a:latin typeface="Times New Roman" panose="02020603050405020304" pitchFamily="18" charset="0"/>
              </a:rPr>
              <a:t>B. </a:t>
            </a:r>
            <a:r>
              <a:rPr lang="en-US" sz="2800" dirty="0" err="1">
                <a:latin typeface="Times New Roman" panose="02020603050405020304" pitchFamily="18" charset="0"/>
              </a:rPr>
              <a:t>Vì</a:t>
            </a:r>
            <a:r>
              <a:rPr lang="en-US" sz="2800" dirty="0">
                <a:latin typeface="Times New Roman" panose="02020603050405020304" pitchFamily="18" charset="0"/>
              </a:rPr>
              <a:t> </a:t>
            </a:r>
            <a:r>
              <a:rPr lang="en-US" sz="2800" dirty="0" err="1">
                <a:latin typeface="Times New Roman" panose="02020603050405020304" pitchFamily="18" charset="0"/>
              </a:rPr>
              <a:t>sẽ</a:t>
            </a:r>
            <a:r>
              <a:rPr lang="en-US" sz="2800" dirty="0">
                <a:latin typeface="Times New Roman" panose="02020603050405020304" pitchFamily="18" charset="0"/>
              </a:rPr>
              <a:t> </a:t>
            </a:r>
            <a:r>
              <a:rPr lang="en-US" sz="2800" dirty="0" err="1">
                <a:latin typeface="Times New Roman" panose="02020603050405020304" pitchFamily="18" charset="0"/>
              </a:rPr>
              <a:t>ảnh</a:t>
            </a:r>
            <a:r>
              <a:rPr lang="en-US" sz="2800" dirty="0">
                <a:latin typeface="Times New Roman" panose="02020603050405020304" pitchFamily="18" charset="0"/>
              </a:rPr>
              <a:t> </a:t>
            </a:r>
            <a:r>
              <a:rPr lang="en-US" sz="2800" dirty="0" err="1">
                <a:latin typeface="Times New Roman" panose="02020603050405020304" pitchFamily="18" charset="0"/>
              </a:rPr>
              <a:t>hưởng</a:t>
            </a:r>
            <a:r>
              <a:rPr lang="en-US" sz="2800" dirty="0">
                <a:latin typeface="Times New Roman" panose="02020603050405020304" pitchFamily="18" charset="0"/>
              </a:rPr>
              <a:t> </a:t>
            </a:r>
            <a:r>
              <a:rPr lang="en-US" sz="2800" dirty="0" err="1">
                <a:latin typeface="Times New Roman" panose="02020603050405020304" pitchFamily="18" charset="0"/>
              </a:rPr>
              <a:t>đến</a:t>
            </a:r>
            <a:r>
              <a:rPr lang="en-US" sz="2800" dirty="0">
                <a:latin typeface="Times New Roman" panose="02020603050405020304" pitchFamily="18" charset="0"/>
              </a:rPr>
              <a:t> </a:t>
            </a:r>
            <a:r>
              <a:rPr lang="en-US" sz="2800" dirty="0" err="1">
                <a:latin typeface="Times New Roman" panose="02020603050405020304" pitchFamily="18" charset="0"/>
              </a:rPr>
              <a:t>người</a:t>
            </a:r>
            <a:r>
              <a:rPr lang="en-US" sz="2800" dirty="0">
                <a:latin typeface="Times New Roman" panose="02020603050405020304" pitchFamily="18" charset="0"/>
              </a:rPr>
              <a:t> </a:t>
            </a:r>
            <a:r>
              <a:rPr lang="en-US" sz="2800" dirty="0" err="1">
                <a:latin typeface="Times New Roman" panose="02020603050405020304" pitchFamily="18" charset="0"/>
              </a:rPr>
              <a:t>khác</a:t>
            </a:r>
            <a:r>
              <a:rPr lang="en-US" sz="2800" dirty="0">
                <a:latin typeface="Times New Roman" panose="02020603050405020304" pitchFamily="18" charset="0"/>
              </a:rPr>
              <a:t>.</a:t>
            </a:r>
          </a:p>
          <a:p>
            <a:pPr indent="254000" algn="just">
              <a:lnSpc>
                <a:spcPct val="115000"/>
              </a:lnSpc>
              <a:spcAft>
                <a:spcPts val="600"/>
              </a:spcAft>
            </a:pPr>
            <a:r>
              <a:rPr lang="en-US" sz="2800" dirty="0">
                <a:latin typeface="Times New Roman" panose="02020603050405020304" pitchFamily="18" charset="0"/>
              </a:rPr>
              <a:t>C. </a:t>
            </a:r>
            <a:r>
              <a:rPr lang="en-US" sz="2800" dirty="0" err="1">
                <a:latin typeface="Times New Roman" panose="02020603050405020304" pitchFamily="18" charset="0"/>
              </a:rPr>
              <a:t>Vì</a:t>
            </a:r>
            <a:r>
              <a:rPr lang="en-US" sz="2800" dirty="0">
                <a:latin typeface="Times New Roman" panose="02020603050405020304" pitchFamily="18" charset="0"/>
              </a:rPr>
              <a:t> </a:t>
            </a:r>
            <a:r>
              <a:rPr lang="en-US" sz="2800" dirty="0" err="1">
                <a:latin typeface="Times New Roman" panose="02020603050405020304" pitchFamily="18" charset="0"/>
              </a:rPr>
              <a:t>ảnh</a:t>
            </a:r>
            <a:r>
              <a:rPr lang="en-US" sz="2800" dirty="0">
                <a:latin typeface="Times New Roman" panose="02020603050405020304" pitchFamily="18" charset="0"/>
              </a:rPr>
              <a:t> </a:t>
            </a:r>
            <a:r>
              <a:rPr lang="en-US" sz="2800" dirty="0" err="1">
                <a:latin typeface="Times New Roman" panose="02020603050405020304" pitchFamily="18" charset="0"/>
              </a:rPr>
              <a:t>hưởng</a:t>
            </a:r>
            <a:r>
              <a:rPr lang="en-US" sz="2800" dirty="0">
                <a:latin typeface="Times New Roman" panose="02020603050405020304" pitchFamily="18" charset="0"/>
              </a:rPr>
              <a:t> </a:t>
            </a:r>
            <a:r>
              <a:rPr lang="en-US" sz="2800" dirty="0" err="1">
                <a:latin typeface="Times New Roman" panose="02020603050405020304" pitchFamily="18" charset="0"/>
              </a:rPr>
              <a:t>đến</a:t>
            </a:r>
            <a:r>
              <a:rPr lang="en-US" sz="2800" dirty="0">
                <a:latin typeface="Times New Roman" panose="02020603050405020304" pitchFamily="18" charset="0"/>
              </a:rPr>
              <a:t> </a:t>
            </a:r>
            <a:r>
              <a:rPr lang="en-US" sz="2800" dirty="0" err="1">
                <a:latin typeface="Times New Roman" panose="02020603050405020304" pitchFamily="18" charset="0"/>
              </a:rPr>
              <a:t>khả</a:t>
            </a:r>
            <a:r>
              <a:rPr lang="en-US" sz="2800" dirty="0">
                <a:latin typeface="Times New Roman" panose="02020603050405020304" pitchFamily="18" charset="0"/>
              </a:rPr>
              <a:t> </a:t>
            </a:r>
            <a:r>
              <a:rPr lang="en-US" sz="2800" dirty="0" err="1">
                <a:latin typeface="Times New Roman" panose="02020603050405020304" pitchFamily="18" charset="0"/>
              </a:rPr>
              <a:t>năng</a:t>
            </a:r>
            <a:r>
              <a:rPr lang="en-US" sz="2800" dirty="0">
                <a:latin typeface="Times New Roman" panose="02020603050405020304" pitchFamily="18" charset="0"/>
              </a:rPr>
              <a:t> </a:t>
            </a:r>
            <a:r>
              <a:rPr lang="en-US" sz="2800" dirty="0" err="1">
                <a:latin typeface="Times New Roman" panose="02020603050405020304" pitchFamily="18" charset="0"/>
              </a:rPr>
              <a:t>hoạt</a:t>
            </a:r>
            <a:r>
              <a:rPr lang="en-US" sz="2800" dirty="0">
                <a:latin typeface="Times New Roman" panose="02020603050405020304" pitchFamily="18" charset="0"/>
              </a:rPr>
              <a:t> </a:t>
            </a:r>
            <a:r>
              <a:rPr lang="en-US" sz="2800" dirty="0" err="1">
                <a:latin typeface="Times New Roman" panose="02020603050405020304" pitchFamily="18" charset="0"/>
              </a:rPr>
              <a:t>động</a:t>
            </a:r>
            <a:r>
              <a:rPr lang="en-US" sz="2800" dirty="0">
                <a:latin typeface="Times New Roman" panose="02020603050405020304" pitchFamily="18" charset="0"/>
              </a:rPr>
              <a:t> </a:t>
            </a:r>
            <a:r>
              <a:rPr lang="en-US" sz="2800" dirty="0" err="1">
                <a:latin typeface="Times New Roman" panose="02020603050405020304" pitchFamily="18" charset="0"/>
              </a:rPr>
              <a:t>của</a:t>
            </a:r>
            <a:r>
              <a:rPr lang="en-US" sz="2800" dirty="0">
                <a:latin typeface="Times New Roman" panose="02020603050405020304" pitchFamily="18" charset="0"/>
              </a:rPr>
              <a:t> </a:t>
            </a:r>
            <a:r>
              <a:rPr lang="en-US" sz="2800" dirty="0" err="1">
                <a:latin typeface="Times New Roman" panose="02020603050405020304" pitchFamily="18" charset="0"/>
              </a:rPr>
              <a:t>cơ</a:t>
            </a:r>
            <a:r>
              <a:rPr lang="en-US" sz="2800" dirty="0">
                <a:latin typeface="Times New Roman" panose="02020603050405020304" pitchFamily="18" charset="0"/>
              </a:rPr>
              <a:t> </a:t>
            </a:r>
            <a:r>
              <a:rPr lang="en-US" sz="2800" dirty="0" err="1">
                <a:latin typeface="Times New Roman" panose="02020603050405020304" pitchFamily="18" charset="0"/>
              </a:rPr>
              <a:t>thể</a:t>
            </a:r>
            <a:r>
              <a:rPr lang="en-US" sz="2800" dirty="0">
                <a:latin typeface="Times New Roman" panose="02020603050405020304" pitchFamily="18" charset="0"/>
              </a:rPr>
              <a:t>.</a:t>
            </a:r>
          </a:p>
          <a:p>
            <a:pPr indent="254000" algn="just">
              <a:lnSpc>
                <a:spcPct val="115000"/>
              </a:lnSpc>
              <a:spcAft>
                <a:spcPts val="600"/>
              </a:spcAft>
            </a:pPr>
            <a:r>
              <a:rPr lang="en-US" sz="2800" dirty="0">
                <a:latin typeface="Times New Roman" panose="02020603050405020304" pitchFamily="18" charset="0"/>
              </a:rPr>
              <a:t>D. </a:t>
            </a:r>
            <a:r>
              <a:rPr lang="en-US" sz="2800" dirty="0" err="1">
                <a:latin typeface="Times New Roman" panose="02020603050405020304" pitchFamily="18" charset="0"/>
              </a:rPr>
              <a:t>Vì</a:t>
            </a:r>
            <a:r>
              <a:rPr lang="en-US" sz="2800" dirty="0">
                <a:latin typeface="Times New Roman" panose="02020603050405020304" pitchFamily="18" charset="0"/>
              </a:rPr>
              <a:t> </a:t>
            </a:r>
            <a:r>
              <a:rPr lang="en-US" sz="2800" dirty="0" err="1">
                <a:latin typeface="Times New Roman" panose="02020603050405020304" pitchFamily="18" charset="0"/>
              </a:rPr>
              <a:t>thức</a:t>
            </a:r>
            <a:r>
              <a:rPr lang="en-US" sz="2800" dirty="0">
                <a:latin typeface="Times New Roman" panose="02020603050405020304" pitchFamily="18" charset="0"/>
              </a:rPr>
              <a:t> </a:t>
            </a:r>
            <a:r>
              <a:rPr lang="en-US" sz="2800" dirty="0" err="1">
                <a:latin typeface="Times New Roman" panose="02020603050405020304" pitchFamily="18" charset="0"/>
              </a:rPr>
              <a:t>khuya</a:t>
            </a:r>
            <a:r>
              <a:rPr lang="en-US" sz="2800" dirty="0">
                <a:latin typeface="Times New Roman" panose="02020603050405020304" pitchFamily="18" charset="0"/>
              </a:rPr>
              <a:t> </a:t>
            </a:r>
            <a:r>
              <a:rPr lang="en-US" sz="2800" dirty="0" err="1">
                <a:latin typeface="Times New Roman" panose="02020603050405020304" pitchFamily="18" charset="0"/>
              </a:rPr>
              <a:t>sẽ</a:t>
            </a:r>
            <a:r>
              <a:rPr lang="en-US" sz="2800" dirty="0">
                <a:latin typeface="Times New Roman" panose="02020603050405020304" pitchFamily="18" charset="0"/>
              </a:rPr>
              <a:t> </a:t>
            </a:r>
            <a:r>
              <a:rPr lang="en-US" sz="2800" dirty="0" err="1">
                <a:latin typeface="Times New Roman" panose="02020603050405020304" pitchFamily="18" charset="0"/>
              </a:rPr>
              <a:t>dẫn</a:t>
            </a:r>
            <a:r>
              <a:rPr lang="en-US" sz="2800" dirty="0">
                <a:latin typeface="Times New Roman" panose="02020603050405020304" pitchFamily="18" charset="0"/>
              </a:rPr>
              <a:t> </a:t>
            </a:r>
            <a:r>
              <a:rPr lang="en-US" sz="2800" dirty="0" err="1">
                <a:latin typeface="Times New Roman" panose="02020603050405020304" pitchFamily="18" charset="0"/>
              </a:rPr>
              <a:t>đến</a:t>
            </a:r>
            <a:r>
              <a:rPr lang="en-US" sz="2800" dirty="0">
                <a:latin typeface="Times New Roman" panose="02020603050405020304" pitchFamily="18" charset="0"/>
              </a:rPr>
              <a:t> </a:t>
            </a:r>
            <a:r>
              <a:rPr lang="en-US" sz="2800" dirty="0" err="1">
                <a:latin typeface="Times New Roman" panose="02020603050405020304" pitchFamily="18" charset="0"/>
              </a:rPr>
              <a:t>béo</a:t>
            </a:r>
            <a:r>
              <a:rPr lang="en-US" sz="2800" dirty="0">
                <a:latin typeface="Times New Roman" panose="02020603050405020304" pitchFamily="18" charset="0"/>
              </a:rPr>
              <a:t> </a:t>
            </a:r>
            <a:r>
              <a:rPr lang="en-US" sz="2800" dirty="0" err="1">
                <a:latin typeface="Times New Roman" panose="02020603050405020304" pitchFamily="18" charset="0"/>
              </a:rPr>
              <a:t>phì</a:t>
            </a:r>
            <a:r>
              <a:rPr lang="en-US" sz="2800" dirty="0">
                <a:latin typeface="Times New Roman" panose="02020603050405020304" pitchFamily="18" charset="0"/>
              </a:rPr>
              <a:t>.</a:t>
            </a:r>
          </a:p>
          <a:p>
            <a:pPr indent="254000" algn="just">
              <a:lnSpc>
                <a:spcPct val="115000"/>
              </a:lnSpc>
              <a:spcAft>
                <a:spcPts val="600"/>
              </a:spcAft>
            </a:pPr>
            <a:endParaRPr lang="en-US" sz="2800" dirty="0">
              <a:latin typeface="Times New Roman" panose="02020603050405020304" pitchFamily="18" charset="0"/>
            </a:endParaRPr>
          </a:p>
        </p:txBody>
      </p:sp>
      <p:sp>
        <p:nvSpPr>
          <p:cNvPr id="3" name="Title 2">
            <a:extLst>
              <a:ext uri="{FF2B5EF4-FFF2-40B4-BE49-F238E27FC236}">
                <a16:creationId xmlns:a16="http://schemas.microsoft.com/office/drawing/2014/main" id="{5F062B8E-4824-2D3D-5CA7-520B52595F74}"/>
              </a:ext>
            </a:extLst>
          </p:cNvPr>
          <p:cNvSpPr>
            <a:spLocks noGrp="1"/>
          </p:cNvSpPr>
          <p:nvPr>
            <p:ph type="title" idx="4294967295"/>
          </p:nvPr>
        </p:nvSpPr>
        <p:spPr>
          <a:xfrm>
            <a:off x="566057" y="790923"/>
            <a:ext cx="11074400" cy="596507"/>
          </a:xfrm>
          <a:prstGeom prst="rect">
            <a:avLst/>
          </a:prstGeom>
        </p:spPr>
        <p:txBody>
          <a:bodyPr/>
          <a:lstStyle/>
          <a:p>
            <a:r>
              <a:rPr lang="en-US" dirty="0"/>
              <a:t> </a:t>
            </a:r>
          </a:p>
        </p:txBody>
      </p:sp>
      <p:sp>
        <p:nvSpPr>
          <p:cNvPr id="5" name="Oval 4">
            <a:extLst>
              <a:ext uri="{FF2B5EF4-FFF2-40B4-BE49-F238E27FC236}">
                <a16:creationId xmlns:a16="http://schemas.microsoft.com/office/drawing/2014/main" id="{B5C2076A-E762-9DDD-0A6E-D032CB02C562}"/>
              </a:ext>
            </a:extLst>
          </p:cNvPr>
          <p:cNvSpPr/>
          <p:nvPr/>
        </p:nvSpPr>
        <p:spPr>
          <a:xfrm>
            <a:off x="722671" y="1932046"/>
            <a:ext cx="604684" cy="60468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6297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AC6A90-1C36-1C35-6E42-4077C39B7DEE}"/>
              </a:ext>
            </a:extLst>
          </p:cNvPr>
          <p:cNvSpPr>
            <a:spLocks noGrp="1"/>
          </p:cNvSpPr>
          <p:nvPr>
            <p:ph idx="1"/>
          </p:nvPr>
        </p:nvSpPr>
        <p:spPr>
          <a:xfrm>
            <a:off x="566057" y="1316309"/>
            <a:ext cx="11074400" cy="2700528"/>
          </a:xfrm>
        </p:spPr>
        <p:txBody>
          <a:bodyPr vert="horz" lIns="91440" tIns="45720" rIns="91440" bIns="45720" rtlCol="0">
            <a:noAutofit/>
          </a:bodyPr>
          <a:lstStyle/>
          <a:p>
            <a:pPr marL="30480" marR="30480" algn="just">
              <a:lnSpc>
                <a:spcPct val="115000"/>
              </a:lnSpc>
            </a:pPr>
            <a:r>
              <a:rPr lang="en-US" sz="2800" dirty="0" err="1">
                <a:solidFill>
                  <a:srgbClr val="1F2C8F"/>
                </a:solidFill>
                <a:effectLst/>
                <a:latin typeface="Times New Roman" panose="02020603050405020304" pitchFamily="18" charset="0"/>
                <a:ea typeface="Times New Roman" panose="02020603050405020304" pitchFamily="18" charset="0"/>
              </a:rPr>
              <a:t>Câu</a:t>
            </a:r>
            <a:r>
              <a:rPr lang="en-US" sz="2800" dirty="0">
                <a:solidFill>
                  <a:srgbClr val="1F2C8F"/>
                </a:solidFill>
                <a:effectLst/>
                <a:latin typeface="Times New Roman" panose="02020603050405020304" pitchFamily="18" charset="0"/>
                <a:ea typeface="Times New Roman" panose="02020603050405020304" pitchFamily="18" charset="0"/>
              </a:rPr>
              <a:t> 3: Tai </a:t>
            </a:r>
            <a:r>
              <a:rPr lang="en-US" sz="2800" dirty="0" err="1">
                <a:solidFill>
                  <a:srgbClr val="1F2C8F"/>
                </a:solidFill>
                <a:effectLst/>
                <a:latin typeface="Times New Roman" panose="02020603050405020304" pitchFamily="18" charset="0"/>
                <a:ea typeface="Times New Roman" panose="02020603050405020304" pitchFamily="18" charset="0"/>
              </a:rPr>
              <a:t>được</a:t>
            </a:r>
            <a:r>
              <a:rPr lang="en-US" sz="2800" dirty="0">
                <a:solidFill>
                  <a:srgbClr val="1F2C8F"/>
                </a:solidFill>
                <a:effectLst/>
                <a:latin typeface="Times New Roman" panose="02020603050405020304" pitchFamily="18" charset="0"/>
                <a:ea typeface="Times New Roman" panose="02020603050405020304" pitchFamily="18" charset="0"/>
              </a:rPr>
              <a:t> chia </a:t>
            </a:r>
            <a:r>
              <a:rPr lang="en-US" sz="2800" dirty="0" err="1">
                <a:solidFill>
                  <a:srgbClr val="1F2C8F"/>
                </a:solidFill>
                <a:effectLst/>
                <a:latin typeface="Times New Roman" panose="02020603050405020304" pitchFamily="18" charset="0"/>
                <a:ea typeface="Times New Roman" panose="02020603050405020304" pitchFamily="18" charset="0"/>
              </a:rPr>
              <a:t>ra</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làm</a:t>
            </a:r>
            <a:r>
              <a:rPr lang="en-US" sz="2800" dirty="0">
                <a:solidFill>
                  <a:srgbClr val="1F2C8F"/>
                </a:solidFill>
                <a:effectLst/>
                <a:latin typeface="Times New Roman" panose="02020603050405020304" pitchFamily="18" charset="0"/>
                <a:ea typeface="Times New Roman" panose="02020603050405020304" pitchFamily="18" charset="0"/>
              </a:rPr>
              <a:t> 3 </a:t>
            </a:r>
            <a:r>
              <a:rPr lang="en-US" sz="2800" dirty="0" err="1">
                <a:solidFill>
                  <a:srgbClr val="1F2C8F"/>
                </a:solidFill>
                <a:effectLst/>
                <a:latin typeface="Times New Roman" panose="02020603050405020304" pitchFamily="18" charset="0"/>
                <a:ea typeface="Times New Roman" panose="02020603050405020304" pitchFamily="18" charset="0"/>
              </a:rPr>
              <a:t>phần</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đó</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là</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những</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phần</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nào</a:t>
            </a:r>
            <a:r>
              <a:rPr lang="en-US" sz="2800" dirty="0">
                <a:solidFill>
                  <a:srgbClr val="1F2C8F"/>
                </a:solidFill>
                <a:effectLst/>
                <a:latin typeface="Times New Roman" panose="02020603050405020304" pitchFamily="18" charset="0"/>
                <a:ea typeface="Times New Roman" panose="02020603050405020304" pitchFamily="18" charset="0"/>
              </a:rPr>
              <a:t>?</a:t>
            </a:r>
          </a:p>
          <a:p>
            <a:pPr marL="30480" marR="30480" algn="just">
              <a:lnSpc>
                <a:spcPct val="115000"/>
              </a:lnSpc>
            </a:pPr>
            <a:r>
              <a:rPr lang="en-US" sz="2800" dirty="0">
                <a:solidFill>
                  <a:srgbClr val="1F2C8F"/>
                </a:solidFill>
                <a:effectLst/>
                <a:latin typeface="Times New Roman" panose="02020603050405020304" pitchFamily="18" charset="0"/>
                <a:ea typeface="Times New Roman" panose="02020603050405020304" pitchFamily="18" charset="0"/>
              </a:rPr>
              <a:t>A. </a:t>
            </a:r>
            <a:r>
              <a:rPr lang="en-US" sz="2800" dirty="0" err="1">
                <a:solidFill>
                  <a:srgbClr val="1F2C8F"/>
                </a:solidFill>
                <a:effectLst/>
                <a:latin typeface="Times New Roman" panose="02020603050405020304" pitchFamily="18" charset="0"/>
                <a:ea typeface="Times New Roman" panose="02020603050405020304" pitchFamily="18" charset="0"/>
              </a:rPr>
              <a:t>Vành</a:t>
            </a:r>
            <a:r>
              <a:rPr lang="en-US" sz="2800" dirty="0">
                <a:solidFill>
                  <a:srgbClr val="1F2C8F"/>
                </a:solidFill>
                <a:effectLst/>
                <a:latin typeface="Times New Roman" panose="02020603050405020304" pitchFamily="18" charset="0"/>
                <a:ea typeface="Times New Roman" panose="02020603050405020304" pitchFamily="18" charset="0"/>
              </a:rPr>
              <a:t> tai, tai </a:t>
            </a:r>
            <a:r>
              <a:rPr lang="en-US" sz="2800" dirty="0" err="1">
                <a:solidFill>
                  <a:srgbClr val="1F2C8F"/>
                </a:solidFill>
                <a:effectLst/>
                <a:latin typeface="Times New Roman" panose="02020603050405020304" pitchFamily="18" charset="0"/>
                <a:ea typeface="Times New Roman" panose="02020603050405020304" pitchFamily="18" charset="0"/>
              </a:rPr>
              <a:t>giữa</a:t>
            </a:r>
            <a:r>
              <a:rPr lang="en-US" sz="2800" dirty="0">
                <a:solidFill>
                  <a:srgbClr val="1F2C8F"/>
                </a:solidFill>
                <a:effectLst/>
                <a:latin typeface="Times New Roman" panose="02020603050405020304" pitchFamily="18" charset="0"/>
                <a:ea typeface="Times New Roman" panose="02020603050405020304" pitchFamily="18" charset="0"/>
              </a:rPr>
              <a:t>, tai </a:t>
            </a:r>
            <a:r>
              <a:rPr lang="en-US" sz="2800" dirty="0" err="1">
                <a:solidFill>
                  <a:srgbClr val="1F2C8F"/>
                </a:solidFill>
                <a:effectLst/>
                <a:latin typeface="Times New Roman" panose="02020603050405020304" pitchFamily="18" charset="0"/>
                <a:ea typeface="Times New Roman" panose="02020603050405020304" pitchFamily="18" charset="0"/>
              </a:rPr>
              <a:t>trong</a:t>
            </a:r>
            <a:r>
              <a:rPr lang="en-US" sz="2800" dirty="0">
                <a:solidFill>
                  <a:srgbClr val="1F2C8F"/>
                </a:solidFill>
                <a:effectLst/>
                <a:latin typeface="Times New Roman" panose="02020603050405020304" pitchFamily="18" charset="0"/>
                <a:ea typeface="Times New Roman" panose="02020603050405020304" pitchFamily="18" charset="0"/>
              </a:rPr>
              <a:t>.		B. Tai </a:t>
            </a:r>
            <a:r>
              <a:rPr lang="en-US" sz="2800" dirty="0" err="1">
                <a:solidFill>
                  <a:srgbClr val="1F2C8F"/>
                </a:solidFill>
                <a:effectLst/>
                <a:latin typeface="Times New Roman" panose="02020603050405020304" pitchFamily="18" charset="0"/>
                <a:ea typeface="Times New Roman" panose="02020603050405020304" pitchFamily="18" charset="0"/>
              </a:rPr>
              <a:t>ngoài</a:t>
            </a:r>
            <a:r>
              <a:rPr lang="en-US" sz="2800" dirty="0">
                <a:solidFill>
                  <a:srgbClr val="1F2C8F"/>
                </a:solidFill>
                <a:effectLst/>
                <a:latin typeface="Times New Roman" panose="02020603050405020304" pitchFamily="18" charset="0"/>
                <a:ea typeface="Times New Roman" panose="02020603050405020304" pitchFamily="18" charset="0"/>
              </a:rPr>
              <a:t>, tai </a:t>
            </a:r>
            <a:r>
              <a:rPr lang="en-US" sz="2800" dirty="0" err="1">
                <a:solidFill>
                  <a:srgbClr val="1F2C8F"/>
                </a:solidFill>
                <a:effectLst/>
                <a:latin typeface="Times New Roman" panose="02020603050405020304" pitchFamily="18" charset="0"/>
                <a:ea typeface="Times New Roman" panose="02020603050405020304" pitchFamily="18" charset="0"/>
              </a:rPr>
              <a:t>giữa</a:t>
            </a:r>
            <a:r>
              <a:rPr lang="en-US" sz="2800" dirty="0">
                <a:solidFill>
                  <a:srgbClr val="1F2C8F"/>
                </a:solidFill>
                <a:effectLst/>
                <a:latin typeface="Times New Roman" panose="02020603050405020304" pitchFamily="18" charset="0"/>
                <a:ea typeface="Times New Roman" panose="02020603050405020304" pitchFamily="18" charset="0"/>
              </a:rPr>
              <a:t>, tai </a:t>
            </a:r>
            <a:r>
              <a:rPr lang="en-US" sz="2800" dirty="0" err="1">
                <a:solidFill>
                  <a:srgbClr val="1F2C8F"/>
                </a:solidFill>
                <a:effectLst/>
                <a:latin typeface="Times New Roman" panose="02020603050405020304" pitchFamily="18" charset="0"/>
                <a:ea typeface="Times New Roman" panose="02020603050405020304" pitchFamily="18" charset="0"/>
              </a:rPr>
              <a:t>trong</a:t>
            </a:r>
            <a:r>
              <a:rPr lang="en-US" sz="2800" dirty="0">
                <a:solidFill>
                  <a:srgbClr val="1F2C8F"/>
                </a:solidFill>
                <a:effectLst/>
                <a:latin typeface="Times New Roman" panose="02020603050405020304" pitchFamily="18" charset="0"/>
                <a:ea typeface="Times New Roman" panose="02020603050405020304" pitchFamily="18" charset="0"/>
              </a:rPr>
              <a:t>.</a:t>
            </a:r>
          </a:p>
          <a:p>
            <a:pPr marL="30480" marR="30480" algn="just">
              <a:lnSpc>
                <a:spcPct val="115000"/>
              </a:lnSpc>
            </a:pPr>
            <a:r>
              <a:rPr lang="en-US" sz="2800" dirty="0">
                <a:solidFill>
                  <a:srgbClr val="1F2C8F"/>
                </a:solidFill>
                <a:effectLst/>
                <a:latin typeface="Times New Roman" panose="02020603050405020304" pitchFamily="18" charset="0"/>
                <a:ea typeface="Times New Roman" panose="02020603050405020304" pitchFamily="18" charset="0"/>
              </a:rPr>
              <a:t>C. </a:t>
            </a:r>
            <a:r>
              <a:rPr lang="en-US" sz="2800" dirty="0" err="1">
                <a:solidFill>
                  <a:srgbClr val="1F2C8F"/>
                </a:solidFill>
                <a:effectLst/>
                <a:latin typeface="Times New Roman" panose="02020603050405020304" pitchFamily="18" charset="0"/>
                <a:ea typeface="Times New Roman" panose="02020603050405020304" pitchFamily="18" charset="0"/>
              </a:rPr>
              <a:t>Vành</a:t>
            </a:r>
            <a:r>
              <a:rPr lang="en-US" sz="2800" dirty="0">
                <a:solidFill>
                  <a:srgbClr val="1F2C8F"/>
                </a:solidFill>
                <a:effectLst/>
                <a:latin typeface="Times New Roman" panose="02020603050405020304" pitchFamily="18" charset="0"/>
                <a:ea typeface="Times New Roman" panose="02020603050405020304" pitchFamily="18" charset="0"/>
              </a:rPr>
              <a:t> tai, </a:t>
            </a:r>
            <a:r>
              <a:rPr lang="en-US" sz="2800" dirty="0" err="1">
                <a:solidFill>
                  <a:srgbClr val="1F2C8F"/>
                </a:solidFill>
                <a:effectLst/>
                <a:latin typeface="Times New Roman" panose="02020603050405020304" pitchFamily="18" charset="0"/>
                <a:ea typeface="Times New Roman" panose="02020603050405020304" pitchFamily="18" charset="0"/>
              </a:rPr>
              <a:t>ống</a:t>
            </a:r>
            <a:r>
              <a:rPr lang="en-US" sz="2800" dirty="0">
                <a:solidFill>
                  <a:srgbClr val="1F2C8F"/>
                </a:solidFill>
                <a:effectLst/>
                <a:latin typeface="Times New Roman" panose="02020603050405020304" pitchFamily="18" charset="0"/>
                <a:ea typeface="Times New Roman" panose="02020603050405020304" pitchFamily="18" charset="0"/>
              </a:rPr>
              <a:t> tai, </a:t>
            </a:r>
            <a:r>
              <a:rPr lang="en-US" sz="2800" dirty="0" err="1">
                <a:solidFill>
                  <a:srgbClr val="1F2C8F"/>
                </a:solidFill>
                <a:effectLst/>
                <a:latin typeface="Times New Roman" panose="02020603050405020304" pitchFamily="18" charset="0"/>
                <a:ea typeface="Times New Roman" panose="02020603050405020304" pitchFamily="18" charset="0"/>
              </a:rPr>
              <a:t>màng</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nhĩ</a:t>
            </a:r>
            <a:r>
              <a:rPr lang="en-US" sz="2800" dirty="0">
                <a:solidFill>
                  <a:srgbClr val="1F2C8F"/>
                </a:solidFill>
                <a:effectLst/>
                <a:latin typeface="Times New Roman" panose="02020603050405020304" pitchFamily="18" charset="0"/>
                <a:ea typeface="Times New Roman" panose="02020603050405020304" pitchFamily="18" charset="0"/>
              </a:rPr>
              <a:t>.		D. Tai </a:t>
            </a:r>
            <a:r>
              <a:rPr lang="en-US" sz="2800" dirty="0" err="1">
                <a:solidFill>
                  <a:srgbClr val="1F2C8F"/>
                </a:solidFill>
                <a:effectLst/>
                <a:latin typeface="Times New Roman" panose="02020603050405020304" pitchFamily="18" charset="0"/>
                <a:ea typeface="Times New Roman" panose="02020603050405020304" pitchFamily="18" charset="0"/>
              </a:rPr>
              <a:t>ngoài</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màng</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nhĩ</a:t>
            </a:r>
            <a:r>
              <a:rPr lang="en-US" sz="2800" dirty="0">
                <a:solidFill>
                  <a:srgbClr val="1F2C8F"/>
                </a:solidFill>
                <a:effectLst/>
                <a:latin typeface="Times New Roman" panose="02020603050405020304" pitchFamily="18" charset="0"/>
                <a:ea typeface="Times New Roman" panose="02020603050405020304" pitchFamily="18" charset="0"/>
              </a:rPr>
              <a:t>, tai </a:t>
            </a:r>
            <a:r>
              <a:rPr lang="en-US" sz="2800" dirty="0" err="1">
                <a:solidFill>
                  <a:srgbClr val="1F2C8F"/>
                </a:solidFill>
                <a:effectLst/>
                <a:latin typeface="Times New Roman" panose="02020603050405020304" pitchFamily="18" charset="0"/>
                <a:ea typeface="Times New Roman" panose="02020603050405020304" pitchFamily="18" charset="0"/>
              </a:rPr>
              <a:t>trong</a:t>
            </a:r>
            <a:r>
              <a:rPr lang="en-US" sz="2800" dirty="0">
                <a:solidFill>
                  <a:srgbClr val="1F2C8F"/>
                </a:solidFill>
                <a:effectLst/>
                <a:latin typeface="Times New Roman" panose="02020603050405020304" pitchFamily="18" charset="0"/>
                <a:ea typeface="Times New Roman" panose="02020603050405020304" pitchFamily="18" charset="0"/>
              </a:rPr>
              <a:t>.</a:t>
            </a:r>
          </a:p>
        </p:txBody>
      </p:sp>
      <p:sp>
        <p:nvSpPr>
          <p:cNvPr id="3" name="Title 2">
            <a:extLst>
              <a:ext uri="{FF2B5EF4-FFF2-40B4-BE49-F238E27FC236}">
                <a16:creationId xmlns:a16="http://schemas.microsoft.com/office/drawing/2014/main" id="{5F062B8E-4824-2D3D-5CA7-520B52595F74}"/>
              </a:ext>
            </a:extLst>
          </p:cNvPr>
          <p:cNvSpPr>
            <a:spLocks noGrp="1"/>
          </p:cNvSpPr>
          <p:nvPr>
            <p:ph type="title" idx="4294967295"/>
          </p:nvPr>
        </p:nvSpPr>
        <p:spPr>
          <a:xfrm>
            <a:off x="566057" y="790923"/>
            <a:ext cx="11074400" cy="596507"/>
          </a:xfrm>
          <a:prstGeom prst="rect">
            <a:avLst/>
          </a:prstGeom>
        </p:spPr>
        <p:txBody>
          <a:bodyPr/>
          <a:lstStyle/>
          <a:p>
            <a:r>
              <a:rPr lang="en-US" dirty="0"/>
              <a:t> </a:t>
            </a:r>
          </a:p>
        </p:txBody>
      </p:sp>
      <p:sp>
        <p:nvSpPr>
          <p:cNvPr id="4" name="Oval 3">
            <a:extLst>
              <a:ext uri="{FF2B5EF4-FFF2-40B4-BE49-F238E27FC236}">
                <a16:creationId xmlns:a16="http://schemas.microsoft.com/office/drawing/2014/main" id="{925AE710-E6A7-045C-E06A-F7E0CC1BFD26}"/>
              </a:ext>
            </a:extLst>
          </p:cNvPr>
          <p:cNvSpPr/>
          <p:nvPr/>
        </p:nvSpPr>
        <p:spPr>
          <a:xfrm>
            <a:off x="5973097" y="1809855"/>
            <a:ext cx="604684" cy="60468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8509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AC6A90-1C36-1C35-6E42-4077C39B7DEE}"/>
              </a:ext>
            </a:extLst>
          </p:cNvPr>
          <p:cNvSpPr>
            <a:spLocks noGrp="1"/>
          </p:cNvSpPr>
          <p:nvPr>
            <p:ph idx="1"/>
          </p:nvPr>
        </p:nvSpPr>
        <p:spPr>
          <a:xfrm>
            <a:off x="566057" y="1234294"/>
            <a:ext cx="11074400" cy="2700528"/>
          </a:xfrm>
        </p:spPr>
        <p:txBody>
          <a:bodyPr vert="horz" lIns="91440" tIns="45720" rIns="91440" bIns="45720" rtlCol="0">
            <a:noAutofit/>
          </a:bodyPr>
          <a:lstStyle/>
          <a:p>
            <a:pPr marL="30480" marR="30480" algn="just">
              <a:lnSpc>
                <a:spcPct val="115000"/>
              </a:lnSpc>
            </a:pPr>
            <a:r>
              <a:rPr lang="en-US" sz="2800" dirty="0" err="1">
                <a:solidFill>
                  <a:srgbClr val="1F2C8F"/>
                </a:solidFill>
                <a:effectLst/>
                <a:latin typeface="Times New Roman" panose="02020603050405020304" pitchFamily="18" charset="0"/>
                <a:ea typeface="Times New Roman" panose="02020603050405020304" pitchFamily="18" charset="0"/>
              </a:rPr>
              <a:t>Câu</a:t>
            </a:r>
            <a:r>
              <a:rPr lang="en-US" sz="2800" dirty="0">
                <a:solidFill>
                  <a:srgbClr val="1F2C8F"/>
                </a:solidFill>
                <a:effectLst/>
                <a:latin typeface="Times New Roman" panose="02020603050405020304" pitchFamily="18" charset="0"/>
                <a:ea typeface="Times New Roman" panose="02020603050405020304" pitchFamily="18" charset="0"/>
              </a:rPr>
              <a:t> 4: Tai </a:t>
            </a:r>
            <a:r>
              <a:rPr lang="en-US" sz="2800" dirty="0" err="1">
                <a:solidFill>
                  <a:srgbClr val="1F2C8F"/>
                </a:solidFill>
                <a:effectLst/>
                <a:latin typeface="Times New Roman" panose="02020603050405020304" pitchFamily="18" charset="0"/>
                <a:ea typeface="Times New Roman" panose="02020603050405020304" pitchFamily="18" charset="0"/>
              </a:rPr>
              <a:t>ngoài</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được</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giới</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hạn</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với</a:t>
            </a:r>
            <a:r>
              <a:rPr lang="en-US" sz="2800" dirty="0">
                <a:solidFill>
                  <a:srgbClr val="1F2C8F"/>
                </a:solidFill>
                <a:effectLst/>
                <a:latin typeface="Times New Roman" panose="02020603050405020304" pitchFamily="18" charset="0"/>
                <a:ea typeface="Times New Roman" panose="02020603050405020304" pitchFamily="18" charset="0"/>
              </a:rPr>
              <a:t> tai </a:t>
            </a:r>
            <a:r>
              <a:rPr lang="en-US" sz="2800" dirty="0" err="1">
                <a:solidFill>
                  <a:srgbClr val="1F2C8F"/>
                </a:solidFill>
                <a:effectLst/>
                <a:latin typeface="Times New Roman" panose="02020603050405020304" pitchFamily="18" charset="0"/>
                <a:ea typeface="Times New Roman" panose="02020603050405020304" pitchFamily="18" charset="0"/>
              </a:rPr>
              <a:t>giữa</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bởi</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bộ</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phận</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nào</a:t>
            </a:r>
            <a:r>
              <a:rPr lang="en-US" sz="2800" dirty="0">
                <a:solidFill>
                  <a:srgbClr val="1F2C8F"/>
                </a:solidFill>
                <a:effectLst/>
                <a:latin typeface="Times New Roman" panose="02020603050405020304" pitchFamily="18" charset="0"/>
                <a:ea typeface="Times New Roman" panose="02020603050405020304" pitchFamily="18" charset="0"/>
              </a:rPr>
              <a:t>?</a:t>
            </a:r>
          </a:p>
          <a:p>
            <a:pPr marL="30480" marR="30480" algn="just">
              <a:lnSpc>
                <a:spcPct val="115000"/>
              </a:lnSpc>
            </a:pPr>
            <a:r>
              <a:rPr lang="en-US" sz="2800" dirty="0">
                <a:solidFill>
                  <a:srgbClr val="1F2C8F"/>
                </a:solidFill>
                <a:effectLst/>
                <a:latin typeface="Times New Roman" panose="02020603050405020304" pitchFamily="18" charset="0"/>
                <a:ea typeface="Times New Roman" panose="02020603050405020304" pitchFamily="18" charset="0"/>
              </a:rPr>
              <a:t>A. </a:t>
            </a:r>
            <a:r>
              <a:rPr lang="en-US" sz="2800" dirty="0" err="1">
                <a:solidFill>
                  <a:srgbClr val="1F2C8F"/>
                </a:solidFill>
                <a:effectLst/>
                <a:latin typeface="Times New Roman" panose="02020603050405020304" pitchFamily="18" charset="0"/>
                <a:ea typeface="Times New Roman" panose="02020603050405020304" pitchFamily="18" charset="0"/>
              </a:rPr>
              <a:t>Ống</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bán</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khuyên</a:t>
            </a:r>
            <a:r>
              <a:rPr lang="en-US" sz="2800" dirty="0">
                <a:solidFill>
                  <a:srgbClr val="1F2C8F"/>
                </a:solidFill>
                <a:effectLst/>
                <a:latin typeface="Times New Roman" panose="02020603050405020304" pitchFamily="18" charset="0"/>
                <a:ea typeface="Times New Roman" panose="02020603050405020304" pitchFamily="18" charset="0"/>
              </a:rPr>
              <a:t>.					B. </a:t>
            </a:r>
            <a:r>
              <a:rPr lang="en-US" sz="2800" dirty="0" err="1">
                <a:solidFill>
                  <a:srgbClr val="1F2C8F"/>
                </a:solidFill>
                <a:effectLst/>
                <a:latin typeface="Times New Roman" panose="02020603050405020304" pitchFamily="18" charset="0"/>
                <a:ea typeface="Times New Roman" panose="02020603050405020304" pitchFamily="18" charset="0"/>
              </a:rPr>
              <a:t>Màng</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nhĩ</a:t>
            </a:r>
            <a:r>
              <a:rPr lang="en-US" sz="2800" dirty="0">
                <a:solidFill>
                  <a:srgbClr val="1F2C8F"/>
                </a:solidFill>
                <a:effectLst/>
                <a:latin typeface="Times New Roman" panose="02020603050405020304" pitchFamily="18" charset="0"/>
                <a:ea typeface="Times New Roman" panose="02020603050405020304" pitchFamily="18" charset="0"/>
              </a:rPr>
              <a:t>.</a:t>
            </a:r>
          </a:p>
          <a:p>
            <a:pPr marL="30480" marR="30480" algn="just">
              <a:lnSpc>
                <a:spcPct val="115000"/>
              </a:lnSpc>
            </a:pPr>
            <a:r>
              <a:rPr lang="en-US" sz="2800" dirty="0">
                <a:solidFill>
                  <a:srgbClr val="1F2C8F"/>
                </a:solidFill>
                <a:effectLst/>
                <a:latin typeface="Times New Roman" panose="02020603050405020304" pitchFamily="18" charset="0"/>
                <a:ea typeface="Times New Roman" panose="02020603050405020304" pitchFamily="18" charset="0"/>
              </a:rPr>
              <a:t>C. </a:t>
            </a:r>
            <a:r>
              <a:rPr lang="en-US" sz="2800" dirty="0" err="1">
                <a:solidFill>
                  <a:srgbClr val="1F2C8F"/>
                </a:solidFill>
                <a:effectLst/>
                <a:latin typeface="Times New Roman" panose="02020603050405020304" pitchFamily="18" charset="0"/>
                <a:ea typeface="Times New Roman" panose="02020603050405020304" pitchFamily="18" charset="0"/>
              </a:rPr>
              <a:t>Chuỗi</a:t>
            </a:r>
            <a:r>
              <a:rPr lang="en-US" sz="2800" dirty="0">
                <a:solidFill>
                  <a:srgbClr val="1F2C8F"/>
                </a:solidFill>
                <a:effectLst/>
                <a:latin typeface="Times New Roman" panose="02020603050405020304" pitchFamily="18" charset="0"/>
                <a:ea typeface="Times New Roman" panose="02020603050405020304" pitchFamily="18" charset="0"/>
              </a:rPr>
              <a:t> tai </a:t>
            </a:r>
            <a:r>
              <a:rPr lang="en-US" sz="2800" dirty="0" err="1">
                <a:solidFill>
                  <a:srgbClr val="1F2C8F"/>
                </a:solidFill>
                <a:effectLst/>
                <a:latin typeface="Times New Roman" panose="02020603050405020304" pitchFamily="18" charset="0"/>
                <a:ea typeface="Times New Roman" panose="02020603050405020304" pitchFamily="18" charset="0"/>
              </a:rPr>
              <a:t>xương</a:t>
            </a:r>
            <a:r>
              <a:rPr lang="en-US" sz="2800" dirty="0">
                <a:solidFill>
                  <a:srgbClr val="1F2C8F"/>
                </a:solidFill>
                <a:effectLst/>
                <a:latin typeface="Times New Roman" panose="02020603050405020304" pitchFamily="18" charset="0"/>
                <a:ea typeface="Times New Roman" panose="02020603050405020304" pitchFamily="18" charset="0"/>
              </a:rPr>
              <a:t>.					D. </a:t>
            </a:r>
            <a:r>
              <a:rPr lang="en-US" sz="2800" dirty="0" err="1">
                <a:solidFill>
                  <a:srgbClr val="1F2C8F"/>
                </a:solidFill>
                <a:effectLst/>
                <a:latin typeface="Times New Roman" panose="02020603050405020304" pitchFamily="18" charset="0"/>
                <a:ea typeface="Times New Roman" panose="02020603050405020304" pitchFamily="18" charset="0"/>
              </a:rPr>
              <a:t>Vòi</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nhĩ</a:t>
            </a:r>
            <a:r>
              <a:rPr lang="en-US" sz="2800" dirty="0">
                <a:solidFill>
                  <a:srgbClr val="1F2C8F"/>
                </a:solidFill>
                <a:effectLst/>
                <a:latin typeface="Times New Roman" panose="02020603050405020304" pitchFamily="18" charset="0"/>
                <a:ea typeface="Times New Roman" panose="02020603050405020304" pitchFamily="18" charset="0"/>
              </a:rPr>
              <a:t>.</a:t>
            </a:r>
          </a:p>
        </p:txBody>
      </p:sp>
      <p:sp>
        <p:nvSpPr>
          <p:cNvPr id="3" name="Title 2">
            <a:extLst>
              <a:ext uri="{FF2B5EF4-FFF2-40B4-BE49-F238E27FC236}">
                <a16:creationId xmlns:a16="http://schemas.microsoft.com/office/drawing/2014/main" id="{5F062B8E-4824-2D3D-5CA7-520B52595F74}"/>
              </a:ext>
            </a:extLst>
          </p:cNvPr>
          <p:cNvSpPr>
            <a:spLocks noGrp="1"/>
          </p:cNvSpPr>
          <p:nvPr>
            <p:ph type="title" idx="4294967295"/>
          </p:nvPr>
        </p:nvSpPr>
        <p:spPr>
          <a:xfrm>
            <a:off x="566057" y="790923"/>
            <a:ext cx="11074400" cy="596507"/>
          </a:xfrm>
          <a:prstGeom prst="rect">
            <a:avLst/>
          </a:prstGeom>
        </p:spPr>
        <p:txBody>
          <a:bodyPr/>
          <a:lstStyle/>
          <a:p>
            <a:r>
              <a:rPr lang="en-US" dirty="0"/>
              <a:t> </a:t>
            </a:r>
          </a:p>
        </p:txBody>
      </p:sp>
      <p:sp>
        <p:nvSpPr>
          <p:cNvPr id="4" name="Oval 3">
            <a:extLst>
              <a:ext uri="{FF2B5EF4-FFF2-40B4-BE49-F238E27FC236}">
                <a16:creationId xmlns:a16="http://schemas.microsoft.com/office/drawing/2014/main" id="{30BAF788-2CC3-7730-DBEE-58B0CEC9C6E5}"/>
              </a:ext>
            </a:extLst>
          </p:cNvPr>
          <p:cNvSpPr/>
          <p:nvPr/>
        </p:nvSpPr>
        <p:spPr>
          <a:xfrm>
            <a:off x="7742905" y="1755059"/>
            <a:ext cx="604684" cy="60468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4122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AC6A90-1C36-1C35-6E42-4077C39B7DEE}"/>
              </a:ext>
            </a:extLst>
          </p:cNvPr>
          <p:cNvSpPr>
            <a:spLocks noGrp="1"/>
          </p:cNvSpPr>
          <p:nvPr>
            <p:ph idx="1"/>
          </p:nvPr>
        </p:nvSpPr>
        <p:spPr>
          <a:xfrm>
            <a:off x="566057" y="1343888"/>
            <a:ext cx="11074400" cy="2700528"/>
          </a:xfrm>
        </p:spPr>
        <p:txBody>
          <a:bodyPr vert="horz" lIns="91440" tIns="45720" rIns="91440" bIns="45720" rtlCol="0">
            <a:noAutofit/>
          </a:bodyPr>
          <a:lstStyle/>
          <a:p>
            <a:pPr marL="30480" marR="30480" algn="just">
              <a:lnSpc>
                <a:spcPct val="115000"/>
              </a:lnSpc>
            </a:pPr>
            <a:r>
              <a:rPr lang="en-US" sz="2800" dirty="0" err="1">
                <a:solidFill>
                  <a:srgbClr val="1F2C8F"/>
                </a:solidFill>
                <a:effectLst/>
                <a:latin typeface="Times New Roman" panose="02020603050405020304" pitchFamily="18" charset="0"/>
                <a:ea typeface="Times New Roman" panose="02020603050405020304" pitchFamily="18" charset="0"/>
              </a:rPr>
              <a:t>Câu</a:t>
            </a:r>
            <a:r>
              <a:rPr lang="en-US" sz="2800" dirty="0">
                <a:solidFill>
                  <a:srgbClr val="1F2C8F"/>
                </a:solidFill>
                <a:effectLst/>
                <a:latin typeface="Times New Roman" panose="02020603050405020304" pitchFamily="18" charset="0"/>
                <a:ea typeface="Times New Roman" panose="02020603050405020304" pitchFamily="18" charset="0"/>
              </a:rPr>
              <a:t> 5: </a:t>
            </a:r>
            <a:r>
              <a:rPr lang="en-US" sz="2800" dirty="0" err="1">
                <a:solidFill>
                  <a:srgbClr val="1F2C8F"/>
                </a:solidFill>
                <a:effectLst/>
                <a:latin typeface="Times New Roman" panose="02020603050405020304" pitchFamily="18" charset="0"/>
                <a:ea typeface="Times New Roman" panose="02020603050405020304" pitchFamily="18" charset="0"/>
              </a:rPr>
              <a:t>Tại</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sao</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phải</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tránh</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tiếp</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xúc</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với</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nơi</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có</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tiếng</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ồn</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mạnh</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hoặc</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tiếng</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động</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mạnh</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thường</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xuyên</a:t>
            </a:r>
            <a:r>
              <a:rPr lang="en-US" sz="2800" dirty="0">
                <a:solidFill>
                  <a:srgbClr val="1F2C8F"/>
                </a:solidFill>
                <a:effectLst/>
                <a:latin typeface="Times New Roman" panose="02020603050405020304" pitchFamily="18" charset="0"/>
                <a:ea typeface="Times New Roman" panose="02020603050405020304" pitchFamily="18" charset="0"/>
              </a:rPr>
              <a:t>?</a:t>
            </a:r>
          </a:p>
          <a:p>
            <a:pPr marL="30480" marR="30480" algn="just">
              <a:lnSpc>
                <a:spcPct val="115000"/>
              </a:lnSpc>
            </a:pPr>
            <a:r>
              <a:rPr lang="en-US" sz="2800" dirty="0">
                <a:solidFill>
                  <a:srgbClr val="1F2C8F"/>
                </a:solidFill>
                <a:effectLst/>
                <a:latin typeface="Times New Roman" panose="02020603050405020304" pitchFamily="18" charset="0"/>
                <a:ea typeface="Times New Roman" panose="02020603050405020304" pitchFamily="18" charset="0"/>
              </a:rPr>
              <a:t>A. </a:t>
            </a:r>
            <a:r>
              <a:rPr lang="en-US" sz="2800" dirty="0" err="1">
                <a:solidFill>
                  <a:srgbClr val="1F2C8F"/>
                </a:solidFill>
                <a:effectLst/>
                <a:latin typeface="Times New Roman" panose="02020603050405020304" pitchFamily="18" charset="0"/>
                <a:ea typeface="Times New Roman" panose="02020603050405020304" pitchFamily="18" charset="0"/>
              </a:rPr>
              <a:t>Vì</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làm</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thủng</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màng</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nhĩ</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dẫn</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đến</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nghe</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không</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rõ</a:t>
            </a:r>
            <a:r>
              <a:rPr lang="en-US" sz="2800" dirty="0">
                <a:solidFill>
                  <a:srgbClr val="1F2C8F"/>
                </a:solidFill>
                <a:effectLst/>
                <a:latin typeface="Times New Roman" panose="02020603050405020304" pitchFamily="18" charset="0"/>
                <a:ea typeface="Times New Roman" panose="02020603050405020304" pitchFamily="18" charset="0"/>
              </a:rPr>
              <a:t>.</a:t>
            </a:r>
          </a:p>
          <a:p>
            <a:pPr marL="30480" marR="30480" algn="just">
              <a:lnSpc>
                <a:spcPct val="115000"/>
              </a:lnSpc>
            </a:pPr>
            <a:r>
              <a:rPr lang="en-US" sz="2800" dirty="0">
                <a:solidFill>
                  <a:srgbClr val="1F2C8F"/>
                </a:solidFill>
                <a:effectLst/>
                <a:latin typeface="Times New Roman" panose="02020603050405020304" pitchFamily="18" charset="0"/>
                <a:ea typeface="Times New Roman" panose="02020603050405020304" pitchFamily="18" charset="0"/>
              </a:rPr>
              <a:t>B. </a:t>
            </a:r>
            <a:r>
              <a:rPr lang="en-US" sz="2800" dirty="0" err="1">
                <a:solidFill>
                  <a:srgbClr val="1F2C8F"/>
                </a:solidFill>
                <a:effectLst/>
                <a:latin typeface="Times New Roman" panose="02020603050405020304" pitchFamily="18" charset="0"/>
                <a:ea typeface="Times New Roman" panose="02020603050405020304" pitchFamily="18" charset="0"/>
              </a:rPr>
              <a:t>Vì</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dễ</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dẫn</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đến</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viêm</a:t>
            </a:r>
            <a:r>
              <a:rPr lang="en-US" sz="2800" dirty="0">
                <a:solidFill>
                  <a:srgbClr val="1F2C8F"/>
                </a:solidFill>
                <a:effectLst/>
                <a:latin typeface="Times New Roman" panose="02020603050405020304" pitchFamily="18" charset="0"/>
                <a:ea typeface="Times New Roman" panose="02020603050405020304" pitchFamily="18" charset="0"/>
              </a:rPr>
              <a:t> tai </a:t>
            </a:r>
            <a:r>
              <a:rPr lang="en-US" sz="2800" dirty="0" err="1">
                <a:solidFill>
                  <a:srgbClr val="1F2C8F"/>
                </a:solidFill>
                <a:effectLst/>
                <a:latin typeface="Times New Roman" panose="02020603050405020304" pitchFamily="18" charset="0"/>
                <a:ea typeface="Times New Roman" panose="02020603050405020304" pitchFamily="18" charset="0"/>
              </a:rPr>
              <a:t>dẫn</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đến</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nghe</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không</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rõ</a:t>
            </a:r>
            <a:r>
              <a:rPr lang="en-US" sz="2800" dirty="0">
                <a:solidFill>
                  <a:srgbClr val="1F2C8F"/>
                </a:solidFill>
                <a:effectLst/>
                <a:latin typeface="Times New Roman" panose="02020603050405020304" pitchFamily="18" charset="0"/>
                <a:ea typeface="Times New Roman" panose="02020603050405020304" pitchFamily="18" charset="0"/>
              </a:rPr>
              <a:t>.</a:t>
            </a:r>
          </a:p>
          <a:p>
            <a:pPr marL="30480" marR="30480" algn="just">
              <a:lnSpc>
                <a:spcPct val="115000"/>
              </a:lnSpc>
            </a:pPr>
            <a:r>
              <a:rPr lang="en-US" sz="2800" dirty="0">
                <a:solidFill>
                  <a:srgbClr val="1F2C8F"/>
                </a:solidFill>
                <a:effectLst/>
                <a:latin typeface="Times New Roman" panose="02020603050405020304" pitchFamily="18" charset="0"/>
                <a:ea typeface="Times New Roman" panose="02020603050405020304" pitchFamily="18" charset="0"/>
              </a:rPr>
              <a:t>C. </a:t>
            </a:r>
            <a:r>
              <a:rPr lang="en-US" sz="2800" dirty="0" err="1">
                <a:solidFill>
                  <a:srgbClr val="1F2C8F"/>
                </a:solidFill>
                <a:effectLst/>
                <a:latin typeface="Times New Roman" panose="02020603050405020304" pitchFamily="18" charset="0"/>
                <a:ea typeface="Times New Roman" panose="02020603050405020304" pitchFamily="18" charset="0"/>
              </a:rPr>
              <a:t>Vì</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làm</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giảm</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tính</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đàn</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hổi</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của</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màng</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nhĩ</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dẫn</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đến</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nghe</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không</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rõ</a:t>
            </a:r>
            <a:r>
              <a:rPr lang="en-US" sz="2800" dirty="0">
                <a:solidFill>
                  <a:srgbClr val="1F2C8F"/>
                </a:solidFill>
                <a:effectLst/>
                <a:latin typeface="Times New Roman" panose="02020603050405020304" pitchFamily="18" charset="0"/>
                <a:ea typeface="Times New Roman" panose="02020603050405020304" pitchFamily="18" charset="0"/>
              </a:rPr>
              <a:t>.</a:t>
            </a:r>
          </a:p>
          <a:p>
            <a:pPr marL="30480" marR="30480" algn="just">
              <a:lnSpc>
                <a:spcPct val="115000"/>
              </a:lnSpc>
            </a:pPr>
            <a:r>
              <a:rPr lang="en-US" sz="2800" dirty="0">
                <a:solidFill>
                  <a:srgbClr val="1F2C8F"/>
                </a:solidFill>
                <a:effectLst/>
                <a:latin typeface="Times New Roman" panose="02020603050405020304" pitchFamily="18" charset="0"/>
                <a:ea typeface="Times New Roman" panose="02020603050405020304" pitchFamily="18" charset="0"/>
              </a:rPr>
              <a:t>D. </a:t>
            </a:r>
            <a:r>
              <a:rPr lang="en-US" sz="2800" dirty="0" err="1">
                <a:solidFill>
                  <a:srgbClr val="1F2C8F"/>
                </a:solidFill>
                <a:effectLst/>
                <a:latin typeface="Times New Roman" panose="02020603050405020304" pitchFamily="18" charset="0"/>
                <a:ea typeface="Times New Roman" panose="02020603050405020304" pitchFamily="18" charset="0"/>
              </a:rPr>
              <a:t>Vì</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làm</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thủng</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màng</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nhĩ</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dẫn</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đến</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bị</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điếc</a:t>
            </a:r>
            <a:r>
              <a:rPr lang="en-US" sz="2800" dirty="0">
                <a:solidFill>
                  <a:srgbClr val="1F2C8F"/>
                </a:solidFill>
                <a:effectLst/>
                <a:latin typeface="Times New Roman" panose="02020603050405020304" pitchFamily="18" charset="0"/>
                <a:ea typeface="Times New Roman" panose="02020603050405020304" pitchFamily="18" charset="0"/>
              </a:rPr>
              <a:t>.</a:t>
            </a:r>
          </a:p>
        </p:txBody>
      </p:sp>
      <p:sp>
        <p:nvSpPr>
          <p:cNvPr id="3" name="Title 2">
            <a:extLst>
              <a:ext uri="{FF2B5EF4-FFF2-40B4-BE49-F238E27FC236}">
                <a16:creationId xmlns:a16="http://schemas.microsoft.com/office/drawing/2014/main" id="{5F062B8E-4824-2D3D-5CA7-520B52595F74}"/>
              </a:ext>
            </a:extLst>
          </p:cNvPr>
          <p:cNvSpPr>
            <a:spLocks noGrp="1"/>
          </p:cNvSpPr>
          <p:nvPr>
            <p:ph type="title" idx="4294967295"/>
          </p:nvPr>
        </p:nvSpPr>
        <p:spPr>
          <a:xfrm>
            <a:off x="566057" y="790923"/>
            <a:ext cx="11074400" cy="596507"/>
          </a:xfrm>
          <a:prstGeom prst="rect">
            <a:avLst/>
          </a:prstGeom>
        </p:spPr>
        <p:txBody>
          <a:bodyPr/>
          <a:lstStyle/>
          <a:p>
            <a:r>
              <a:rPr lang="en-US" dirty="0"/>
              <a:t> </a:t>
            </a:r>
          </a:p>
        </p:txBody>
      </p:sp>
      <p:sp>
        <p:nvSpPr>
          <p:cNvPr id="4" name="Oval 3">
            <a:extLst>
              <a:ext uri="{FF2B5EF4-FFF2-40B4-BE49-F238E27FC236}">
                <a16:creationId xmlns:a16="http://schemas.microsoft.com/office/drawing/2014/main" id="{0D512463-4B33-0524-2D38-8D615F29A371}"/>
              </a:ext>
            </a:extLst>
          </p:cNvPr>
          <p:cNvSpPr/>
          <p:nvPr/>
        </p:nvSpPr>
        <p:spPr>
          <a:xfrm>
            <a:off x="508817" y="2344995"/>
            <a:ext cx="604684" cy="60468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1470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AC6A90-1C36-1C35-6E42-4077C39B7DEE}"/>
              </a:ext>
            </a:extLst>
          </p:cNvPr>
          <p:cNvSpPr>
            <a:spLocks noGrp="1"/>
          </p:cNvSpPr>
          <p:nvPr>
            <p:ph idx="1"/>
          </p:nvPr>
        </p:nvSpPr>
        <p:spPr>
          <a:xfrm>
            <a:off x="566057" y="1133299"/>
            <a:ext cx="11074400" cy="2700528"/>
          </a:xfrm>
        </p:spPr>
        <p:txBody>
          <a:bodyPr vert="horz" lIns="91440" tIns="45720" rIns="91440" bIns="45720" rtlCol="0">
            <a:noAutofit/>
          </a:bodyPr>
          <a:lstStyle/>
          <a:p>
            <a:pPr indent="254000" algn="just">
              <a:lnSpc>
                <a:spcPct val="115000"/>
              </a:lnSpc>
              <a:spcAft>
                <a:spcPts val="600"/>
              </a:spcAft>
            </a:pPr>
            <a:r>
              <a:rPr lang="en-US" sz="2800" dirty="0" err="1">
                <a:latin typeface="Times New Roman" panose="02020603050405020304" pitchFamily="18" charset="0"/>
              </a:rPr>
              <a:t>Câu</a:t>
            </a:r>
            <a:r>
              <a:rPr lang="en-US" sz="2800" dirty="0">
                <a:latin typeface="Times New Roman" panose="02020603050405020304" pitchFamily="18" charset="0"/>
              </a:rPr>
              <a:t> 6: </a:t>
            </a:r>
            <a:r>
              <a:rPr lang="en-US" sz="2800" dirty="0" err="1">
                <a:latin typeface="Times New Roman" panose="02020603050405020304" pitchFamily="18" charset="0"/>
              </a:rPr>
              <a:t>Tại</a:t>
            </a:r>
            <a:r>
              <a:rPr lang="en-US" sz="2800" dirty="0">
                <a:latin typeface="Times New Roman" panose="02020603050405020304" pitchFamily="18" charset="0"/>
              </a:rPr>
              <a:t> </a:t>
            </a:r>
            <a:r>
              <a:rPr lang="en-US" sz="2800" dirty="0" err="1">
                <a:latin typeface="Times New Roman" panose="02020603050405020304" pitchFamily="18" charset="0"/>
              </a:rPr>
              <a:t>sao</a:t>
            </a:r>
            <a:r>
              <a:rPr lang="en-US" sz="2800" dirty="0">
                <a:latin typeface="Times New Roman" panose="02020603050405020304" pitchFamily="18" charset="0"/>
              </a:rPr>
              <a:t> </a:t>
            </a:r>
            <a:r>
              <a:rPr lang="en-US" sz="2800" dirty="0" err="1">
                <a:latin typeface="Times New Roman" panose="02020603050405020304" pitchFamily="18" charset="0"/>
              </a:rPr>
              <a:t>không</a:t>
            </a:r>
            <a:r>
              <a:rPr lang="en-US" sz="2800" dirty="0">
                <a:latin typeface="Times New Roman" panose="02020603050405020304" pitchFamily="18" charset="0"/>
              </a:rPr>
              <a:t> </a:t>
            </a:r>
            <a:r>
              <a:rPr lang="en-US" sz="2800" dirty="0" err="1">
                <a:latin typeface="Times New Roman" panose="02020603050405020304" pitchFamily="18" charset="0"/>
              </a:rPr>
              <a:t>nên</a:t>
            </a:r>
            <a:r>
              <a:rPr lang="en-US" sz="2800" dirty="0">
                <a:latin typeface="Times New Roman" panose="02020603050405020304" pitchFamily="18" charset="0"/>
              </a:rPr>
              <a:t> </a:t>
            </a:r>
            <a:r>
              <a:rPr lang="en-US" sz="2800" dirty="0" err="1">
                <a:latin typeface="Times New Roman" panose="02020603050405020304" pitchFamily="18" charset="0"/>
              </a:rPr>
              <a:t>đọc</a:t>
            </a:r>
            <a:r>
              <a:rPr lang="en-US" sz="2800" dirty="0">
                <a:latin typeface="Times New Roman" panose="02020603050405020304" pitchFamily="18" charset="0"/>
              </a:rPr>
              <a:t> </a:t>
            </a:r>
            <a:r>
              <a:rPr lang="en-US" sz="2800" dirty="0" err="1">
                <a:latin typeface="Times New Roman" panose="02020603050405020304" pitchFamily="18" charset="0"/>
              </a:rPr>
              <a:t>sách</a:t>
            </a:r>
            <a:r>
              <a:rPr lang="en-US" sz="2800" dirty="0">
                <a:latin typeface="Times New Roman" panose="02020603050405020304" pitchFamily="18" charset="0"/>
              </a:rPr>
              <a:t> </a:t>
            </a:r>
            <a:r>
              <a:rPr lang="en-US" sz="2800" dirty="0" err="1">
                <a:latin typeface="Times New Roman" panose="02020603050405020304" pitchFamily="18" charset="0"/>
              </a:rPr>
              <a:t>khi</a:t>
            </a:r>
            <a:r>
              <a:rPr lang="en-US" sz="2800" dirty="0">
                <a:latin typeface="Times New Roman" panose="02020603050405020304" pitchFamily="18" charset="0"/>
              </a:rPr>
              <a:t> </a:t>
            </a:r>
            <a:r>
              <a:rPr lang="en-US" sz="2800" dirty="0" err="1">
                <a:latin typeface="Times New Roman" panose="02020603050405020304" pitchFamily="18" charset="0"/>
              </a:rPr>
              <a:t>đi</a:t>
            </a:r>
            <a:r>
              <a:rPr lang="en-US" sz="2800" dirty="0">
                <a:latin typeface="Times New Roman" panose="02020603050405020304" pitchFamily="18" charset="0"/>
              </a:rPr>
              <a:t> </a:t>
            </a:r>
            <a:r>
              <a:rPr lang="en-US" sz="2800" dirty="0" err="1">
                <a:latin typeface="Times New Roman" panose="02020603050405020304" pitchFamily="18" charset="0"/>
              </a:rPr>
              <a:t>tàu</a:t>
            </a:r>
            <a:r>
              <a:rPr lang="en-US" sz="2800" dirty="0">
                <a:latin typeface="Times New Roman" panose="02020603050405020304" pitchFamily="18" charset="0"/>
              </a:rPr>
              <a:t> </a:t>
            </a:r>
            <a:r>
              <a:rPr lang="en-US" sz="2800" dirty="0" err="1">
                <a:latin typeface="Times New Roman" panose="02020603050405020304" pitchFamily="18" charset="0"/>
              </a:rPr>
              <a:t>xe</a:t>
            </a:r>
            <a:r>
              <a:rPr lang="en-US" sz="2800" dirty="0">
                <a:latin typeface="Times New Roman" panose="02020603050405020304" pitchFamily="18" charset="0"/>
              </a:rPr>
              <a:t> </a:t>
            </a:r>
            <a:r>
              <a:rPr lang="en-US" sz="2800" dirty="0" err="1">
                <a:latin typeface="Times New Roman" panose="02020603050405020304" pitchFamily="18" charset="0"/>
              </a:rPr>
              <a:t>bị</a:t>
            </a:r>
            <a:r>
              <a:rPr lang="en-US" sz="2800" dirty="0">
                <a:latin typeface="Times New Roman" panose="02020603050405020304" pitchFamily="18" charset="0"/>
              </a:rPr>
              <a:t> </a:t>
            </a:r>
            <a:r>
              <a:rPr lang="en-US" sz="2800" dirty="0" err="1">
                <a:latin typeface="Times New Roman" panose="02020603050405020304" pitchFamily="18" charset="0"/>
              </a:rPr>
              <a:t>xóc</a:t>
            </a:r>
            <a:r>
              <a:rPr lang="en-US" sz="2800" dirty="0">
                <a:latin typeface="Times New Roman" panose="02020603050405020304" pitchFamily="18" charset="0"/>
              </a:rPr>
              <a:t> </a:t>
            </a:r>
            <a:r>
              <a:rPr lang="en-US" sz="2800" dirty="0" err="1">
                <a:latin typeface="Times New Roman" panose="02020603050405020304" pitchFamily="18" charset="0"/>
              </a:rPr>
              <a:t>nhiều</a:t>
            </a:r>
            <a:r>
              <a:rPr lang="en-US" sz="2800" dirty="0">
                <a:latin typeface="Times New Roman" panose="02020603050405020304" pitchFamily="18" charset="0"/>
              </a:rPr>
              <a:t> </a:t>
            </a:r>
            <a:r>
              <a:rPr lang="en-US" sz="2800" dirty="0" err="1">
                <a:latin typeface="Times New Roman" panose="02020603050405020304" pitchFamily="18" charset="0"/>
              </a:rPr>
              <a:t>hoặc</a:t>
            </a:r>
            <a:r>
              <a:rPr lang="en-US" sz="2800" dirty="0">
                <a:latin typeface="Times New Roman" panose="02020603050405020304" pitchFamily="18" charset="0"/>
              </a:rPr>
              <a:t> </a:t>
            </a:r>
            <a:r>
              <a:rPr lang="en-US" sz="2800" dirty="0" err="1">
                <a:latin typeface="Times New Roman" panose="02020603050405020304" pitchFamily="18" charset="0"/>
              </a:rPr>
              <a:t>nơi</a:t>
            </a:r>
            <a:r>
              <a:rPr lang="en-US" sz="2800" dirty="0">
                <a:latin typeface="Times New Roman" panose="02020603050405020304" pitchFamily="18" charset="0"/>
              </a:rPr>
              <a:t> </a:t>
            </a:r>
            <a:r>
              <a:rPr lang="en-US" sz="2800" dirty="0" err="1">
                <a:latin typeface="Times New Roman" panose="02020603050405020304" pitchFamily="18" charset="0"/>
              </a:rPr>
              <a:t>ánh</a:t>
            </a:r>
            <a:r>
              <a:rPr lang="en-US" sz="2800" dirty="0">
                <a:latin typeface="Times New Roman" panose="02020603050405020304" pitchFamily="18" charset="0"/>
              </a:rPr>
              <a:t> </a:t>
            </a:r>
            <a:r>
              <a:rPr lang="en-US" sz="2800" dirty="0" err="1">
                <a:latin typeface="Times New Roman" panose="02020603050405020304" pitchFamily="18" charset="0"/>
              </a:rPr>
              <a:t>sáng</a:t>
            </a:r>
            <a:r>
              <a:rPr lang="en-US" sz="2800" dirty="0">
                <a:latin typeface="Times New Roman" panose="02020603050405020304" pitchFamily="18" charset="0"/>
              </a:rPr>
              <a:t> </a:t>
            </a:r>
            <a:r>
              <a:rPr lang="en-US" sz="2800" dirty="0" err="1">
                <a:latin typeface="Times New Roman" panose="02020603050405020304" pitchFamily="18" charset="0"/>
              </a:rPr>
              <a:t>yếu</a:t>
            </a:r>
            <a:r>
              <a:rPr lang="en-US" sz="2800" dirty="0">
                <a:latin typeface="Times New Roman" panose="02020603050405020304" pitchFamily="18" charset="0"/>
              </a:rPr>
              <a:t> ?</a:t>
            </a:r>
          </a:p>
          <a:p>
            <a:pPr indent="254000" algn="just">
              <a:lnSpc>
                <a:spcPct val="115000"/>
              </a:lnSpc>
              <a:spcAft>
                <a:spcPts val="600"/>
              </a:spcAft>
            </a:pPr>
            <a:r>
              <a:rPr lang="en-US" sz="2800" dirty="0">
                <a:latin typeface="Times New Roman" panose="02020603050405020304" pitchFamily="18" charset="0"/>
              </a:rPr>
              <a:t>A. </a:t>
            </a:r>
            <a:r>
              <a:rPr lang="en-US" sz="2800" dirty="0" err="1">
                <a:latin typeface="Times New Roman" panose="02020603050405020304" pitchFamily="18" charset="0"/>
              </a:rPr>
              <a:t>Vì</a:t>
            </a:r>
            <a:r>
              <a:rPr lang="en-US" sz="2800" dirty="0">
                <a:latin typeface="Times New Roman" panose="02020603050405020304" pitchFamily="18" charset="0"/>
              </a:rPr>
              <a:t> </a:t>
            </a:r>
            <a:r>
              <a:rPr lang="en-US" sz="2800" dirty="0" err="1">
                <a:latin typeface="Times New Roman" panose="02020603050405020304" pitchFamily="18" charset="0"/>
              </a:rPr>
              <a:t>mắt</a:t>
            </a:r>
            <a:r>
              <a:rPr lang="en-US" sz="2800" dirty="0">
                <a:latin typeface="Times New Roman" panose="02020603050405020304" pitchFamily="18" charset="0"/>
              </a:rPr>
              <a:t> </a:t>
            </a:r>
            <a:r>
              <a:rPr lang="en-US" sz="2800" dirty="0" err="1">
                <a:latin typeface="Times New Roman" panose="02020603050405020304" pitchFamily="18" charset="0"/>
              </a:rPr>
              <a:t>phải</a:t>
            </a:r>
            <a:r>
              <a:rPr lang="en-US" sz="2800" dirty="0">
                <a:latin typeface="Times New Roman" panose="02020603050405020304" pitchFamily="18" charset="0"/>
              </a:rPr>
              <a:t> </a:t>
            </a:r>
            <a:r>
              <a:rPr lang="en-US" sz="2800" dirty="0" err="1">
                <a:latin typeface="Times New Roman" panose="02020603050405020304" pitchFamily="18" charset="0"/>
              </a:rPr>
              <a:t>điều</a:t>
            </a:r>
            <a:r>
              <a:rPr lang="en-US" sz="2800" dirty="0">
                <a:latin typeface="Times New Roman" panose="02020603050405020304" pitchFamily="18" charset="0"/>
              </a:rPr>
              <a:t> </a:t>
            </a:r>
            <a:r>
              <a:rPr lang="en-US" sz="2800" dirty="0" err="1">
                <a:latin typeface="Times New Roman" panose="02020603050405020304" pitchFamily="18" charset="0"/>
              </a:rPr>
              <a:t>tiết</a:t>
            </a:r>
            <a:r>
              <a:rPr lang="en-US" sz="2800" dirty="0">
                <a:latin typeface="Times New Roman" panose="02020603050405020304" pitchFamily="18" charset="0"/>
              </a:rPr>
              <a:t> </a:t>
            </a:r>
            <a:r>
              <a:rPr lang="en-US" sz="2800" dirty="0" err="1">
                <a:latin typeface="Times New Roman" panose="02020603050405020304" pitchFamily="18" charset="0"/>
              </a:rPr>
              <a:t>nhiều</a:t>
            </a:r>
            <a:r>
              <a:rPr lang="en-US" sz="2800" dirty="0">
                <a:latin typeface="Times New Roman" panose="02020603050405020304" pitchFamily="18" charset="0"/>
              </a:rPr>
              <a:t> -&gt; </a:t>
            </a:r>
            <a:r>
              <a:rPr lang="en-US" sz="2800" dirty="0" err="1">
                <a:latin typeface="Times New Roman" panose="02020603050405020304" pitchFamily="18" charset="0"/>
              </a:rPr>
              <a:t>thủy</a:t>
            </a:r>
            <a:r>
              <a:rPr lang="en-US" sz="2800" dirty="0">
                <a:latin typeface="Times New Roman" panose="02020603050405020304" pitchFamily="18" charset="0"/>
              </a:rPr>
              <a:t> </a:t>
            </a:r>
            <a:r>
              <a:rPr lang="en-US" sz="2800" dirty="0" err="1">
                <a:latin typeface="Times New Roman" panose="02020603050405020304" pitchFamily="18" charset="0"/>
              </a:rPr>
              <a:t>tinh</a:t>
            </a:r>
            <a:r>
              <a:rPr lang="en-US" sz="2800" dirty="0">
                <a:latin typeface="Times New Roman" panose="02020603050405020304" pitchFamily="18" charset="0"/>
              </a:rPr>
              <a:t> </a:t>
            </a:r>
            <a:r>
              <a:rPr lang="en-US" sz="2800" dirty="0" err="1">
                <a:latin typeface="Times New Roman" panose="02020603050405020304" pitchFamily="18" charset="0"/>
              </a:rPr>
              <a:t>thể</a:t>
            </a:r>
            <a:r>
              <a:rPr lang="en-US" sz="2800" dirty="0">
                <a:latin typeface="Times New Roman" panose="02020603050405020304" pitchFamily="18" charset="0"/>
              </a:rPr>
              <a:t> </a:t>
            </a:r>
            <a:r>
              <a:rPr lang="en-US" sz="2800" dirty="0" err="1">
                <a:latin typeface="Times New Roman" panose="02020603050405020304" pitchFamily="18" charset="0"/>
              </a:rPr>
              <a:t>luôn</a:t>
            </a:r>
            <a:r>
              <a:rPr lang="en-US" sz="2800" dirty="0">
                <a:latin typeface="Times New Roman" panose="02020603050405020304" pitchFamily="18" charset="0"/>
              </a:rPr>
              <a:t> </a:t>
            </a:r>
            <a:r>
              <a:rPr lang="en-US" sz="2800" dirty="0" err="1">
                <a:latin typeface="Times New Roman" panose="02020603050405020304" pitchFamily="18" charset="0"/>
              </a:rPr>
              <a:t>phải</a:t>
            </a:r>
            <a:r>
              <a:rPr lang="en-US" sz="2800" dirty="0">
                <a:latin typeface="Times New Roman" panose="02020603050405020304" pitchFamily="18" charset="0"/>
              </a:rPr>
              <a:t> </a:t>
            </a:r>
            <a:r>
              <a:rPr lang="en-US" sz="2800" dirty="0" err="1">
                <a:latin typeface="Times New Roman" panose="02020603050405020304" pitchFamily="18" charset="0"/>
              </a:rPr>
              <a:t>phồng</a:t>
            </a:r>
            <a:r>
              <a:rPr lang="en-US" sz="2800" dirty="0">
                <a:latin typeface="Times New Roman" panose="02020603050405020304" pitchFamily="18" charset="0"/>
              </a:rPr>
              <a:t> </a:t>
            </a:r>
            <a:r>
              <a:rPr lang="en-US" sz="2800" dirty="0" err="1">
                <a:latin typeface="Times New Roman" panose="02020603050405020304" pitchFamily="18" charset="0"/>
              </a:rPr>
              <a:t>lên</a:t>
            </a:r>
            <a:r>
              <a:rPr lang="en-US" sz="2800" dirty="0">
                <a:latin typeface="Times New Roman" panose="02020603050405020304" pitchFamily="18" charset="0"/>
              </a:rPr>
              <a:t> -&gt; </a:t>
            </a:r>
            <a:r>
              <a:rPr lang="en-US" sz="2800" dirty="0" err="1">
                <a:latin typeface="Times New Roman" panose="02020603050405020304" pitchFamily="18" charset="0"/>
              </a:rPr>
              <a:t>làm</a:t>
            </a:r>
            <a:r>
              <a:rPr lang="en-US" sz="2800" dirty="0">
                <a:latin typeface="Times New Roman" panose="02020603050405020304" pitchFamily="18" charset="0"/>
              </a:rPr>
              <a:t> </a:t>
            </a:r>
            <a:r>
              <a:rPr lang="en-US" sz="2800" dirty="0" err="1">
                <a:latin typeface="Times New Roman" panose="02020603050405020304" pitchFamily="18" charset="0"/>
              </a:rPr>
              <a:t>mất</a:t>
            </a:r>
            <a:r>
              <a:rPr lang="en-US" sz="2800" dirty="0">
                <a:latin typeface="Times New Roman" panose="02020603050405020304" pitchFamily="18" charset="0"/>
              </a:rPr>
              <a:t> </a:t>
            </a:r>
            <a:r>
              <a:rPr lang="en-US" sz="2800" dirty="0" err="1">
                <a:latin typeface="Times New Roman" panose="02020603050405020304" pitchFamily="18" charset="0"/>
              </a:rPr>
              <a:t>khả</a:t>
            </a:r>
            <a:r>
              <a:rPr lang="en-US" sz="2800" dirty="0">
                <a:latin typeface="Times New Roman" panose="02020603050405020304" pitchFamily="18" charset="0"/>
              </a:rPr>
              <a:t> </a:t>
            </a:r>
            <a:r>
              <a:rPr lang="en-US" sz="2800" dirty="0" err="1">
                <a:latin typeface="Times New Roman" panose="02020603050405020304" pitchFamily="18" charset="0"/>
              </a:rPr>
              <a:t>năng</a:t>
            </a:r>
            <a:r>
              <a:rPr lang="en-US" sz="2800" dirty="0">
                <a:latin typeface="Times New Roman" panose="02020603050405020304" pitchFamily="18" charset="0"/>
              </a:rPr>
              <a:t> co </a:t>
            </a:r>
            <a:r>
              <a:rPr lang="en-US" sz="2800" dirty="0" err="1">
                <a:latin typeface="Times New Roman" panose="02020603050405020304" pitchFamily="18" charset="0"/>
              </a:rPr>
              <a:t>giãn</a:t>
            </a:r>
            <a:r>
              <a:rPr lang="en-US" sz="2800" dirty="0">
                <a:latin typeface="Times New Roman" panose="02020603050405020304" pitchFamily="18" charset="0"/>
              </a:rPr>
              <a:t> -&gt; </a:t>
            </a:r>
            <a:r>
              <a:rPr lang="en-US" sz="2800" dirty="0" err="1">
                <a:latin typeface="Times New Roman" panose="02020603050405020304" pitchFamily="18" charset="0"/>
              </a:rPr>
              <a:t>cận</a:t>
            </a:r>
            <a:r>
              <a:rPr lang="en-US" sz="2800" dirty="0">
                <a:latin typeface="Times New Roman" panose="02020603050405020304" pitchFamily="18" charset="0"/>
              </a:rPr>
              <a:t> </a:t>
            </a:r>
            <a:r>
              <a:rPr lang="en-US" sz="2800" dirty="0" err="1">
                <a:latin typeface="Times New Roman" panose="02020603050405020304" pitchFamily="18" charset="0"/>
              </a:rPr>
              <a:t>thị</a:t>
            </a:r>
            <a:r>
              <a:rPr lang="en-US" sz="2800" dirty="0">
                <a:latin typeface="Times New Roman" panose="02020603050405020304" pitchFamily="18" charset="0"/>
              </a:rPr>
              <a:t>.</a:t>
            </a:r>
          </a:p>
          <a:p>
            <a:pPr indent="254000" algn="just">
              <a:lnSpc>
                <a:spcPct val="115000"/>
              </a:lnSpc>
              <a:spcAft>
                <a:spcPts val="600"/>
              </a:spcAft>
            </a:pPr>
            <a:r>
              <a:rPr lang="en-US" sz="2800" dirty="0">
                <a:latin typeface="Times New Roman" panose="02020603050405020304" pitchFamily="18" charset="0"/>
              </a:rPr>
              <a:t>B. </a:t>
            </a:r>
            <a:r>
              <a:rPr lang="en-US" sz="2800" dirty="0" err="1">
                <a:latin typeface="Times New Roman" panose="02020603050405020304" pitchFamily="18" charset="0"/>
              </a:rPr>
              <a:t>Vì</a:t>
            </a:r>
            <a:r>
              <a:rPr lang="en-US" sz="2800" dirty="0">
                <a:latin typeface="Times New Roman" panose="02020603050405020304" pitchFamily="18" charset="0"/>
              </a:rPr>
              <a:t> </a:t>
            </a:r>
            <a:r>
              <a:rPr lang="en-US" sz="2800" dirty="0" err="1">
                <a:latin typeface="Times New Roman" panose="02020603050405020304" pitchFamily="18" charset="0"/>
              </a:rPr>
              <a:t>mắt</a:t>
            </a:r>
            <a:r>
              <a:rPr lang="en-US" sz="2800" dirty="0">
                <a:latin typeface="Times New Roman" panose="02020603050405020304" pitchFamily="18" charset="0"/>
              </a:rPr>
              <a:t> </a:t>
            </a:r>
            <a:r>
              <a:rPr lang="en-US" sz="2800" dirty="0" err="1">
                <a:latin typeface="Times New Roman" panose="02020603050405020304" pitchFamily="18" charset="0"/>
              </a:rPr>
              <a:t>phải</a:t>
            </a:r>
            <a:r>
              <a:rPr lang="en-US" sz="2800" dirty="0">
                <a:latin typeface="Times New Roman" panose="02020603050405020304" pitchFamily="18" charset="0"/>
              </a:rPr>
              <a:t> </a:t>
            </a:r>
            <a:r>
              <a:rPr lang="en-US" sz="2800" dirty="0" err="1">
                <a:latin typeface="Times New Roman" panose="02020603050405020304" pitchFamily="18" charset="0"/>
              </a:rPr>
              <a:t>điều</a:t>
            </a:r>
            <a:r>
              <a:rPr lang="en-US" sz="2800" dirty="0">
                <a:latin typeface="Times New Roman" panose="02020603050405020304" pitchFamily="18" charset="0"/>
              </a:rPr>
              <a:t> </a:t>
            </a:r>
            <a:r>
              <a:rPr lang="en-US" sz="2800" dirty="0" err="1">
                <a:latin typeface="Times New Roman" panose="02020603050405020304" pitchFamily="18" charset="0"/>
              </a:rPr>
              <a:t>tiết</a:t>
            </a:r>
            <a:r>
              <a:rPr lang="en-US" sz="2800" dirty="0">
                <a:latin typeface="Times New Roman" panose="02020603050405020304" pitchFamily="18" charset="0"/>
              </a:rPr>
              <a:t> </a:t>
            </a:r>
            <a:r>
              <a:rPr lang="en-US" sz="2800" dirty="0" err="1">
                <a:latin typeface="Times New Roman" panose="02020603050405020304" pitchFamily="18" charset="0"/>
              </a:rPr>
              <a:t>nhiều</a:t>
            </a:r>
            <a:r>
              <a:rPr lang="en-US" sz="2800" dirty="0">
                <a:latin typeface="Times New Roman" panose="02020603050405020304" pitchFamily="18" charset="0"/>
              </a:rPr>
              <a:t> -&gt; </a:t>
            </a:r>
            <a:r>
              <a:rPr lang="en-US" sz="2800" dirty="0" err="1">
                <a:latin typeface="Times New Roman" panose="02020603050405020304" pitchFamily="18" charset="0"/>
              </a:rPr>
              <a:t>thủy</a:t>
            </a:r>
            <a:r>
              <a:rPr lang="en-US" sz="2800" dirty="0">
                <a:latin typeface="Times New Roman" panose="02020603050405020304" pitchFamily="18" charset="0"/>
              </a:rPr>
              <a:t> </a:t>
            </a:r>
            <a:r>
              <a:rPr lang="en-US" sz="2800" dirty="0" err="1">
                <a:latin typeface="Times New Roman" panose="02020603050405020304" pitchFamily="18" charset="0"/>
              </a:rPr>
              <a:t>tinh</a:t>
            </a:r>
            <a:r>
              <a:rPr lang="en-US" sz="2800" dirty="0">
                <a:latin typeface="Times New Roman" panose="02020603050405020304" pitchFamily="18" charset="0"/>
              </a:rPr>
              <a:t> </a:t>
            </a:r>
            <a:r>
              <a:rPr lang="en-US" sz="2800" dirty="0" err="1">
                <a:latin typeface="Times New Roman" panose="02020603050405020304" pitchFamily="18" charset="0"/>
              </a:rPr>
              <a:t>thể</a:t>
            </a:r>
            <a:r>
              <a:rPr lang="en-US" sz="2800" dirty="0">
                <a:latin typeface="Times New Roman" panose="02020603050405020304" pitchFamily="18" charset="0"/>
              </a:rPr>
              <a:t> </a:t>
            </a:r>
            <a:r>
              <a:rPr lang="en-US" sz="2800" dirty="0" err="1">
                <a:latin typeface="Times New Roman" panose="02020603050405020304" pitchFamily="18" charset="0"/>
              </a:rPr>
              <a:t>luôn</a:t>
            </a:r>
            <a:r>
              <a:rPr lang="en-US" sz="2800" dirty="0">
                <a:latin typeface="Times New Roman" panose="02020603050405020304" pitchFamily="18" charset="0"/>
              </a:rPr>
              <a:t> </a:t>
            </a:r>
            <a:r>
              <a:rPr lang="en-US" sz="2800" dirty="0" err="1">
                <a:latin typeface="Times New Roman" panose="02020603050405020304" pitchFamily="18" charset="0"/>
              </a:rPr>
              <a:t>phải</a:t>
            </a:r>
            <a:r>
              <a:rPr lang="en-US" sz="2800" dirty="0">
                <a:latin typeface="Times New Roman" panose="02020603050405020304" pitchFamily="18" charset="0"/>
              </a:rPr>
              <a:t> </a:t>
            </a:r>
            <a:r>
              <a:rPr lang="en-US" sz="2800" dirty="0" err="1">
                <a:latin typeface="Times New Roman" panose="02020603050405020304" pitchFamily="18" charset="0"/>
              </a:rPr>
              <a:t>phồng</a:t>
            </a:r>
            <a:r>
              <a:rPr lang="en-US" sz="2800" dirty="0">
                <a:latin typeface="Times New Roman" panose="02020603050405020304" pitchFamily="18" charset="0"/>
              </a:rPr>
              <a:t> </a:t>
            </a:r>
            <a:r>
              <a:rPr lang="en-US" sz="2800" dirty="0" err="1">
                <a:latin typeface="Times New Roman" panose="02020603050405020304" pitchFamily="18" charset="0"/>
              </a:rPr>
              <a:t>lên</a:t>
            </a:r>
            <a:r>
              <a:rPr lang="en-US" sz="2800" dirty="0">
                <a:latin typeface="Times New Roman" panose="02020603050405020304" pitchFamily="18" charset="0"/>
              </a:rPr>
              <a:t> -&gt; </a:t>
            </a:r>
            <a:r>
              <a:rPr lang="en-US" sz="2800" dirty="0" err="1">
                <a:latin typeface="Times New Roman" panose="02020603050405020304" pitchFamily="18" charset="0"/>
              </a:rPr>
              <a:t>làm</a:t>
            </a:r>
            <a:r>
              <a:rPr lang="en-US" sz="2800" dirty="0">
                <a:latin typeface="Times New Roman" panose="02020603050405020304" pitchFamily="18" charset="0"/>
              </a:rPr>
              <a:t> </a:t>
            </a:r>
            <a:r>
              <a:rPr lang="en-US" sz="2800" dirty="0" err="1">
                <a:latin typeface="Times New Roman" panose="02020603050405020304" pitchFamily="18" charset="0"/>
              </a:rPr>
              <a:t>mất</a:t>
            </a:r>
            <a:r>
              <a:rPr lang="en-US" sz="2800" dirty="0">
                <a:latin typeface="Times New Roman" panose="02020603050405020304" pitchFamily="18" charset="0"/>
              </a:rPr>
              <a:t> </a:t>
            </a:r>
            <a:r>
              <a:rPr lang="en-US" sz="2800" dirty="0" err="1">
                <a:latin typeface="Times New Roman" panose="02020603050405020304" pitchFamily="18" charset="0"/>
              </a:rPr>
              <a:t>khả</a:t>
            </a:r>
            <a:r>
              <a:rPr lang="en-US" sz="2800" dirty="0">
                <a:latin typeface="Times New Roman" panose="02020603050405020304" pitchFamily="18" charset="0"/>
              </a:rPr>
              <a:t> </a:t>
            </a:r>
            <a:r>
              <a:rPr lang="en-US" sz="2800" dirty="0" err="1">
                <a:latin typeface="Times New Roman" panose="02020603050405020304" pitchFamily="18" charset="0"/>
              </a:rPr>
              <a:t>năng</a:t>
            </a:r>
            <a:r>
              <a:rPr lang="en-US" sz="2800" dirty="0">
                <a:latin typeface="Times New Roman" panose="02020603050405020304" pitchFamily="18" charset="0"/>
              </a:rPr>
              <a:t> co </a:t>
            </a:r>
            <a:r>
              <a:rPr lang="en-US" sz="2800" dirty="0" err="1">
                <a:latin typeface="Times New Roman" panose="02020603050405020304" pitchFamily="18" charset="0"/>
              </a:rPr>
              <a:t>giãn</a:t>
            </a:r>
            <a:r>
              <a:rPr lang="en-US" sz="2800" dirty="0">
                <a:latin typeface="Times New Roman" panose="02020603050405020304" pitchFamily="18" charset="0"/>
              </a:rPr>
              <a:t> -&gt; </a:t>
            </a:r>
            <a:r>
              <a:rPr lang="en-US" sz="2800" dirty="0" err="1">
                <a:latin typeface="Times New Roman" panose="02020603050405020304" pitchFamily="18" charset="0"/>
              </a:rPr>
              <a:t>viễn</a:t>
            </a:r>
            <a:r>
              <a:rPr lang="en-US" sz="2800" dirty="0">
                <a:latin typeface="Times New Roman" panose="02020603050405020304" pitchFamily="18" charset="0"/>
              </a:rPr>
              <a:t> </a:t>
            </a:r>
            <a:r>
              <a:rPr lang="en-US" sz="2800" dirty="0" err="1">
                <a:latin typeface="Times New Roman" panose="02020603050405020304" pitchFamily="18" charset="0"/>
              </a:rPr>
              <a:t>thị</a:t>
            </a:r>
            <a:r>
              <a:rPr lang="en-US" sz="2800" dirty="0">
                <a:latin typeface="Times New Roman" panose="02020603050405020304" pitchFamily="18" charset="0"/>
              </a:rPr>
              <a:t>.</a:t>
            </a:r>
          </a:p>
          <a:p>
            <a:pPr indent="254000" algn="just">
              <a:lnSpc>
                <a:spcPct val="115000"/>
              </a:lnSpc>
              <a:spcAft>
                <a:spcPts val="600"/>
              </a:spcAft>
            </a:pPr>
            <a:r>
              <a:rPr lang="en-US" sz="2800" dirty="0">
                <a:latin typeface="Times New Roman" panose="02020603050405020304" pitchFamily="18" charset="0"/>
              </a:rPr>
              <a:t>C. </a:t>
            </a:r>
            <a:r>
              <a:rPr lang="en-US" sz="2800" dirty="0" err="1">
                <a:latin typeface="Times New Roman" panose="02020603050405020304" pitchFamily="18" charset="0"/>
              </a:rPr>
              <a:t>Vì</a:t>
            </a:r>
            <a:r>
              <a:rPr lang="en-US" sz="2800" dirty="0">
                <a:latin typeface="Times New Roman" panose="02020603050405020304" pitchFamily="18" charset="0"/>
              </a:rPr>
              <a:t> </a:t>
            </a:r>
            <a:r>
              <a:rPr lang="en-US" sz="2800" dirty="0" err="1">
                <a:latin typeface="Times New Roman" panose="02020603050405020304" pitchFamily="18" charset="0"/>
              </a:rPr>
              <a:t>mắt</a:t>
            </a:r>
            <a:r>
              <a:rPr lang="en-US" sz="2800" dirty="0">
                <a:latin typeface="Times New Roman" panose="02020603050405020304" pitchFamily="18" charset="0"/>
              </a:rPr>
              <a:t> </a:t>
            </a:r>
            <a:r>
              <a:rPr lang="en-US" sz="2800" dirty="0" err="1">
                <a:latin typeface="Times New Roman" panose="02020603050405020304" pitchFamily="18" charset="0"/>
              </a:rPr>
              <a:t>phải</a:t>
            </a:r>
            <a:r>
              <a:rPr lang="en-US" sz="2800" dirty="0">
                <a:latin typeface="Times New Roman" panose="02020603050405020304" pitchFamily="18" charset="0"/>
              </a:rPr>
              <a:t> </a:t>
            </a:r>
            <a:r>
              <a:rPr lang="en-US" sz="2800" dirty="0" err="1">
                <a:latin typeface="Times New Roman" panose="02020603050405020304" pitchFamily="18" charset="0"/>
              </a:rPr>
              <a:t>điều</a:t>
            </a:r>
            <a:r>
              <a:rPr lang="en-US" sz="2800" dirty="0">
                <a:latin typeface="Times New Roman" panose="02020603050405020304" pitchFamily="18" charset="0"/>
              </a:rPr>
              <a:t> </a:t>
            </a:r>
            <a:r>
              <a:rPr lang="en-US" sz="2800" dirty="0" err="1">
                <a:latin typeface="Times New Roman" panose="02020603050405020304" pitchFamily="18" charset="0"/>
              </a:rPr>
              <a:t>tiết</a:t>
            </a:r>
            <a:r>
              <a:rPr lang="en-US" sz="2800" dirty="0">
                <a:latin typeface="Times New Roman" panose="02020603050405020304" pitchFamily="18" charset="0"/>
              </a:rPr>
              <a:t> </a:t>
            </a:r>
            <a:r>
              <a:rPr lang="en-US" sz="2800" dirty="0" err="1">
                <a:latin typeface="Times New Roman" panose="02020603050405020304" pitchFamily="18" charset="0"/>
              </a:rPr>
              <a:t>nhiều</a:t>
            </a:r>
            <a:r>
              <a:rPr lang="en-US" sz="2800" dirty="0">
                <a:latin typeface="Times New Roman" panose="02020603050405020304" pitchFamily="18" charset="0"/>
              </a:rPr>
              <a:t> -&gt; </a:t>
            </a:r>
            <a:r>
              <a:rPr lang="en-US" sz="2800" dirty="0" err="1">
                <a:latin typeface="Times New Roman" panose="02020603050405020304" pitchFamily="18" charset="0"/>
              </a:rPr>
              <a:t>thủy</a:t>
            </a:r>
            <a:r>
              <a:rPr lang="en-US" sz="2800" dirty="0">
                <a:latin typeface="Times New Roman" panose="02020603050405020304" pitchFamily="18" charset="0"/>
              </a:rPr>
              <a:t> </a:t>
            </a:r>
            <a:r>
              <a:rPr lang="en-US" sz="2800" dirty="0" err="1">
                <a:latin typeface="Times New Roman" panose="02020603050405020304" pitchFamily="18" charset="0"/>
              </a:rPr>
              <a:t>tinh</a:t>
            </a:r>
            <a:r>
              <a:rPr lang="en-US" sz="2800" dirty="0">
                <a:latin typeface="Times New Roman" panose="02020603050405020304" pitchFamily="18" charset="0"/>
              </a:rPr>
              <a:t> </a:t>
            </a:r>
            <a:r>
              <a:rPr lang="en-US" sz="2800" dirty="0" err="1">
                <a:latin typeface="Times New Roman" panose="02020603050405020304" pitchFamily="18" charset="0"/>
              </a:rPr>
              <a:t>thể</a:t>
            </a:r>
            <a:r>
              <a:rPr lang="en-US" sz="2800" dirty="0">
                <a:latin typeface="Times New Roman" panose="02020603050405020304" pitchFamily="18" charset="0"/>
              </a:rPr>
              <a:t> </a:t>
            </a:r>
            <a:r>
              <a:rPr lang="en-US" sz="2800" dirty="0" err="1">
                <a:latin typeface="Times New Roman" panose="02020603050405020304" pitchFamily="18" charset="0"/>
              </a:rPr>
              <a:t>xẹp</a:t>
            </a:r>
            <a:r>
              <a:rPr lang="en-US" sz="2800" dirty="0">
                <a:latin typeface="Times New Roman" panose="02020603050405020304" pitchFamily="18" charset="0"/>
              </a:rPr>
              <a:t> </a:t>
            </a:r>
            <a:r>
              <a:rPr lang="en-US" sz="2800" dirty="0" err="1">
                <a:latin typeface="Times New Roman" panose="02020603050405020304" pitchFamily="18" charset="0"/>
              </a:rPr>
              <a:t>lại</a:t>
            </a:r>
            <a:r>
              <a:rPr lang="en-US" sz="2800" dirty="0">
                <a:latin typeface="Times New Roman" panose="02020603050405020304" pitchFamily="18" charset="0"/>
              </a:rPr>
              <a:t>-&gt; </a:t>
            </a:r>
            <a:r>
              <a:rPr lang="en-US" sz="2800" dirty="0" err="1">
                <a:latin typeface="Times New Roman" panose="02020603050405020304" pitchFamily="18" charset="0"/>
              </a:rPr>
              <a:t>làm</a:t>
            </a:r>
            <a:r>
              <a:rPr lang="en-US" sz="2800" dirty="0">
                <a:latin typeface="Times New Roman" panose="02020603050405020304" pitchFamily="18" charset="0"/>
              </a:rPr>
              <a:t> </a:t>
            </a:r>
            <a:r>
              <a:rPr lang="en-US" sz="2800" dirty="0" err="1">
                <a:latin typeface="Times New Roman" panose="02020603050405020304" pitchFamily="18" charset="0"/>
              </a:rPr>
              <a:t>mất</a:t>
            </a:r>
            <a:r>
              <a:rPr lang="en-US" sz="2800" dirty="0">
                <a:latin typeface="Times New Roman" panose="02020603050405020304" pitchFamily="18" charset="0"/>
              </a:rPr>
              <a:t> </a:t>
            </a:r>
            <a:r>
              <a:rPr lang="en-US" sz="2800" dirty="0" err="1">
                <a:latin typeface="Times New Roman" panose="02020603050405020304" pitchFamily="18" charset="0"/>
              </a:rPr>
              <a:t>khả</a:t>
            </a:r>
            <a:r>
              <a:rPr lang="en-US" sz="2800" dirty="0">
                <a:latin typeface="Times New Roman" panose="02020603050405020304" pitchFamily="18" charset="0"/>
              </a:rPr>
              <a:t> </a:t>
            </a:r>
            <a:r>
              <a:rPr lang="en-US" sz="2800" dirty="0" err="1">
                <a:latin typeface="Times New Roman" panose="02020603050405020304" pitchFamily="18" charset="0"/>
              </a:rPr>
              <a:t>năng</a:t>
            </a:r>
            <a:r>
              <a:rPr lang="en-US" sz="2800" dirty="0">
                <a:latin typeface="Times New Roman" panose="02020603050405020304" pitchFamily="18" charset="0"/>
              </a:rPr>
              <a:t> co </a:t>
            </a:r>
            <a:r>
              <a:rPr lang="en-US" sz="2800" dirty="0" err="1">
                <a:latin typeface="Times New Roman" panose="02020603050405020304" pitchFamily="18" charset="0"/>
              </a:rPr>
              <a:t>giãn</a:t>
            </a:r>
            <a:r>
              <a:rPr lang="en-US" sz="2800" dirty="0">
                <a:latin typeface="Times New Roman" panose="02020603050405020304" pitchFamily="18" charset="0"/>
              </a:rPr>
              <a:t> -&gt; </a:t>
            </a:r>
            <a:r>
              <a:rPr lang="en-US" sz="2800" dirty="0" err="1">
                <a:latin typeface="Times New Roman" panose="02020603050405020304" pitchFamily="18" charset="0"/>
              </a:rPr>
              <a:t>cận</a:t>
            </a:r>
            <a:r>
              <a:rPr lang="en-US" sz="2800" dirty="0">
                <a:latin typeface="Times New Roman" panose="02020603050405020304" pitchFamily="18" charset="0"/>
              </a:rPr>
              <a:t> </a:t>
            </a:r>
            <a:r>
              <a:rPr lang="en-US" sz="2800" dirty="0" err="1">
                <a:latin typeface="Times New Roman" panose="02020603050405020304" pitchFamily="18" charset="0"/>
              </a:rPr>
              <a:t>thị</a:t>
            </a:r>
            <a:r>
              <a:rPr lang="en-US" sz="2800" dirty="0">
                <a:latin typeface="Times New Roman" panose="02020603050405020304" pitchFamily="18" charset="0"/>
              </a:rPr>
              <a:t>.</a:t>
            </a:r>
          </a:p>
          <a:p>
            <a:pPr indent="254000" algn="just">
              <a:lnSpc>
                <a:spcPct val="115000"/>
              </a:lnSpc>
              <a:spcAft>
                <a:spcPts val="600"/>
              </a:spcAft>
            </a:pPr>
            <a:r>
              <a:rPr lang="en-US" sz="2800" dirty="0">
                <a:latin typeface="Times New Roman" panose="02020603050405020304" pitchFamily="18" charset="0"/>
              </a:rPr>
              <a:t>D. </a:t>
            </a:r>
            <a:r>
              <a:rPr lang="en-US" sz="2800" dirty="0" err="1">
                <a:latin typeface="Times New Roman" panose="02020603050405020304" pitchFamily="18" charset="0"/>
              </a:rPr>
              <a:t>Vì</a:t>
            </a:r>
            <a:r>
              <a:rPr lang="en-US" sz="2800" dirty="0">
                <a:latin typeface="Times New Roman" panose="02020603050405020304" pitchFamily="18" charset="0"/>
              </a:rPr>
              <a:t> </a:t>
            </a:r>
            <a:r>
              <a:rPr lang="en-US" sz="2800" dirty="0" err="1">
                <a:latin typeface="Times New Roman" panose="02020603050405020304" pitchFamily="18" charset="0"/>
              </a:rPr>
              <a:t>mắt</a:t>
            </a:r>
            <a:r>
              <a:rPr lang="en-US" sz="2800" dirty="0">
                <a:latin typeface="Times New Roman" panose="02020603050405020304" pitchFamily="18" charset="0"/>
              </a:rPr>
              <a:t> </a:t>
            </a:r>
            <a:r>
              <a:rPr lang="en-US" sz="2800" dirty="0" err="1">
                <a:latin typeface="Times New Roman" panose="02020603050405020304" pitchFamily="18" charset="0"/>
              </a:rPr>
              <a:t>phải</a:t>
            </a:r>
            <a:r>
              <a:rPr lang="en-US" sz="2800" dirty="0">
                <a:latin typeface="Times New Roman" panose="02020603050405020304" pitchFamily="18" charset="0"/>
              </a:rPr>
              <a:t> </a:t>
            </a:r>
            <a:r>
              <a:rPr lang="en-US" sz="2800" dirty="0" err="1">
                <a:latin typeface="Times New Roman" panose="02020603050405020304" pitchFamily="18" charset="0"/>
              </a:rPr>
              <a:t>điều</a:t>
            </a:r>
            <a:r>
              <a:rPr lang="en-US" sz="2800" dirty="0">
                <a:latin typeface="Times New Roman" panose="02020603050405020304" pitchFamily="18" charset="0"/>
              </a:rPr>
              <a:t> </a:t>
            </a:r>
            <a:r>
              <a:rPr lang="en-US" sz="2800" dirty="0" err="1">
                <a:latin typeface="Times New Roman" panose="02020603050405020304" pitchFamily="18" charset="0"/>
              </a:rPr>
              <a:t>tiết</a:t>
            </a:r>
            <a:r>
              <a:rPr lang="en-US" sz="2800" dirty="0">
                <a:latin typeface="Times New Roman" panose="02020603050405020304" pitchFamily="18" charset="0"/>
              </a:rPr>
              <a:t> </a:t>
            </a:r>
            <a:r>
              <a:rPr lang="en-US" sz="2800" dirty="0" err="1">
                <a:latin typeface="Times New Roman" panose="02020603050405020304" pitchFamily="18" charset="0"/>
              </a:rPr>
              <a:t>nhiều</a:t>
            </a:r>
            <a:r>
              <a:rPr lang="en-US" sz="2800" dirty="0">
                <a:latin typeface="Times New Roman" panose="02020603050405020304" pitchFamily="18" charset="0"/>
              </a:rPr>
              <a:t> -&gt; </a:t>
            </a:r>
            <a:r>
              <a:rPr lang="en-US" sz="2800" dirty="0" err="1">
                <a:latin typeface="Times New Roman" panose="02020603050405020304" pitchFamily="18" charset="0"/>
              </a:rPr>
              <a:t>thủy</a:t>
            </a:r>
            <a:r>
              <a:rPr lang="en-US" sz="2800" dirty="0">
                <a:latin typeface="Times New Roman" panose="02020603050405020304" pitchFamily="18" charset="0"/>
              </a:rPr>
              <a:t> </a:t>
            </a:r>
            <a:r>
              <a:rPr lang="en-US" sz="2800" dirty="0" err="1">
                <a:latin typeface="Times New Roman" panose="02020603050405020304" pitchFamily="18" charset="0"/>
              </a:rPr>
              <a:t>tinh</a:t>
            </a:r>
            <a:r>
              <a:rPr lang="en-US" sz="2800" dirty="0">
                <a:latin typeface="Times New Roman" panose="02020603050405020304" pitchFamily="18" charset="0"/>
              </a:rPr>
              <a:t> </a:t>
            </a:r>
            <a:r>
              <a:rPr lang="en-US" sz="2800" dirty="0" err="1">
                <a:latin typeface="Times New Roman" panose="02020603050405020304" pitchFamily="18" charset="0"/>
              </a:rPr>
              <a:t>thể</a:t>
            </a:r>
            <a:r>
              <a:rPr lang="en-US" sz="2800" dirty="0">
                <a:latin typeface="Times New Roman" panose="02020603050405020304" pitchFamily="18" charset="0"/>
              </a:rPr>
              <a:t> </a:t>
            </a:r>
            <a:r>
              <a:rPr lang="en-US" sz="2800" dirty="0" err="1">
                <a:latin typeface="Times New Roman" panose="02020603050405020304" pitchFamily="18" charset="0"/>
              </a:rPr>
              <a:t>xẹp</a:t>
            </a:r>
            <a:r>
              <a:rPr lang="en-US" sz="2800" dirty="0">
                <a:latin typeface="Times New Roman" panose="02020603050405020304" pitchFamily="18" charset="0"/>
              </a:rPr>
              <a:t> </a:t>
            </a:r>
            <a:r>
              <a:rPr lang="en-US" sz="2800" dirty="0" err="1">
                <a:latin typeface="Times New Roman" panose="02020603050405020304" pitchFamily="18" charset="0"/>
              </a:rPr>
              <a:t>lại</a:t>
            </a:r>
            <a:r>
              <a:rPr lang="en-US" sz="2800" dirty="0">
                <a:latin typeface="Times New Roman" panose="02020603050405020304" pitchFamily="18" charset="0"/>
              </a:rPr>
              <a:t>-&gt; </a:t>
            </a:r>
            <a:r>
              <a:rPr lang="en-US" sz="2800" dirty="0" err="1">
                <a:latin typeface="Times New Roman" panose="02020603050405020304" pitchFamily="18" charset="0"/>
              </a:rPr>
              <a:t>làm</a:t>
            </a:r>
            <a:r>
              <a:rPr lang="en-US" sz="2800" dirty="0">
                <a:latin typeface="Times New Roman" panose="02020603050405020304" pitchFamily="18" charset="0"/>
              </a:rPr>
              <a:t> </a:t>
            </a:r>
            <a:r>
              <a:rPr lang="en-US" sz="2800" dirty="0" err="1">
                <a:latin typeface="Times New Roman" panose="02020603050405020304" pitchFamily="18" charset="0"/>
              </a:rPr>
              <a:t>mất</a:t>
            </a:r>
            <a:r>
              <a:rPr lang="en-US" sz="2800" dirty="0">
                <a:latin typeface="Times New Roman" panose="02020603050405020304" pitchFamily="18" charset="0"/>
              </a:rPr>
              <a:t> </a:t>
            </a:r>
            <a:r>
              <a:rPr lang="en-US" sz="2800" dirty="0" err="1">
                <a:latin typeface="Times New Roman" panose="02020603050405020304" pitchFamily="18" charset="0"/>
              </a:rPr>
              <a:t>khả</a:t>
            </a:r>
            <a:r>
              <a:rPr lang="en-US" sz="2800" dirty="0">
                <a:latin typeface="Times New Roman" panose="02020603050405020304" pitchFamily="18" charset="0"/>
              </a:rPr>
              <a:t> </a:t>
            </a:r>
            <a:r>
              <a:rPr lang="en-US" sz="2800" dirty="0" err="1">
                <a:latin typeface="Times New Roman" panose="02020603050405020304" pitchFamily="18" charset="0"/>
              </a:rPr>
              <a:t>năng</a:t>
            </a:r>
            <a:r>
              <a:rPr lang="en-US" sz="2800" dirty="0">
                <a:latin typeface="Times New Roman" panose="02020603050405020304" pitchFamily="18" charset="0"/>
              </a:rPr>
              <a:t> co </a:t>
            </a:r>
            <a:r>
              <a:rPr lang="en-US" sz="2800" dirty="0" err="1">
                <a:latin typeface="Times New Roman" panose="02020603050405020304" pitchFamily="18" charset="0"/>
              </a:rPr>
              <a:t>giãn</a:t>
            </a:r>
            <a:r>
              <a:rPr lang="en-US" sz="2800" dirty="0">
                <a:latin typeface="Times New Roman" panose="02020603050405020304" pitchFamily="18" charset="0"/>
              </a:rPr>
              <a:t> -&gt; </a:t>
            </a:r>
            <a:r>
              <a:rPr lang="en-US" sz="2800" dirty="0" err="1">
                <a:latin typeface="Times New Roman" panose="02020603050405020304" pitchFamily="18" charset="0"/>
              </a:rPr>
              <a:t>viễn</a:t>
            </a:r>
            <a:r>
              <a:rPr lang="en-US" sz="2800" dirty="0">
                <a:latin typeface="Times New Roman" panose="02020603050405020304" pitchFamily="18" charset="0"/>
              </a:rPr>
              <a:t> </a:t>
            </a:r>
            <a:r>
              <a:rPr lang="en-US" sz="2800" dirty="0" err="1">
                <a:latin typeface="Times New Roman" panose="02020603050405020304" pitchFamily="18" charset="0"/>
              </a:rPr>
              <a:t>thị</a:t>
            </a:r>
            <a:r>
              <a:rPr lang="en-US" sz="2800" dirty="0">
                <a:latin typeface="Times New Roman" panose="02020603050405020304" pitchFamily="18" charset="0"/>
              </a:rPr>
              <a:t>.</a:t>
            </a:r>
          </a:p>
        </p:txBody>
      </p:sp>
      <p:sp>
        <p:nvSpPr>
          <p:cNvPr id="3" name="Title 2">
            <a:extLst>
              <a:ext uri="{FF2B5EF4-FFF2-40B4-BE49-F238E27FC236}">
                <a16:creationId xmlns:a16="http://schemas.microsoft.com/office/drawing/2014/main" id="{5F062B8E-4824-2D3D-5CA7-520B52595F74}"/>
              </a:ext>
            </a:extLst>
          </p:cNvPr>
          <p:cNvSpPr>
            <a:spLocks noGrp="1"/>
          </p:cNvSpPr>
          <p:nvPr>
            <p:ph type="title" idx="4294967295"/>
          </p:nvPr>
        </p:nvSpPr>
        <p:spPr>
          <a:xfrm>
            <a:off x="566057" y="790923"/>
            <a:ext cx="11074400" cy="596507"/>
          </a:xfrm>
          <a:prstGeom prst="rect">
            <a:avLst/>
          </a:prstGeom>
        </p:spPr>
        <p:txBody>
          <a:bodyPr/>
          <a:lstStyle/>
          <a:p>
            <a:r>
              <a:rPr lang="en-US" dirty="0"/>
              <a:t> </a:t>
            </a:r>
          </a:p>
        </p:txBody>
      </p:sp>
      <p:sp>
        <p:nvSpPr>
          <p:cNvPr id="4" name="Oval 3">
            <a:extLst>
              <a:ext uri="{FF2B5EF4-FFF2-40B4-BE49-F238E27FC236}">
                <a16:creationId xmlns:a16="http://schemas.microsoft.com/office/drawing/2014/main" id="{9CB72660-75EF-B245-9525-8BCCF42ADCC2}"/>
              </a:ext>
            </a:extLst>
          </p:cNvPr>
          <p:cNvSpPr/>
          <p:nvPr/>
        </p:nvSpPr>
        <p:spPr>
          <a:xfrm>
            <a:off x="722671" y="2197513"/>
            <a:ext cx="604684" cy="60468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7599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AC6A90-1C36-1C35-6E42-4077C39B7DEE}"/>
              </a:ext>
            </a:extLst>
          </p:cNvPr>
          <p:cNvSpPr>
            <a:spLocks noGrp="1"/>
          </p:cNvSpPr>
          <p:nvPr>
            <p:ph idx="1"/>
          </p:nvPr>
        </p:nvSpPr>
        <p:spPr>
          <a:xfrm>
            <a:off x="551543" y="1364925"/>
            <a:ext cx="11074400" cy="2700528"/>
          </a:xfrm>
        </p:spPr>
        <p:txBody>
          <a:bodyPr vert="horz" lIns="91440" tIns="45720" rIns="91440" bIns="45720" rtlCol="0">
            <a:noAutofit/>
          </a:bodyPr>
          <a:lstStyle/>
          <a:p>
            <a:pPr indent="254000" algn="just">
              <a:lnSpc>
                <a:spcPct val="115000"/>
              </a:lnSpc>
              <a:spcAft>
                <a:spcPts val="600"/>
              </a:spcAft>
            </a:pPr>
            <a:r>
              <a:rPr lang="en-US" sz="2800" dirty="0" err="1">
                <a:latin typeface="Times New Roman" panose="02020603050405020304" pitchFamily="18" charset="0"/>
              </a:rPr>
              <a:t>Câu</a:t>
            </a:r>
            <a:r>
              <a:rPr lang="en-US" sz="2800" dirty="0">
                <a:latin typeface="Times New Roman" panose="02020603050405020304" pitchFamily="18" charset="0"/>
              </a:rPr>
              <a:t> 7: </a:t>
            </a:r>
            <a:r>
              <a:rPr lang="en-US" sz="2800" dirty="0" err="1">
                <a:latin typeface="Times New Roman" panose="02020603050405020304" pitchFamily="18" charset="0"/>
              </a:rPr>
              <a:t>Nguyên</a:t>
            </a:r>
            <a:r>
              <a:rPr lang="en-US" sz="2800" dirty="0">
                <a:latin typeface="Times New Roman" panose="02020603050405020304" pitchFamily="18" charset="0"/>
              </a:rPr>
              <a:t> </a:t>
            </a:r>
            <a:r>
              <a:rPr lang="en-US" sz="2800" dirty="0" err="1">
                <a:latin typeface="Times New Roman" panose="02020603050405020304" pitchFamily="18" charset="0"/>
              </a:rPr>
              <a:t>nhân</a:t>
            </a:r>
            <a:r>
              <a:rPr lang="en-US" sz="2800" dirty="0">
                <a:latin typeface="Times New Roman" panose="02020603050405020304" pitchFamily="18" charset="0"/>
              </a:rPr>
              <a:t> </a:t>
            </a:r>
            <a:r>
              <a:rPr lang="en-US" sz="2800" dirty="0" err="1">
                <a:latin typeface="Times New Roman" panose="02020603050405020304" pitchFamily="18" charset="0"/>
              </a:rPr>
              <a:t>dẫn</a:t>
            </a:r>
            <a:r>
              <a:rPr lang="en-US" sz="2800" dirty="0">
                <a:latin typeface="Times New Roman" panose="02020603050405020304" pitchFamily="18" charset="0"/>
              </a:rPr>
              <a:t> </a:t>
            </a:r>
            <a:r>
              <a:rPr lang="en-US" sz="2800" dirty="0" err="1">
                <a:latin typeface="Times New Roman" panose="02020603050405020304" pitchFamily="18" charset="0"/>
              </a:rPr>
              <a:t>đến</a:t>
            </a:r>
            <a:r>
              <a:rPr lang="en-US" sz="2800" dirty="0">
                <a:latin typeface="Times New Roman" panose="02020603050405020304" pitchFamily="18" charset="0"/>
              </a:rPr>
              <a:t> </a:t>
            </a:r>
            <a:r>
              <a:rPr lang="en-US" sz="2800" dirty="0" err="1">
                <a:latin typeface="Times New Roman" panose="02020603050405020304" pitchFamily="18" charset="0"/>
              </a:rPr>
              <a:t>tật</a:t>
            </a:r>
            <a:r>
              <a:rPr lang="en-US" sz="2800" dirty="0">
                <a:latin typeface="Times New Roman" panose="02020603050405020304" pitchFamily="18" charset="0"/>
              </a:rPr>
              <a:t> </a:t>
            </a:r>
            <a:r>
              <a:rPr lang="en-US" sz="2800" dirty="0" err="1">
                <a:latin typeface="Times New Roman" panose="02020603050405020304" pitchFamily="18" charset="0"/>
              </a:rPr>
              <a:t>loạn</a:t>
            </a:r>
            <a:r>
              <a:rPr lang="en-US" sz="2800" dirty="0">
                <a:latin typeface="Times New Roman" panose="02020603050405020304" pitchFamily="18" charset="0"/>
              </a:rPr>
              <a:t> </a:t>
            </a:r>
            <a:r>
              <a:rPr lang="en-US" sz="2800" dirty="0" err="1">
                <a:latin typeface="Times New Roman" panose="02020603050405020304" pitchFamily="18" charset="0"/>
              </a:rPr>
              <a:t>thị</a:t>
            </a:r>
            <a:r>
              <a:rPr lang="en-US" sz="2800" dirty="0">
                <a:latin typeface="Times New Roman" panose="02020603050405020304" pitchFamily="18" charset="0"/>
              </a:rPr>
              <a:t> </a:t>
            </a:r>
            <a:r>
              <a:rPr lang="en-US" sz="2800" dirty="0" err="1">
                <a:latin typeface="Times New Roman" panose="02020603050405020304" pitchFamily="18" charset="0"/>
              </a:rPr>
              <a:t>là</a:t>
            </a:r>
            <a:r>
              <a:rPr lang="en-US" sz="2800" dirty="0">
                <a:latin typeface="Times New Roman" panose="02020603050405020304" pitchFamily="18" charset="0"/>
              </a:rPr>
              <a:t> do:</a:t>
            </a:r>
          </a:p>
          <a:p>
            <a:pPr indent="254000" algn="just">
              <a:lnSpc>
                <a:spcPct val="115000"/>
              </a:lnSpc>
              <a:spcAft>
                <a:spcPts val="600"/>
              </a:spcAft>
            </a:pPr>
            <a:r>
              <a:rPr lang="en-US" sz="2800" dirty="0">
                <a:latin typeface="Times New Roman" panose="02020603050405020304" pitchFamily="18" charset="0"/>
              </a:rPr>
              <a:t>A. </a:t>
            </a:r>
            <a:r>
              <a:rPr lang="en-US" sz="2800" dirty="0" err="1">
                <a:latin typeface="Times New Roman" panose="02020603050405020304" pitchFamily="18" charset="0"/>
              </a:rPr>
              <a:t>thể</a:t>
            </a:r>
            <a:r>
              <a:rPr lang="en-US" sz="2800" dirty="0">
                <a:latin typeface="Times New Roman" panose="02020603050405020304" pitchFamily="18" charset="0"/>
              </a:rPr>
              <a:t> </a:t>
            </a:r>
            <a:r>
              <a:rPr lang="en-US" sz="2800" dirty="0" err="1">
                <a:latin typeface="Times New Roman" panose="02020603050405020304" pitchFamily="18" charset="0"/>
              </a:rPr>
              <a:t>thủy</a:t>
            </a:r>
            <a:r>
              <a:rPr lang="en-US" sz="2800" dirty="0">
                <a:latin typeface="Times New Roman" panose="02020603050405020304" pitchFamily="18" charset="0"/>
              </a:rPr>
              <a:t> </a:t>
            </a:r>
            <a:r>
              <a:rPr lang="en-US" sz="2800" dirty="0" err="1">
                <a:latin typeface="Times New Roman" panose="02020603050405020304" pitchFamily="18" charset="0"/>
              </a:rPr>
              <a:t>tinh</a:t>
            </a:r>
            <a:r>
              <a:rPr lang="en-US" sz="2800" dirty="0">
                <a:latin typeface="Times New Roman" panose="02020603050405020304" pitchFamily="18" charset="0"/>
              </a:rPr>
              <a:t> </a:t>
            </a:r>
            <a:r>
              <a:rPr lang="en-US" sz="2800" dirty="0" err="1">
                <a:latin typeface="Times New Roman" panose="02020603050405020304" pitchFamily="18" charset="0"/>
              </a:rPr>
              <a:t>bị</a:t>
            </a:r>
            <a:r>
              <a:rPr lang="en-US" sz="2800" dirty="0">
                <a:latin typeface="Times New Roman" panose="02020603050405020304" pitchFamily="18" charset="0"/>
              </a:rPr>
              <a:t> </a:t>
            </a:r>
            <a:r>
              <a:rPr lang="en-US" sz="2800" dirty="0" err="1">
                <a:latin typeface="Times New Roman" panose="02020603050405020304" pitchFamily="18" charset="0"/>
              </a:rPr>
              <a:t>đục</a:t>
            </a:r>
            <a:r>
              <a:rPr lang="en-US" sz="2800" dirty="0">
                <a:latin typeface="Times New Roman" panose="02020603050405020304" pitchFamily="18" charset="0"/>
              </a:rPr>
              <a:t>.				B. </a:t>
            </a:r>
            <a:r>
              <a:rPr lang="en-US" sz="2800" dirty="0" err="1">
                <a:latin typeface="Times New Roman" panose="02020603050405020304" pitchFamily="18" charset="0"/>
              </a:rPr>
              <a:t>giác</a:t>
            </a:r>
            <a:r>
              <a:rPr lang="en-US" sz="2800" dirty="0">
                <a:latin typeface="Times New Roman" panose="02020603050405020304" pitchFamily="18" charset="0"/>
              </a:rPr>
              <a:t> </a:t>
            </a:r>
            <a:r>
              <a:rPr lang="en-US" sz="2800" dirty="0" err="1">
                <a:latin typeface="Times New Roman" panose="02020603050405020304" pitchFamily="18" charset="0"/>
              </a:rPr>
              <a:t>mạc</a:t>
            </a:r>
            <a:r>
              <a:rPr lang="en-US" sz="2800" dirty="0">
                <a:latin typeface="Times New Roman" panose="02020603050405020304" pitchFamily="18" charset="0"/>
              </a:rPr>
              <a:t> </a:t>
            </a:r>
            <a:r>
              <a:rPr lang="en-US" sz="2800" dirty="0" err="1">
                <a:latin typeface="Times New Roman" panose="02020603050405020304" pitchFamily="18" charset="0"/>
              </a:rPr>
              <a:t>bị</a:t>
            </a:r>
            <a:r>
              <a:rPr lang="en-US" sz="2800" dirty="0">
                <a:latin typeface="Times New Roman" panose="02020603050405020304" pitchFamily="18" charset="0"/>
              </a:rPr>
              <a:t> </a:t>
            </a:r>
            <a:r>
              <a:rPr lang="en-US" sz="2800" dirty="0" err="1">
                <a:latin typeface="Times New Roman" panose="02020603050405020304" pitchFamily="18" charset="0"/>
              </a:rPr>
              <a:t>biến</a:t>
            </a:r>
            <a:r>
              <a:rPr lang="en-US" sz="2800" dirty="0">
                <a:latin typeface="Times New Roman" panose="02020603050405020304" pitchFamily="18" charset="0"/>
              </a:rPr>
              <a:t> </a:t>
            </a:r>
            <a:r>
              <a:rPr lang="en-US" sz="2800" dirty="0" err="1">
                <a:latin typeface="Times New Roman" panose="02020603050405020304" pitchFamily="18" charset="0"/>
              </a:rPr>
              <a:t>dạng</a:t>
            </a:r>
            <a:r>
              <a:rPr lang="en-US" sz="2800" dirty="0">
                <a:latin typeface="Times New Roman" panose="02020603050405020304" pitchFamily="18" charset="0"/>
              </a:rPr>
              <a:t>.</a:t>
            </a:r>
          </a:p>
          <a:p>
            <a:pPr indent="254000" algn="just">
              <a:lnSpc>
                <a:spcPct val="115000"/>
              </a:lnSpc>
              <a:spcAft>
                <a:spcPts val="600"/>
              </a:spcAft>
            </a:pPr>
            <a:r>
              <a:rPr lang="en-US" sz="2800" dirty="0">
                <a:latin typeface="Times New Roman" panose="02020603050405020304" pitchFamily="18" charset="0"/>
              </a:rPr>
              <a:t>C. </a:t>
            </a:r>
            <a:r>
              <a:rPr lang="en-US" sz="2800" dirty="0" err="1">
                <a:latin typeface="Times New Roman" panose="02020603050405020304" pitchFamily="18" charset="0"/>
              </a:rPr>
              <a:t>cầu</a:t>
            </a:r>
            <a:r>
              <a:rPr lang="en-US" sz="2800" dirty="0">
                <a:latin typeface="Times New Roman" panose="02020603050405020304" pitchFamily="18" charset="0"/>
              </a:rPr>
              <a:t> </a:t>
            </a:r>
            <a:r>
              <a:rPr lang="en-US" sz="2800" dirty="0" err="1">
                <a:latin typeface="Times New Roman" panose="02020603050405020304" pitchFamily="18" charset="0"/>
              </a:rPr>
              <a:t>mắt</a:t>
            </a:r>
            <a:r>
              <a:rPr lang="en-US" sz="2800" dirty="0">
                <a:latin typeface="Times New Roman" panose="02020603050405020304" pitchFamily="18" charset="0"/>
              </a:rPr>
              <a:t> </a:t>
            </a:r>
            <a:r>
              <a:rPr lang="en-US" sz="2800" dirty="0" err="1">
                <a:latin typeface="Times New Roman" panose="02020603050405020304" pitchFamily="18" charset="0"/>
              </a:rPr>
              <a:t>dài</a:t>
            </a:r>
            <a:r>
              <a:rPr lang="en-US" sz="2800" dirty="0">
                <a:latin typeface="Times New Roman" panose="02020603050405020304" pitchFamily="18" charset="0"/>
              </a:rPr>
              <a:t>.					D. </a:t>
            </a:r>
            <a:r>
              <a:rPr lang="en-US" sz="2800" dirty="0" err="1">
                <a:latin typeface="Times New Roman" panose="02020603050405020304" pitchFamily="18" charset="0"/>
              </a:rPr>
              <a:t>cầu</a:t>
            </a:r>
            <a:r>
              <a:rPr lang="en-US" sz="2800" dirty="0">
                <a:latin typeface="Times New Roman" panose="02020603050405020304" pitchFamily="18" charset="0"/>
              </a:rPr>
              <a:t> </a:t>
            </a:r>
            <a:r>
              <a:rPr lang="en-US" sz="2800" dirty="0" err="1">
                <a:latin typeface="Times New Roman" panose="02020603050405020304" pitchFamily="18" charset="0"/>
              </a:rPr>
              <a:t>mắt</a:t>
            </a:r>
            <a:r>
              <a:rPr lang="en-US" sz="2800" dirty="0">
                <a:latin typeface="Times New Roman" panose="02020603050405020304" pitchFamily="18" charset="0"/>
              </a:rPr>
              <a:t> </a:t>
            </a:r>
            <a:r>
              <a:rPr lang="en-US" sz="2800" dirty="0" err="1">
                <a:latin typeface="Times New Roman" panose="02020603050405020304" pitchFamily="18" charset="0"/>
              </a:rPr>
              <a:t>ngắn</a:t>
            </a:r>
            <a:r>
              <a:rPr lang="en-US" sz="2800" dirty="0">
                <a:latin typeface="Times New Roman" panose="02020603050405020304" pitchFamily="18" charset="0"/>
              </a:rPr>
              <a:t>.</a:t>
            </a:r>
          </a:p>
        </p:txBody>
      </p:sp>
      <p:sp>
        <p:nvSpPr>
          <p:cNvPr id="3" name="Title 2">
            <a:extLst>
              <a:ext uri="{FF2B5EF4-FFF2-40B4-BE49-F238E27FC236}">
                <a16:creationId xmlns:a16="http://schemas.microsoft.com/office/drawing/2014/main" id="{5F062B8E-4824-2D3D-5CA7-520B52595F74}"/>
              </a:ext>
            </a:extLst>
          </p:cNvPr>
          <p:cNvSpPr>
            <a:spLocks noGrp="1"/>
          </p:cNvSpPr>
          <p:nvPr>
            <p:ph type="title" idx="4294967295"/>
          </p:nvPr>
        </p:nvSpPr>
        <p:spPr>
          <a:xfrm>
            <a:off x="566057" y="790923"/>
            <a:ext cx="11074400" cy="596507"/>
          </a:xfrm>
          <a:prstGeom prst="rect">
            <a:avLst/>
          </a:prstGeom>
        </p:spPr>
        <p:txBody>
          <a:bodyPr/>
          <a:lstStyle/>
          <a:p>
            <a:r>
              <a:rPr lang="en-US" dirty="0"/>
              <a:t> </a:t>
            </a:r>
          </a:p>
        </p:txBody>
      </p:sp>
      <p:sp>
        <p:nvSpPr>
          <p:cNvPr id="4" name="Oval 3">
            <a:extLst>
              <a:ext uri="{FF2B5EF4-FFF2-40B4-BE49-F238E27FC236}">
                <a16:creationId xmlns:a16="http://schemas.microsoft.com/office/drawing/2014/main" id="{53EE10EC-2C98-1AD8-22BB-96ECAC011924}"/>
              </a:ext>
            </a:extLst>
          </p:cNvPr>
          <p:cNvSpPr/>
          <p:nvPr/>
        </p:nvSpPr>
        <p:spPr>
          <a:xfrm>
            <a:off x="6843251" y="1961432"/>
            <a:ext cx="604684" cy="60468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813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AC6A90-1C36-1C35-6E42-4077C39B7DEE}"/>
              </a:ext>
            </a:extLst>
          </p:cNvPr>
          <p:cNvSpPr>
            <a:spLocks noGrp="1"/>
          </p:cNvSpPr>
          <p:nvPr>
            <p:ph idx="1"/>
          </p:nvPr>
        </p:nvSpPr>
        <p:spPr>
          <a:xfrm>
            <a:off x="551543" y="1248808"/>
            <a:ext cx="11074400" cy="2700528"/>
          </a:xfrm>
        </p:spPr>
        <p:txBody>
          <a:bodyPr vert="horz" lIns="91440" tIns="45720" rIns="91440" bIns="45720" rtlCol="0">
            <a:noAutofit/>
          </a:bodyPr>
          <a:lstStyle/>
          <a:p>
            <a:pPr indent="254000" algn="just">
              <a:lnSpc>
                <a:spcPct val="115000"/>
              </a:lnSpc>
              <a:spcAft>
                <a:spcPts val="600"/>
              </a:spcAft>
            </a:pPr>
            <a:r>
              <a:rPr lang="en-US" sz="2800">
                <a:effectLst/>
                <a:latin typeface="Times New Roman" panose="02020603050405020304" pitchFamily="18" charset="0"/>
                <a:ea typeface="Segoe UI" panose="020B0502040204020203" pitchFamily="34" charset="0"/>
              </a:rPr>
              <a:t>Câu 8: Giải thích vai trò của vòi tai trong cân bằng áp suất không khí giữa tai và khoang miệng.</a:t>
            </a:r>
            <a:endParaRPr lang="en-US" sz="2800" dirty="0">
              <a:effectLst/>
              <a:latin typeface="Segoe UI" panose="020B0502040204020203" pitchFamily="34" charset="0"/>
              <a:ea typeface="Segoe UI" panose="020B0502040204020203" pitchFamily="34" charset="0"/>
            </a:endParaRPr>
          </a:p>
        </p:txBody>
      </p:sp>
      <p:sp>
        <p:nvSpPr>
          <p:cNvPr id="6" name="TextBox 5">
            <a:extLst>
              <a:ext uri="{FF2B5EF4-FFF2-40B4-BE49-F238E27FC236}">
                <a16:creationId xmlns:a16="http://schemas.microsoft.com/office/drawing/2014/main" id="{03EE3E95-E32C-4AA8-2826-7394DBE1AD3C}"/>
              </a:ext>
            </a:extLst>
          </p:cNvPr>
          <p:cNvSpPr txBox="1"/>
          <p:nvPr/>
        </p:nvSpPr>
        <p:spPr>
          <a:xfrm>
            <a:off x="353961" y="2492138"/>
            <a:ext cx="11469564" cy="2529603"/>
          </a:xfrm>
          <a:prstGeom prst="rect">
            <a:avLst/>
          </a:prstGeom>
          <a:solidFill>
            <a:schemeClr val="accent3">
              <a:lumMod val="75000"/>
            </a:schemeClr>
          </a:solidFill>
        </p:spPr>
        <p:txBody>
          <a:bodyPr wrap="square">
            <a:spAutoFit/>
          </a:bodyPr>
          <a:lstStyle/>
          <a:p>
            <a:pPr indent="254000" algn="just">
              <a:lnSpc>
                <a:spcPct val="115000"/>
              </a:lnSpc>
              <a:spcAft>
                <a:spcPts val="600"/>
              </a:spcAft>
            </a:pPr>
            <a:r>
              <a:rPr lang="en-US" sz="2800" b="1" dirty="0">
                <a:solidFill>
                  <a:srgbClr val="FDFBF6"/>
                </a:solidFill>
                <a:effectLst/>
                <a:latin typeface="Times New Roman" panose="02020603050405020304" pitchFamily="18" charset="0"/>
                <a:ea typeface="Segoe UI" panose="020B0502040204020203" pitchFamily="34" charset="0"/>
              </a:rPr>
              <a:t>Khi </a:t>
            </a:r>
            <a:r>
              <a:rPr lang="en-US" sz="2800" b="1" dirty="0" err="1">
                <a:solidFill>
                  <a:srgbClr val="FDFBF6"/>
                </a:solidFill>
                <a:effectLst/>
                <a:latin typeface="Times New Roman" panose="02020603050405020304" pitchFamily="18" charset="0"/>
                <a:ea typeface="Segoe UI" panose="020B0502040204020203" pitchFamily="34" charset="0"/>
              </a:rPr>
              <a:t>áp</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suất</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không</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khí</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từ</a:t>
            </a:r>
            <a:r>
              <a:rPr lang="en-US" sz="2800" b="1" dirty="0">
                <a:solidFill>
                  <a:srgbClr val="FDFBF6"/>
                </a:solidFill>
                <a:effectLst/>
                <a:latin typeface="Times New Roman" panose="02020603050405020304" pitchFamily="18" charset="0"/>
                <a:ea typeface="Segoe UI" panose="020B0502040204020203" pitchFamily="34" charset="0"/>
              </a:rPr>
              <a:t> tai </a:t>
            </a:r>
            <a:r>
              <a:rPr lang="en-US" sz="2800" b="1" dirty="0" err="1">
                <a:solidFill>
                  <a:srgbClr val="FDFBF6"/>
                </a:solidFill>
                <a:effectLst/>
                <a:latin typeface="Times New Roman" panose="02020603050405020304" pitchFamily="18" charset="0"/>
                <a:ea typeface="Segoe UI" panose="020B0502040204020203" pitchFamily="34" charset="0"/>
              </a:rPr>
              <a:t>ngoài</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tác</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động</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đến</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màng</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nhĩ</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sẽ</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làm</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màng</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này</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cong</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về</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phía</a:t>
            </a:r>
            <a:r>
              <a:rPr lang="en-US" sz="2800" b="1" dirty="0">
                <a:solidFill>
                  <a:srgbClr val="FDFBF6"/>
                </a:solidFill>
                <a:effectLst/>
                <a:latin typeface="Times New Roman" panose="02020603050405020304" pitchFamily="18" charset="0"/>
                <a:ea typeface="Segoe UI" panose="020B0502040204020203" pitchFamily="34" charset="0"/>
              </a:rPr>
              <a:t> tai </a:t>
            </a:r>
            <a:r>
              <a:rPr lang="en-US" sz="2800" b="1" dirty="0" err="1">
                <a:solidFill>
                  <a:srgbClr val="FDFBF6"/>
                </a:solidFill>
                <a:effectLst/>
                <a:latin typeface="Times New Roman" panose="02020603050405020304" pitchFamily="18" charset="0"/>
                <a:ea typeface="Segoe UI" panose="020B0502040204020203" pitchFamily="34" charset="0"/>
              </a:rPr>
              <a:t>giữa</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tuy</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nhiên</a:t>
            </a:r>
            <a:r>
              <a:rPr lang="en-US" sz="2800" b="1" dirty="0">
                <a:solidFill>
                  <a:srgbClr val="FDFBF6"/>
                </a:solidFill>
                <a:effectLst/>
                <a:latin typeface="Times New Roman" panose="02020603050405020304" pitchFamily="18" charset="0"/>
                <a:ea typeface="Segoe UI" panose="020B0502040204020203" pitchFamily="34" charset="0"/>
              </a:rPr>
              <a:t> do </a:t>
            </a:r>
            <a:r>
              <a:rPr lang="en-US" sz="2800" b="1" dirty="0" err="1">
                <a:solidFill>
                  <a:srgbClr val="FDFBF6"/>
                </a:solidFill>
                <a:effectLst/>
                <a:latin typeface="Times New Roman" panose="02020603050405020304" pitchFamily="18" charset="0"/>
                <a:ea typeface="Segoe UI" panose="020B0502040204020203" pitchFamily="34" charset="0"/>
              </a:rPr>
              <a:t>áp</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suất</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không</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khí</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cũng</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tác</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động</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tương</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tự</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vào</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khoang</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miệng</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nhờ</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vòi</a:t>
            </a:r>
            <a:r>
              <a:rPr lang="en-US" sz="2800" b="1" dirty="0">
                <a:solidFill>
                  <a:srgbClr val="FDFBF6"/>
                </a:solidFill>
                <a:effectLst/>
                <a:latin typeface="Times New Roman" panose="02020603050405020304" pitchFamily="18" charset="0"/>
                <a:ea typeface="Segoe UI" panose="020B0502040204020203" pitchFamily="34" charset="0"/>
              </a:rPr>
              <a:t> tai </a:t>
            </a:r>
            <a:r>
              <a:rPr lang="en-US" sz="2800" b="1" dirty="0" err="1">
                <a:solidFill>
                  <a:srgbClr val="FDFBF6"/>
                </a:solidFill>
                <a:effectLst/>
                <a:latin typeface="Times New Roman" panose="02020603050405020304" pitchFamily="18" charset="0"/>
                <a:ea typeface="Segoe UI" panose="020B0502040204020203" pitchFamily="34" charset="0"/>
              </a:rPr>
              <a:t>đã</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làm</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cho</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áp</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suất</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không</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khí</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tác</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động</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lên</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phía</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đối</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diện</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của</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màng</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nhĩ</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Nhờ</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đó</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áp</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suất</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hai</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bên</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màng</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nhĩ</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được</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cân</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bằng</a:t>
            </a:r>
            <a:r>
              <a:rPr lang="en-US" sz="2800" b="1" dirty="0">
                <a:solidFill>
                  <a:srgbClr val="FDFBF6"/>
                </a:solidFill>
                <a:effectLst/>
                <a:latin typeface="Times New Roman" panose="02020603050405020304" pitchFamily="18" charset="0"/>
                <a:ea typeface="Segoe UI" panose="020B0502040204020203" pitchFamily="34" charset="0"/>
              </a:rPr>
              <a:t>.</a:t>
            </a:r>
            <a:endParaRPr lang="en-US" sz="2800" b="1" dirty="0">
              <a:solidFill>
                <a:srgbClr val="FDFBF6"/>
              </a:solidFill>
              <a:effectLst/>
              <a:latin typeface="Segoe UI" panose="020B0502040204020203" pitchFamily="34" charset="0"/>
              <a:ea typeface="Segoe UI" panose="020B0502040204020203" pitchFamily="34" charset="0"/>
            </a:endParaRPr>
          </a:p>
        </p:txBody>
      </p:sp>
    </p:spTree>
    <p:extLst>
      <p:ext uri="{BB962C8B-B14F-4D97-AF65-F5344CB8AC3E}">
        <p14:creationId xmlns:p14="http://schemas.microsoft.com/office/powerpoint/2010/main" val="1454986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AC6A90-1C36-1C35-6E42-4077C39B7DEE}"/>
              </a:ext>
            </a:extLst>
          </p:cNvPr>
          <p:cNvSpPr>
            <a:spLocks noGrp="1"/>
          </p:cNvSpPr>
          <p:nvPr>
            <p:ph idx="1"/>
          </p:nvPr>
        </p:nvSpPr>
        <p:spPr>
          <a:xfrm>
            <a:off x="551543" y="1234294"/>
            <a:ext cx="11074400" cy="2700528"/>
          </a:xfrm>
        </p:spPr>
        <p:txBody>
          <a:bodyPr vert="horz" lIns="91440" tIns="45720" rIns="91440" bIns="45720" rtlCol="0">
            <a:noAutofit/>
          </a:bodyPr>
          <a:lstStyle/>
          <a:p>
            <a:pPr marR="0" algn="just" rtl="0"/>
            <a:r>
              <a:rPr lang="en-US" sz="2800" b="0" i="0" u="none" strike="noStrike" baseline="0" dirty="0" err="1">
                <a:latin typeface="Times New Roman" panose="02020603050405020304" pitchFamily="18" charset="0"/>
              </a:rPr>
              <a:t>Câu</a:t>
            </a:r>
            <a:r>
              <a:rPr lang="en-US" sz="2800" b="0" i="0" u="none" strike="noStrike" baseline="0" dirty="0">
                <a:latin typeface="Times New Roman" panose="02020603050405020304" pitchFamily="18" charset="0"/>
              </a:rPr>
              <a:t> 9: </a:t>
            </a:r>
            <a:r>
              <a:rPr lang="en-US" sz="2800" b="0" i="0" u="none" strike="noStrike" baseline="0" dirty="0" err="1">
                <a:latin typeface="Times New Roman" panose="02020603050405020304" pitchFamily="18" charset="0"/>
              </a:rPr>
              <a:t>Hãy</a:t>
            </a:r>
            <a:r>
              <a:rPr lang="en-US" sz="2800" b="0" i="0" u="none" strike="noStrike" baseline="0" dirty="0">
                <a:latin typeface="Times New Roman" panose="02020603050405020304" pitchFamily="18" charset="0"/>
              </a:rPr>
              <a:t> </a:t>
            </a:r>
            <a:r>
              <a:rPr lang="en-US" sz="2800" b="0" i="0" u="none" strike="noStrike" baseline="0" dirty="0" err="1">
                <a:latin typeface="Times New Roman" panose="02020603050405020304" pitchFamily="18" charset="0"/>
              </a:rPr>
              <a:t>kể</a:t>
            </a:r>
            <a:r>
              <a:rPr lang="en-US" sz="2800" b="0" i="0" u="none" strike="noStrike" baseline="0" dirty="0">
                <a:latin typeface="Times New Roman" panose="02020603050405020304" pitchFamily="18" charset="0"/>
              </a:rPr>
              <a:t> </a:t>
            </a:r>
            <a:r>
              <a:rPr lang="en-US" sz="2800" b="0" i="0" u="none" strike="noStrike" baseline="0" dirty="0" err="1">
                <a:latin typeface="Times New Roman" panose="02020603050405020304" pitchFamily="18" charset="0"/>
              </a:rPr>
              <a:t>tên</a:t>
            </a:r>
            <a:r>
              <a:rPr lang="en-US" sz="2800" b="0" i="0" u="none" strike="noStrike" baseline="0" dirty="0">
                <a:latin typeface="Times New Roman" panose="02020603050405020304" pitchFamily="18" charset="0"/>
              </a:rPr>
              <a:t> </a:t>
            </a:r>
            <a:r>
              <a:rPr lang="en-US" sz="2800" b="0" i="0" u="none" strike="noStrike" baseline="0" dirty="0" err="1">
                <a:latin typeface="Times New Roman" panose="02020603050405020304" pitchFamily="18" charset="0"/>
              </a:rPr>
              <a:t>một</a:t>
            </a:r>
            <a:r>
              <a:rPr lang="en-US" sz="2800" b="0" i="0" u="none" strike="noStrike" baseline="0" dirty="0">
                <a:latin typeface="Times New Roman" panose="02020603050405020304" pitchFamily="18" charset="0"/>
              </a:rPr>
              <a:t> </a:t>
            </a:r>
            <a:r>
              <a:rPr lang="en-US" sz="2800" b="0" i="0" u="none" strike="noStrike" baseline="0" dirty="0" err="1">
                <a:latin typeface="Times New Roman" panose="02020603050405020304" pitchFamily="18" charset="0"/>
              </a:rPr>
              <a:t>chất</a:t>
            </a:r>
            <a:r>
              <a:rPr lang="en-US" sz="2800" b="0" i="0" u="none" strike="noStrike" baseline="0" dirty="0">
                <a:latin typeface="Times New Roman" panose="02020603050405020304" pitchFamily="18" charset="0"/>
              </a:rPr>
              <a:t> </a:t>
            </a:r>
            <a:r>
              <a:rPr lang="en-US" sz="2800" b="0" i="0" u="none" strike="noStrike" baseline="0" dirty="0" err="1">
                <a:latin typeface="Times New Roman" panose="02020603050405020304" pitchFamily="18" charset="0"/>
              </a:rPr>
              <a:t>gây</a:t>
            </a:r>
            <a:r>
              <a:rPr lang="en-US" sz="2800" b="0" i="0" u="none" strike="noStrike" baseline="0" dirty="0">
                <a:latin typeface="Times New Roman" panose="02020603050405020304" pitchFamily="18" charset="0"/>
              </a:rPr>
              <a:t> </a:t>
            </a:r>
            <a:r>
              <a:rPr lang="en-US" sz="2800" b="0" i="0" u="none" strike="noStrike" baseline="0" dirty="0" err="1">
                <a:latin typeface="Times New Roman" panose="02020603050405020304" pitchFamily="18" charset="0"/>
              </a:rPr>
              <a:t>hại</a:t>
            </a:r>
            <a:r>
              <a:rPr lang="en-US" sz="2800" b="0" i="0" u="none" strike="noStrike" baseline="0" dirty="0">
                <a:latin typeface="Times New Roman" panose="02020603050405020304" pitchFamily="18" charset="0"/>
              </a:rPr>
              <a:t> </a:t>
            </a:r>
            <a:r>
              <a:rPr lang="en-US" sz="2800" b="0" i="0" u="none" strike="noStrike" baseline="0" dirty="0" err="1">
                <a:latin typeface="Times New Roman" panose="02020603050405020304" pitchFamily="18" charset="0"/>
              </a:rPr>
              <a:t>cho</a:t>
            </a:r>
            <a:r>
              <a:rPr lang="en-US" sz="2800" b="0" i="0" u="none" strike="noStrike" baseline="0" dirty="0">
                <a:latin typeface="Times New Roman" panose="02020603050405020304" pitchFamily="18" charset="0"/>
              </a:rPr>
              <a:t> </a:t>
            </a:r>
            <a:r>
              <a:rPr lang="en-US" sz="2800" b="0" i="0" u="none" strike="noStrike" baseline="0" dirty="0" err="1">
                <a:latin typeface="Times New Roman" panose="02020603050405020304" pitchFamily="18" charset="0"/>
              </a:rPr>
              <a:t>hệ</a:t>
            </a:r>
            <a:r>
              <a:rPr lang="en-US" sz="2800" b="0" i="0" u="none" strike="noStrike" baseline="0" dirty="0">
                <a:latin typeface="Times New Roman" panose="02020603050405020304" pitchFamily="18" charset="0"/>
              </a:rPr>
              <a:t> </a:t>
            </a:r>
            <a:r>
              <a:rPr lang="en-US" sz="2800" b="0" i="0" u="none" strike="noStrike" baseline="0" dirty="0" err="1">
                <a:latin typeface="Times New Roman" panose="02020603050405020304" pitchFamily="18" charset="0"/>
              </a:rPr>
              <a:t>thần</a:t>
            </a:r>
            <a:r>
              <a:rPr lang="en-US" sz="2800" b="0" i="0" u="none" strike="noStrike" baseline="0" dirty="0">
                <a:latin typeface="Times New Roman" panose="02020603050405020304" pitchFamily="18" charset="0"/>
              </a:rPr>
              <a:t> </a:t>
            </a:r>
            <a:r>
              <a:rPr lang="en-US" sz="2800" b="0" i="0" u="none" strike="noStrike" baseline="0" dirty="0" err="1">
                <a:latin typeface="Times New Roman" panose="02020603050405020304" pitchFamily="18" charset="0"/>
              </a:rPr>
              <a:t>kinh</a:t>
            </a:r>
            <a:r>
              <a:rPr lang="en-US" sz="2800" b="0" i="0" u="none" strike="noStrike" baseline="0" dirty="0">
                <a:latin typeface="Times New Roman" panose="02020603050405020304" pitchFamily="18" charset="0"/>
              </a:rPr>
              <a:t> </a:t>
            </a:r>
            <a:r>
              <a:rPr lang="en-US" sz="2800" b="0" i="0" u="none" strike="noStrike" baseline="0" dirty="0" err="1">
                <a:latin typeface="Times New Roman" panose="02020603050405020304" pitchFamily="18" charset="0"/>
              </a:rPr>
              <a:t>mà</a:t>
            </a:r>
            <a:r>
              <a:rPr lang="en-US" sz="2800" b="0" i="0" u="none" strike="noStrike" baseline="0" dirty="0">
                <a:latin typeface="Times New Roman" panose="02020603050405020304" pitchFamily="18" charset="0"/>
              </a:rPr>
              <a:t> </a:t>
            </a:r>
            <a:r>
              <a:rPr lang="en-US" sz="2800" b="0" i="0" u="none" strike="noStrike" baseline="0" dirty="0" err="1">
                <a:latin typeface="Times New Roman" panose="02020603050405020304" pitchFamily="18" charset="0"/>
              </a:rPr>
              <a:t>em</a:t>
            </a:r>
            <a:r>
              <a:rPr lang="en-US" sz="2800" b="0" i="0" u="none" strike="noStrike" baseline="0" dirty="0">
                <a:latin typeface="Times New Roman" panose="02020603050405020304" pitchFamily="18" charset="0"/>
              </a:rPr>
              <a:t> </a:t>
            </a:r>
            <a:r>
              <a:rPr lang="en-US" sz="2800" b="0" i="0" u="none" strike="noStrike" baseline="0" dirty="0" err="1">
                <a:latin typeface="Times New Roman" panose="02020603050405020304" pitchFamily="18" charset="0"/>
              </a:rPr>
              <a:t>biết</a:t>
            </a:r>
            <a:r>
              <a:rPr lang="en-US" sz="2800" b="0" i="0" u="none" strike="noStrike" baseline="0" dirty="0">
                <a:latin typeface="Times New Roman" panose="02020603050405020304" pitchFamily="18" charset="0"/>
              </a:rPr>
              <a:t>, </a:t>
            </a:r>
            <a:r>
              <a:rPr lang="en-US" sz="2800" b="0" i="0" u="none" strike="noStrike" baseline="0" dirty="0" err="1">
                <a:latin typeface="Times New Roman" panose="02020603050405020304" pitchFamily="18" charset="0"/>
              </a:rPr>
              <a:t>nêu</a:t>
            </a:r>
            <a:r>
              <a:rPr lang="en-US" sz="2800" b="0" i="0" u="none" strike="noStrike" baseline="0" dirty="0">
                <a:latin typeface="Times New Roman" panose="02020603050405020304" pitchFamily="18" charset="0"/>
              </a:rPr>
              <a:t> </a:t>
            </a:r>
            <a:r>
              <a:rPr lang="en-US" sz="2800" b="0" i="0" u="none" strike="noStrike" baseline="0" dirty="0" err="1">
                <a:latin typeface="Times New Roman" panose="02020603050405020304" pitchFamily="18" charset="0"/>
              </a:rPr>
              <a:t>tác</a:t>
            </a:r>
            <a:r>
              <a:rPr lang="en-US" sz="2800" b="0" i="0" u="none" strike="noStrike" baseline="0" dirty="0">
                <a:latin typeface="Times New Roman" panose="02020603050405020304" pitchFamily="18" charset="0"/>
              </a:rPr>
              <a:t> </a:t>
            </a:r>
            <a:r>
              <a:rPr lang="en-US" sz="2800" b="0" i="0" u="none" strike="noStrike" baseline="0" dirty="0" err="1">
                <a:latin typeface="Times New Roman" panose="02020603050405020304" pitchFamily="18" charset="0"/>
              </a:rPr>
              <a:t>hại</a:t>
            </a:r>
            <a:r>
              <a:rPr lang="en-US" sz="2800" b="0" i="0" u="none" strike="noStrike" baseline="0" dirty="0">
                <a:latin typeface="Times New Roman" panose="02020603050405020304" pitchFamily="18" charset="0"/>
              </a:rPr>
              <a:t> </a:t>
            </a:r>
            <a:r>
              <a:rPr lang="en-US" sz="2800" b="0" i="0" u="none" strike="noStrike" baseline="0" dirty="0" err="1">
                <a:latin typeface="Times New Roman" panose="02020603050405020304" pitchFamily="18" charset="0"/>
              </a:rPr>
              <a:t>của</a:t>
            </a:r>
            <a:r>
              <a:rPr lang="en-US" sz="2800" b="0" i="0" u="none" strike="noStrike" baseline="0" dirty="0">
                <a:latin typeface="Times New Roman" panose="02020603050405020304" pitchFamily="18" charset="0"/>
              </a:rPr>
              <a:t> </a:t>
            </a:r>
            <a:r>
              <a:rPr lang="en-US" sz="2800" b="0" i="0" u="none" strike="noStrike" baseline="0" dirty="0" err="1">
                <a:latin typeface="Times New Roman" panose="02020603050405020304" pitchFamily="18" charset="0"/>
              </a:rPr>
              <a:t>chúng</a:t>
            </a:r>
            <a:r>
              <a:rPr lang="en-US" sz="2800" b="0" i="0" u="none" strike="noStrike" baseline="0" dirty="0">
                <a:latin typeface="Times New Roman" panose="02020603050405020304" pitchFamily="18" charset="0"/>
              </a:rPr>
              <a:t>.</a:t>
            </a:r>
            <a:endParaRPr lang="en-US" sz="2800" b="0" i="0" u="none" strike="noStrike" baseline="0" dirty="0">
              <a:solidFill>
                <a:srgbClr val="333333"/>
              </a:solidFill>
              <a:latin typeface="Times New Roman" panose="02020603050405020304" pitchFamily="18" charset="0"/>
            </a:endParaRPr>
          </a:p>
        </p:txBody>
      </p:sp>
      <p:sp>
        <p:nvSpPr>
          <p:cNvPr id="3" name="Rectangle: Rounded Corners 2">
            <a:extLst>
              <a:ext uri="{FF2B5EF4-FFF2-40B4-BE49-F238E27FC236}">
                <a16:creationId xmlns:a16="http://schemas.microsoft.com/office/drawing/2014/main" id="{583985EC-172D-02D6-0E05-A8C61D10809B}"/>
              </a:ext>
            </a:extLst>
          </p:cNvPr>
          <p:cNvSpPr/>
          <p:nvPr/>
        </p:nvSpPr>
        <p:spPr>
          <a:xfrm>
            <a:off x="551542" y="2227006"/>
            <a:ext cx="11261915" cy="2403988"/>
          </a:xfrm>
          <a:prstGeom prst="roundRect">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indent="254000" algn="just">
              <a:lnSpc>
                <a:spcPct val="115000"/>
              </a:lnSpc>
              <a:spcAft>
                <a:spcPts val="600"/>
              </a:spcAft>
            </a:pP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Những</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chất</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là</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chấy</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gây</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nghiện</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chất</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ma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túy</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chất</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làm</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suy</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giảm</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chức</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năng</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của</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hệ</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thần</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kinh</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a:t>
            </a:r>
          </a:p>
          <a:p>
            <a:pPr indent="254000" algn="just">
              <a:lnSpc>
                <a:spcPct val="115000"/>
              </a:lnSpc>
              <a:spcAft>
                <a:spcPts val="600"/>
              </a:spcAft>
            </a:pP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Tác</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hại</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gây</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nghiện</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và</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ảo</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giác</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với</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hệ</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thần</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kinh</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giảm</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sút</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sức</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khỏe</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không</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làm</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chủ</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được</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hành</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vi…</a:t>
            </a:r>
          </a:p>
          <a:p>
            <a:pPr algn="ctr"/>
            <a:endParaRPr lang="en-US" sz="2800" b="1" dirty="0">
              <a:solidFill>
                <a:srgbClr val="FDFBF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818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40BC6-9DA0-FB4D-8879-DC8B3958C07C}"/>
              </a:ext>
            </a:extLst>
          </p:cNvPr>
          <p:cNvSpPr>
            <a:spLocks noGrp="1"/>
          </p:cNvSpPr>
          <p:nvPr>
            <p:ph type="title"/>
          </p:nvPr>
        </p:nvSpPr>
        <p:spPr>
          <a:xfrm>
            <a:off x="2583543" y="1104932"/>
            <a:ext cx="7013448" cy="700918"/>
          </a:xfrm>
          <a:prstGeom prst="rect">
            <a:avLst/>
          </a:prstGeom>
        </p:spPr>
        <p:txBody>
          <a:bodyPr/>
          <a:lstStyle/>
          <a:p>
            <a:r>
              <a:rPr lang="en-US" sz="2800" b="1" dirty="0" err="1">
                <a:solidFill>
                  <a:srgbClr val="202C8F"/>
                </a:solidFill>
                <a:effectLst/>
                <a:latin typeface="Times New Roman" panose="02020603050405020304" pitchFamily="18" charset="0"/>
                <a:ea typeface="Times New Roman" panose="02020603050405020304" pitchFamily="18" charset="0"/>
              </a:rPr>
              <a:t>Nội</a:t>
            </a:r>
            <a:r>
              <a:rPr lang="en-US" sz="2800" b="1" dirty="0">
                <a:solidFill>
                  <a:srgbClr val="202C8F"/>
                </a:solidFill>
                <a:effectLst/>
                <a:latin typeface="Times New Roman" panose="02020603050405020304" pitchFamily="18" charset="0"/>
                <a:ea typeface="Times New Roman" panose="02020603050405020304" pitchFamily="18" charset="0"/>
              </a:rPr>
              <a:t> dung </a:t>
            </a:r>
            <a:r>
              <a:rPr lang="en-US" sz="2800" b="1" dirty="0" err="1">
                <a:solidFill>
                  <a:srgbClr val="202C8F"/>
                </a:solidFill>
                <a:effectLst/>
                <a:latin typeface="Times New Roman" panose="02020603050405020304" pitchFamily="18" charset="0"/>
                <a:ea typeface="Times New Roman" panose="02020603050405020304" pitchFamily="18" charset="0"/>
              </a:rPr>
              <a:t>bài</a:t>
            </a:r>
            <a:r>
              <a:rPr lang="en-US" sz="2800" b="1" dirty="0">
                <a:solidFill>
                  <a:srgbClr val="202C8F"/>
                </a:solidFill>
                <a:effectLst/>
                <a:latin typeface="Times New Roman" panose="02020603050405020304" pitchFamily="18" charset="0"/>
                <a:ea typeface="Times New Roman" panose="02020603050405020304" pitchFamily="18" charset="0"/>
              </a:rPr>
              <a:t> </a:t>
            </a:r>
            <a:r>
              <a:rPr lang="en-US" sz="2800" b="1" dirty="0" err="1">
                <a:solidFill>
                  <a:srgbClr val="202C8F"/>
                </a:solidFill>
                <a:effectLst/>
                <a:latin typeface="Times New Roman" panose="02020603050405020304" pitchFamily="18" charset="0"/>
                <a:ea typeface="Times New Roman" panose="02020603050405020304" pitchFamily="18" charset="0"/>
              </a:rPr>
              <a:t>học</a:t>
            </a:r>
            <a:r>
              <a:rPr lang="en-US" sz="2800" b="1" dirty="0">
                <a:solidFill>
                  <a:srgbClr val="202C8F"/>
                </a:solidFill>
                <a:effectLst/>
                <a:latin typeface="Times New Roman" panose="02020603050405020304" pitchFamily="18" charset="0"/>
                <a:ea typeface="Times New Roman" panose="02020603050405020304" pitchFamily="18" charset="0"/>
              </a:rPr>
              <a:t>:</a:t>
            </a:r>
            <a:endParaRPr lang="en-US" sz="2800" dirty="0">
              <a:solidFill>
                <a:srgbClr val="202C8F"/>
              </a:solidFill>
            </a:endParaRPr>
          </a:p>
        </p:txBody>
      </p:sp>
      <p:sp>
        <p:nvSpPr>
          <p:cNvPr id="8" name="TextBox 7">
            <a:extLst>
              <a:ext uri="{FF2B5EF4-FFF2-40B4-BE49-F238E27FC236}">
                <a16:creationId xmlns:a16="http://schemas.microsoft.com/office/drawing/2014/main" id="{8D15A38D-1FAC-188A-DAA6-C437421F7047}"/>
              </a:ext>
            </a:extLst>
          </p:cNvPr>
          <p:cNvSpPr txBox="1"/>
          <p:nvPr/>
        </p:nvSpPr>
        <p:spPr>
          <a:xfrm>
            <a:off x="2583543" y="2129250"/>
            <a:ext cx="9158514" cy="557589"/>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gn="just">
              <a:lnSpc>
                <a:spcPct val="115000"/>
              </a:lnSpc>
              <a:spcAft>
                <a:spcPts val="1000"/>
              </a:spcAft>
            </a:pPr>
            <a:r>
              <a:rPr lang="en-US" sz="2800" b="1" i="1" kern="1200" dirty="0">
                <a:solidFill>
                  <a:srgbClr val="FDFBF6"/>
                </a:solidFill>
                <a:effectLst/>
                <a:latin typeface="Times New Roman" panose="02020603050405020304" pitchFamily="18" charset="0"/>
                <a:ea typeface="Times New Roman" panose="02020603050405020304" pitchFamily="18" charset="0"/>
              </a:rPr>
              <a:t>1. </a:t>
            </a:r>
            <a:r>
              <a:rPr lang="en-US" sz="2800" b="1" dirty="0" err="1">
                <a:solidFill>
                  <a:srgbClr val="FDFBF6"/>
                </a:solidFill>
                <a:effectLst/>
                <a:latin typeface="Times New Roman" panose="02020603050405020304" pitchFamily="18" charset="0"/>
                <a:ea typeface="Times New Roman" panose="02020603050405020304" pitchFamily="18" charset="0"/>
              </a:rPr>
              <a:t>Tìm</a:t>
            </a:r>
            <a:r>
              <a:rPr lang="en-US" sz="2800" b="1" dirty="0">
                <a:solidFill>
                  <a:srgbClr val="FDFBF6"/>
                </a:solidFill>
                <a:effectLst/>
                <a:latin typeface="Times New Roman" panose="02020603050405020304" pitchFamily="18" charset="0"/>
                <a:ea typeface="Times New Roman" panose="02020603050405020304" pitchFamily="18" charset="0"/>
              </a:rPr>
              <a:t> </a:t>
            </a:r>
            <a:r>
              <a:rPr lang="en-US" sz="2800" b="1" dirty="0" err="1">
                <a:solidFill>
                  <a:srgbClr val="FDFBF6"/>
                </a:solidFill>
                <a:effectLst/>
                <a:latin typeface="Times New Roman" panose="02020603050405020304" pitchFamily="18" charset="0"/>
                <a:ea typeface="Times New Roman" panose="02020603050405020304" pitchFamily="18" charset="0"/>
              </a:rPr>
              <a:t>hiểu</a:t>
            </a:r>
            <a:r>
              <a:rPr lang="en-US" sz="2800" b="1" dirty="0">
                <a:solidFill>
                  <a:srgbClr val="FDFBF6"/>
                </a:solidFill>
                <a:effectLst/>
                <a:latin typeface="Times New Roman" panose="02020603050405020304" pitchFamily="18" charset="0"/>
                <a:ea typeface="Times New Roman" panose="02020603050405020304" pitchFamily="18" charset="0"/>
              </a:rPr>
              <a:t> </a:t>
            </a:r>
            <a:r>
              <a:rPr lang="en-US" sz="2800" b="1" dirty="0" err="1">
                <a:solidFill>
                  <a:srgbClr val="FDFBF6"/>
                </a:solidFill>
                <a:effectLst/>
                <a:latin typeface="Times New Roman" panose="02020603050405020304" pitchFamily="18" charset="0"/>
                <a:ea typeface="Times New Roman" panose="02020603050405020304" pitchFamily="18" charset="0"/>
              </a:rPr>
              <a:t>cấu</a:t>
            </a:r>
            <a:r>
              <a:rPr lang="en-US" sz="2800" b="1" dirty="0">
                <a:solidFill>
                  <a:srgbClr val="FDFBF6"/>
                </a:solidFill>
                <a:effectLst/>
                <a:latin typeface="Times New Roman" panose="02020603050405020304" pitchFamily="18" charset="0"/>
                <a:ea typeface="Times New Roman" panose="02020603050405020304" pitchFamily="18" charset="0"/>
              </a:rPr>
              <a:t> </a:t>
            </a:r>
            <a:r>
              <a:rPr lang="en-US" sz="2800" b="1" dirty="0" err="1">
                <a:solidFill>
                  <a:srgbClr val="FDFBF6"/>
                </a:solidFill>
                <a:effectLst/>
                <a:latin typeface="Times New Roman" panose="02020603050405020304" pitchFamily="18" charset="0"/>
                <a:ea typeface="Times New Roman" panose="02020603050405020304" pitchFamily="18" charset="0"/>
              </a:rPr>
              <a:t>tạo</a:t>
            </a:r>
            <a:r>
              <a:rPr lang="en-US" sz="2800" b="1" dirty="0">
                <a:solidFill>
                  <a:srgbClr val="FDFBF6"/>
                </a:solidFill>
                <a:effectLst/>
                <a:latin typeface="Times New Roman" panose="02020603050405020304" pitchFamily="18" charset="0"/>
                <a:ea typeface="Times New Roman" panose="02020603050405020304" pitchFamily="18" charset="0"/>
              </a:rPr>
              <a:t>, </a:t>
            </a:r>
            <a:r>
              <a:rPr lang="en-US" sz="2800" b="1" dirty="0" err="1">
                <a:solidFill>
                  <a:srgbClr val="FDFBF6"/>
                </a:solidFill>
                <a:effectLst/>
                <a:latin typeface="Times New Roman" panose="02020603050405020304" pitchFamily="18" charset="0"/>
                <a:ea typeface="Times New Roman" panose="02020603050405020304" pitchFamily="18" charset="0"/>
              </a:rPr>
              <a:t>chức</a:t>
            </a:r>
            <a:r>
              <a:rPr lang="en-US" sz="2800" b="1" dirty="0">
                <a:solidFill>
                  <a:srgbClr val="FDFBF6"/>
                </a:solidFill>
                <a:effectLst/>
                <a:latin typeface="Times New Roman" panose="02020603050405020304" pitchFamily="18" charset="0"/>
                <a:ea typeface="Times New Roman" panose="02020603050405020304" pitchFamily="18" charset="0"/>
              </a:rPr>
              <a:t> </a:t>
            </a:r>
            <a:r>
              <a:rPr lang="en-US" sz="2800" b="1" dirty="0" err="1">
                <a:solidFill>
                  <a:srgbClr val="FDFBF6"/>
                </a:solidFill>
                <a:effectLst/>
                <a:latin typeface="Times New Roman" panose="02020603050405020304" pitchFamily="18" charset="0"/>
                <a:ea typeface="Times New Roman" panose="02020603050405020304" pitchFamily="18" charset="0"/>
              </a:rPr>
              <a:t>năng</a:t>
            </a:r>
            <a:r>
              <a:rPr lang="en-US" sz="2800" b="1" dirty="0">
                <a:solidFill>
                  <a:srgbClr val="FDFBF6"/>
                </a:solidFill>
                <a:effectLst/>
                <a:latin typeface="Times New Roman" panose="02020603050405020304" pitchFamily="18" charset="0"/>
                <a:ea typeface="Times New Roman" panose="02020603050405020304" pitchFamily="18" charset="0"/>
              </a:rPr>
              <a:t> </a:t>
            </a:r>
            <a:r>
              <a:rPr lang="en-US" sz="2800" b="1" dirty="0" err="1">
                <a:solidFill>
                  <a:srgbClr val="FDFBF6"/>
                </a:solidFill>
                <a:effectLst/>
                <a:latin typeface="Times New Roman" panose="02020603050405020304" pitchFamily="18" charset="0"/>
                <a:ea typeface="Times New Roman" panose="02020603050405020304" pitchFamily="18" charset="0"/>
              </a:rPr>
              <a:t>của</a:t>
            </a:r>
            <a:r>
              <a:rPr lang="en-US" sz="2800" b="1" dirty="0">
                <a:solidFill>
                  <a:srgbClr val="FDFBF6"/>
                </a:solidFill>
                <a:effectLst/>
                <a:latin typeface="Times New Roman" panose="02020603050405020304" pitchFamily="18" charset="0"/>
                <a:ea typeface="Times New Roman" panose="02020603050405020304" pitchFamily="18" charset="0"/>
              </a:rPr>
              <a:t> </a:t>
            </a:r>
            <a:r>
              <a:rPr lang="en-US" sz="2800" b="1" dirty="0" err="1">
                <a:solidFill>
                  <a:srgbClr val="FDFBF6"/>
                </a:solidFill>
                <a:effectLst/>
                <a:latin typeface="Times New Roman" panose="02020603050405020304" pitchFamily="18" charset="0"/>
                <a:ea typeface="Times New Roman" panose="02020603050405020304" pitchFamily="18" charset="0"/>
              </a:rPr>
              <a:t>hệ</a:t>
            </a:r>
            <a:r>
              <a:rPr lang="en-US" sz="2800" b="1" dirty="0">
                <a:solidFill>
                  <a:srgbClr val="FDFBF6"/>
                </a:solidFill>
                <a:effectLst/>
                <a:latin typeface="Times New Roman" panose="02020603050405020304" pitchFamily="18" charset="0"/>
                <a:ea typeface="Times New Roman" panose="02020603050405020304" pitchFamily="18" charset="0"/>
              </a:rPr>
              <a:t> </a:t>
            </a:r>
            <a:r>
              <a:rPr lang="en-US" sz="2800" b="1" dirty="0" err="1">
                <a:solidFill>
                  <a:srgbClr val="FDFBF6"/>
                </a:solidFill>
                <a:effectLst/>
                <a:latin typeface="Times New Roman" panose="02020603050405020304" pitchFamily="18" charset="0"/>
                <a:ea typeface="Times New Roman" panose="02020603050405020304" pitchFamily="18" charset="0"/>
              </a:rPr>
              <a:t>thần</a:t>
            </a:r>
            <a:r>
              <a:rPr lang="en-US" sz="2800" b="1" dirty="0">
                <a:solidFill>
                  <a:srgbClr val="FDFBF6"/>
                </a:solidFill>
                <a:effectLst/>
                <a:latin typeface="Times New Roman" panose="02020603050405020304" pitchFamily="18" charset="0"/>
                <a:ea typeface="Times New Roman" panose="02020603050405020304" pitchFamily="18" charset="0"/>
              </a:rPr>
              <a:t> </a:t>
            </a:r>
            <a:r>
              <a:rPr lang="en-US" sz="2800" b="1" dirty="0" err="1">
                <a:solidFill>
                  <a:srgbClr val="FDFBF6"/>
                </a:solidFill>
                <a:effectLst/>
                <a:latin typeface="Times New Roman" panose="02020603050405020304" pitchFamily="18" charset="0"/>
                <a:ea typeface="Times New Roman" panose="02020603050405020304" pitchFamily="18" charset="0"/>
              </a:rPr>
              <a:t>kinh</a:t>
            </a:r>
            <a:r>
              <a:rPr lang="en-US" sz="2800" b="1" dirty="0">
                <a:solidFill>
                  <a:srgbClr val="FDFBF6"/>
                </a:solidFill>
                <a:effectLst/>
                <a:latin typeface="Times New Roman" panose="02020603050405020304" pitchFamily="18" charset="0"/>
                <a:ea typeface="Times New Roman" panose="02020603050405020304" pitchFamily="18" charset="0"/>
              </a:rPr>
              <a:t> </a:t>
            </a:r>
            <a:endParaRPr lang="vi-VN" sz="2800" b="0" dirty="0">
              <a:solidFill>
                <a:srgbClr val="FDFBF6"/>
              </a:solidFill>
              <a:effectLst/>
            </a:endParaRPr>
          </a:p>
        </p:txBody>
      </p:sp>
      <p:sp>
        <p:nvSpPr>
          <p:cNvPr id="6" name="TextBox 5">
            <a:extLst>
              <a:ext uri="{FF2B5EF4-FFF2-40B4-BE49-F238E27FC236}">
                <a16:creationId xmlns:a16="http://schemas.microsoft.com/office/drawing/2014/main" id="{4323A71A-2F3E-4027-F421-A1AC1E5C9E5A}"/>
              </a:ext>
            </a:extLst>
          </p:cNvPr>
          <p:cNvSpPr txBox="1"/>
          <p:nvPr/>
        </p:nvSpPr>
        <p:spPr>
          <a:xfrm>
            <a:off x="2583543" y="3010239"/>
            <a:ext cx="9158514" cy="1053109"/>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gn="just">
              <a:lnSpc>
                <a:spcPct val="115000"/>
              </a:lnSpc>
              <a:spcAft>
                <a:spcPts val="1000"/>
              </a:spcAft>
            </a:pPr>
            <a:r>
              <a:rPr lang="en-US" sz="2800" b="1" i="1" kern="1200" dirty="0">
                <a:solidFill>
                  <a:srgbClr val="FDFBF6"/>
                </a:solidFill>
                <a:effectLst/>
                <a:latin typeface="Times New Roman" panose="02020603050405020304" pitchFamily="18" charset="0"/>
                <a:ea typeface="Times New Roman" panose="02020603050405020304" pitchFamily="18" charset="0"/>
              </a:rPr>
              <a:t>2. </a:t>
            </a:r>
            <a:r>
              <a:rPr lang="en-US" sz="2800" b="1" dirty="0" err="1">
                <a:solidFill>
                  <a:srgbClr val="FDFBF6"/>
                </a:solidFill>
                <a:effectLst/>
                <a:latin typeface="Times New Roman" panose="02020603050405020304" pitchFamily="18" charset="0"/>
                <a:ea typeface="Times New Roman" panose="02020603050405020304" pitchFamily="18" charset="0"/>
              </a:rPr>
              <a:t>Tìm</a:t>
            </a:r>
            <a:r>
              <a:rPr lang="en-US" sz="2800" b="1" dirty="0">
                <a:solidFill>
                  <a:srgbClr val="FDFBF6"/>
                </a:solidFill>
                <a:effectLst/>
                <a:latin typeface="Times New Roman" panose="02020603050405020304" pitchFamily="18" charset="0"/>
                <a:ea typeface="Times New Roman" panose="02020603050405020304" pitchFamily="18" charset="0"/>
              </a:rPr>
              <a:t> </a:t>
            </a:r>
            <a:r>
              <a:rPr lang="en-US" sz="2800" b="1" dirty="0" err="1">
                <a:solidFill>
                  <a:srgbClr val="FDFBF6"/>
                </a:solidFill>
                <a:effectLst/>
                <a:latin typeface="Times New Roman" panose="02020603050405020304" pitchFamily="18" charset="0"/>
                <a:ea typeface="Times New Roman" panose="02020603050405020304" pitchFamily="18" charset="0"/>
              </a:rPr>
              <a:t>hiểu</a:t>
            </a:r>
            <a:r>
              <a:rPr lang="en-US" sz="2800" b="1" dirty="0">
                <a:solidFill>
                  <a:srgbClr val="FDFBF6"/>
                </a:solidFill>
                <a:effectLst/>
                <a:latin typeface="Times New Roman" panose="02020603050405020304" pitchFamily="18" charset="0"/>
                <a:ea typeface="Times New Roman" panose="02020603050405020304" pitchFamily="18" charset="0"/>
              </a:rPr>
              <a:t> </a:t>
            </a:r>
            <a:r>
              <a:rPr lang="en-US" sz="2800" b="1" dirty="0" err="1">
                <a:solidFill>
                  <a:srgbClr val="FDFBF6"/>
                </a:solidFill>
                <a:effectLst/>
                <a:latin typeface="Times New Roman" panose="02020603050405020304" pitchFamily="18" charset="0"/>
                <a:ea typeface="Times New Roman" panose="02020603050405020304" pitchFamily="18" charset="0"/>
              </a:rPr>
              <a:t>một</a:t>
            </a:r>
            <a:r>
              <a:rPr lang="en-US" sz="2800" b="1" dirty="0">
                <a:solidFill>
                  <a:srgbClr val="FDFBF6"/>
                </a:solidFill>
                <a:effectLst/>
                <a:latin typeface="Times New Roman" panose="02020603050405020304" pitchFamily="18" charset="0"/>
                <a:ea typeface="Times New Roman" panose="02020603050405020304" pitchFamily="18" charset="0"/>
              </a:rPr>
              <a:t> </a:t>
            </a:r>
            <a:r>
              <a:rPr lang="en-US" sz="2800" b="1" dirty="0" err="1">
                <a:solidFill>
                  <a:srgbClr val="FDFBF6"/>
                </a:solidFill>
                <a:effectLst/>
                <a:latin typeface="Times New Roman" panose="02020603050405020304" pitchFamily="18" charset="0"/>
                <a:ea typeface="Times New Roman" panose="02020603050405020304" pitchFamily="18" charset="0"/>
              </a:rPr>
              <a:t>số</a:t>
            </a:r>
            <a:r>
              <a:rPr lang="en-US" sz="2800" b="1" dirty="0">
                <a:solidFill>
                  <a:srgbClr val="FDFBF6"/>
                </a:solidFill>
                <a:effectLst/>
                <a:latin typeface="Times New Roman" panose="02020603050405020304" pitchFamily="18" charset="0"/>
                <a:ea typeface="Times New Roman" panose="02020603050405020304" pitchFamily="18" charset="0"/>
              </a:rPr>
              <a:t> </a:t>
            </a:r>
            <a:r>
              <a:rPr lang="en-US" sz="2800" b="1" dirty="0" err="1">
                <a:solidFill>
                  <a:srgbClr val="FDFBF6"/>
                </a:solidFill>
                <a:effectLst/>
                <a:latin typeface="Times New Roman" panose="02020603050405020304" pitchFamily="18" charset="0"/>
                <a:ea typeface="Times New Roman" panose="02020603050405020304" pitchFamily="18" charset="0"/>
              </a:rPr>
              <a:t>bệnh</a:t>
            </a:r>
            <a:r>
              <a:rPr lang="en-US" sz="2800" b="1" dirty="0">
                <a:solidFill>
                  <a:srgbClr val="FDFBF6"/>
                </a:solidFill>
                <a:effectLst/>
                <a:latin typeface="Times New Roman" panose="02020603050405020304" pitchFamily="18" charset="0"/>
                <a:ea typeface="Times New Roman" panose="02020603050405020304" pitchFamily="18" charset="0"/>
              </a:rPr>
              <a:t> </a:t>
            </a:r>
            <a:r>
              <a:rPr lang="en-US" sz="2800" b="1" dirty="0" err="1">
                <a:solidFill>
                  <a:srgbClr val="FDFBF6"/>
                </a:solidFill>
                <a:effectLst/>
                <a:latin typeface="Times New Roman" panose="02020603050405020304" pitchFamily="18" charset="0"/>
                <a:ea typeface="Times New Roman" panose="02020603050405020304" pitchFamily="18" charset="0"/>
              </a:rPr>
              <a:t>về</a:t>
            </a:r>
            <a:r>
              <a:rPr lang="en-US" sz="2800" b="1" dirty="0">
                <a:solidFill>
                  <a:srgbClr val="FDFBF6"/>
                </a:solidFill>
                <a:effectLst/>
                <a:latin typeface="Times New Roman" panose="02020603050405020304" pitchFamily="18" charset="0"/>
                <a:ea typeface="Times New Roman" panose="02020603050405020304" pitchFamily="18" charset="0"/>
              </a:rPr>
              <a:t> </a:t>
            </a:r>
            <a:r>
              <a:rPr lang="en-US" sz="2800" b="1" dirty="0" err="1">
                <a:solidFill>
                  <a:srgbClr val="FDFBF6"/>
                </a:solidFill>
                <a:effectLst/>
                <a:latin typeface="Times New Roman" panose="02020603050405020304" pitchFamily="18" charset="0"/>
                <a:ea typeface="Times New Roman" panose="02020603050405020304" pitchFamily="18" charset="0"/>
              </a:rPr>
              <a:t>hệ</a:t>
            </a:r>
            <a:r>
              <a:rPr lang="en-US" sz="2800" b="1" dirty="0">
                <a:solidFill>
                  <a:srgbClr val="FDFBF6"/>
                </a:solidFill>
                <a:effectLst/>
                <a:latin typeface="Times New Roman" panose="02020603050405020304" pitchFamily="18" charset="0"/>
                <a:ea typeface="Times New Roman" panose="02020603050405020304" pitchFamily="18" charset="0"/>
              </a:rPr>
              <a:t> </a:t>
            </a:r>
            <a:r>
              <a:rPr lang="en-US" sz="2800" b="1" dirty="0" err="1">
                <a:solidFill>
                  <a:srgbClr val="FDFBF6"/>
                </a:solidFill>
                <a:effectLst/>
                <a:latin typeface="Times New Roman" panose="02020603050405020304" pitchFamily="18" charset="0"/>
                <a:ea typeface="Times New Roman" panose="02020603050405020304" pitchFamily="18" charset="0"/>
              </a:rPr>
              <a:t>thần</a:t>
            </a:r>
            <a:r>
              <a:rPr lang="en-US" sz="2800" b="1" dirty="0">
                <a:solidFill>
                  <a:srgbClr val="FDFBF6"/>
                </a:solidFill>
                <a:effectLst/>
                <a:latin typeface="Times New Roman" panose="02020603050405020304" pitchFamily="18" charset="0"/>
                <a:ea typeface="Times New Roman" panose="02020603050405020304" pitchFamily="18" charset="0"/>
              </a:rPr>
              <a:t> </a:t>
            </a:r>
            <a:r>
              <a:rPr lang="en-US" sz="2800" b="1" dirty="0" err="1">
                <a:solidFill>
                  <a:srgbClr val="FDFBF6"/>
                </a:solidFill>
                <a:effectLst/>
                <a:latin typeface="Times New Roman" panose="02020603050405020304" pitchFamily="18" charset="0"/>
                <a:ea typeface="Times New Roman" panose="02020603050405020304" pitchFamily="18" charset="0"/>
              </a:rPr>
              <a:t>kinh</a:t>
            </a:r>
            <a:r>
              <a:rPr lang="en-US" sz="2800" b="1" dirty="0">
                <a:solidFill>
                  <a:srgbClr val="FDFBF6"/>
                </a:solidFill>
                <a:effectLst/>
                <a:latin typeface="Times New Roman" panose="02020603050405020304" pitchFamily="18" charset="0"/>
                <a:ea typeface="Times New Roman" panose="02020603050405020304" pitchFamily="18" charset="0"/>
              </a:rPr>
              <a:t> </a:t>
            </a:r>
            <a:r>
              <a:rPr lang="en-US" sz="2800" b="1" dirty="0" err="1">
                <a:solidFill>
                  <a:srgbClr val="FDFBF6"/>
                </a:solidFill>
                <a:effectLst/>
                <a:latin typeface="Times New Roman" panose="02020603050405020304" pitchFamily="18" charset="0"/>
                <a:ea typeface="Times New Roman" panose="02020603050405020304" pitchFamily="18" charset="0"/>
              </a:rPr>
              <a:t>và</a:t>
            </a:r>
            <a:r>
              <a:rPr lang="en-US" sz="2800" b="1" dirty="0">
                <a:solidFill>
                  <a:srgbClr val="FDFBF6"/>
                </a:solidFill>
                <a:effectLst/>
                <a:latin typeface="Times New Roman" panose="02020603050405020304" pitchFamily="18" charset="0"/>
                <a:ea typeface="Times New Roman" panose="02020603050405020304" pitchFamily="18" charset="0"/>
              </a:rPr>
              <a:t> </a:t>
            </a:r>
            <a:r>
              <a:rPr lang="en-US" sz="2800" b="1" dirty="0" err="1">
                <a:solidFill>
                  <a:srgbClr val="FDFBF6"/>
                </a:solidFill>
                <a:effectLst/>
                <a:latin typeface="Times New Roman" panose="02020603050405020304" pitchFamily="18" charset="0"/>
                <a:ea typeface="Times New Roman" panose="02020603050405020304" pitchFamily="18" charset="0"/>
              </a:rPr>
              <a:t>chất</a:t>
            </a:r>
            <a:r>
              <a:rPr lang="en-US" sz="2800" b="1" dirty="0">
                <a:solidFill>
                  <a:srgbClr val="FDFBF6"/>
                </a:solidFill>
                <a:effectLst/>
                <a:latin typeface="Times New Roman" panose="02020603050405020304" pitchFamily="18" charset="0"/>
                <a:ea typeface="Times New Roman" panose="02020603050405020304" pitchFamily="18" charset="0"/>
              </a:rPr>
              <a:t> </a:t>
            </a:r>
            <a:r>
              <a:rPr lang="en-US" sz="2800" b="1" dirty="0" err="1">
                <a:solidFill>
                  <a:srgbClr val="FDFBF6"/>
                </a:solidFill>
                <a:effectLst/>
                <a:latin typeface="Times New Roman" panose="02020603050405020304" pitchFamily="18" charset="0"/>
                <a:ea typeface="Times New Roman" panose="02020603050405020304" pitchFamily="18" charset="0"/>
              </a:rPr>
              <a:t>gây</a:t>
            </a:r>
            <a:r>
              <a:rPr lang="en-US" sz="2800" b="1" dirty="0">
                <a:solidFill>
                  <a:srgbClr val="FDFBF6"/>
                </a:solidFill>
                <a:effectLst/>
                <a:latin typeface="Times New Roman" panose="02020603050405020304" pitchFamily="18" charset="0"/>
                <a:ea typeface="Times New Roman" panose="02020603050405020304" pitchFamily="18" charset="0"/>
              </a:rPr>
              <a:t> </a:t>
            </a:r>
            <a:r>
              <a:rPr lang="en-US" sz="2800" b="1" dirty="0" err="1">
                <a:solidFill>
                  <a:srgbClr val="FDFBF6"/>
                </a:solidFill>
                <a:effectLst/>
                <a:latin typeface="Times New Roman" panose="02020603050405020304" pitchFamily="18" charset="0"/>
                <a:ea typeface="Times New Roman" panose="02020603050405020304" pitchFamily="18" charset="0"/>
              </a:rPr>
              <a:t>nghiện</a:t>
            </a:r>
            <a:r>
              <a:rPr lang="en-US" sz="2800" b="1" dirty="0">
                <a:solidFill>
                  <a:srgbClr val="FDFBF6"/>
                </a:solidFill>
                <a:effectLst/>
                <a:latin typeface="Times New Roman" panose="02020603050405020304" pitchFamily="18" charset="0"/>
                <a:ea typeface="Times New Roman" panose="02020603050405020304" pitchFamily="18" charset="0"/>
              </a:rPr>
              <a:t> </a:t>
            </a:r>
            <a:r>
              <a:rPr lang="en-US" sz="2800" b="1" dirty="0" err="1">
                <a:solidFill>
                  <a:srgbClr val="FDFBF6"/>
                </a:solidFill>
                <a:effectLst/>
                <a:latin typeface="Times New Roman" panose="02020603050405020304" pitchFamily="18" charset="0"/>
                <a:ea typeface="Times New Roman" panose="02020603050405020304" pitchFamily="18" charset="0"/>
              </a:rPr>
              <a:t>đối</a:t>
            </a:r>
            <a:r>
              <a:rPr lang="en-US" sz="2800" b="1" dirty="0">
                <a:solidFill>
                  <a:srgbClr val="FDFBF6"/>
                </a:solidFill>
                <a:effectLst/>
                <a:latin typeface="Times New Roman" panose="02020603050405020304" pitchFamily="18" charset="0"/>
                <a:ea typeface="Times New Roman" panose="02020603050405020304" pitchFamily="18" charset="0"/>
              </a:rPr>
              <a:t> </a:t>
            </a:r>
            <a:r>
              <a:rPr lang="en-US" sz="2800" b="1" dirty="0" err="1">
                <a:solidFill>
                  <a:srgbClr val="FDFBF6"/>
                </a:solidFill>
                <a:effectLst/>
                <a:latin typeface="Times New Roman" panose="02020603050405020304" pitchFamily="18" charset="0"/>
                <a:ea typeface="Times New Roman" panose="02020603050405020304" pitchFamily="18" charset="0"/>
              </a:rPr>
              <a:t>với</a:t>
            </a:r>
            <a:r>
              <a:rPr lang="en-US" sz="2800" b="1" dirty="0">
                <a:solidFill>
                  <a:srgbClr val="FDFBF6"/>
                </a:solidFill>
                <a:effectLst/>
                <a:latin typeface="Times New Roman" panose="02020603050405020304" pitchFamily="18" charset="0"/>
                <a:ea typeface="Times New Roman" panose="02020603050405020304" pitchFamily="18" charset="0"/>
              </a:rPr>
              <a:t> </a:t>
            </a:r>
            <a:r>
              <a:rPr lang="en-US" sz="2800" b="1" dirty="0" err="1">
                <a:solidFill>
                  <a:srgbClr val="FDFBF6"/>
                </a:solidFill>
                <a:effectLst/>
                <a:latin typeface="Times New Roman" panose="02020603050405020304" pitchFamily="18" charset="0"/>
                <a:ea typeface="Times New Roman" panose="02020603050405020304" pitchFamily="18" charset="0"/>
              </a:rPr>
              <a:t>hệ</a:t>
            </a:r>
            <a:r>
              <a:rPr lang="en-US" sz="2800" b="1" dirty="0">
                <a:solidFill>
                  <a:srgbClr val="FDFBF6"/>
                </a:solidFill>
                <a:effectLst/>
                <a:latin typeface="Times New Roman" panose="02020603050405020304" pitchFamily="18" charset="0"/>
                <a:ea typeface="Times New Roman" panose="02020603050405020304" pitchFamily="18" charset="0"/>
              </a:rPr>
              <a:t> </a:t>
            </a:r>
            <a:r>
              <a:rPr lang="en-US" sz="2800" b="1" dirty="0" err="1">
                <a:solidFill>
                  <a:srgbClr val="FDFBF6"/>
                </a:solidFill>
                <a:effectLst/>
                <a:latin typeface="Times New Roman" panose="02020603050405020304" pitchFamily="18" charset="0"/>
                <a:ea typeface="Times New Roman" panose="02020603050405020304" pitchFamily="18" charset="0"/>
              </a:rPr>
              <a:t>thần</a:t>
            </a:r>
            <a:r>
              <a:rPr lang="en-US" sz="2800" b="1" dirty="0">
                <a:solidFill>
                  <a:srgbClr val="FDFBF6"/>
                </a:solidFill>
                <a:effectLst/>
                <a:latin typeface="Times New Roman" panose="02020603050405020304" pitchFamily="18" charset="0"/>
                <a:ea typeface="Times New Roman" panose="02020603050405020304" pitchFamily="18" charset="0"/>
              </a:rPr>
              <a:t> </a:t>
            </a:r>
            <a:r>
              <a:rPr lang="en-US" sz="2800" b="1" dirty="0" err="1">
                <a:solidFill>
                  <a:srgbClr val="FDFBF6"/>
                </a:solidFill>
                <a:effectLst/>
                <a:latin typeface="Times New Roman" panose="02020603050405020304" pitchFamily="18" charset="0"/>
                <a:ea typeface="Times New Roman" panose="02020603050405020304" pitchFamily="18" charset="0"/>
              </a:rPr>
              <a:t>kinh</a:t>
            </a:r>
            <a:endParaRPr lang="en-US" sz="2800" dirty="0">
              <a:solidFill>
                <a:srgbClr val="FDFBF6"/>
              </a:solidFill>
            </a:endParaRPr>
          </a:p>
        </p:txBody>
      </p:sp>
      <p:sp>
        <p:nvSpPr>
          <p:cNvPr id="10" name="TextBox 9">
            <a:extLst>
              <a:ext uri="{FF2B5EF4-FFF2-40B4-BE49-F238E27FC236}">
                <a16:creationId xmlns:a16="http://schemas.microsoft.com/office/drawing/2014/main" id="{F0999FA1-B0A7-CA86-8469-84F132B23AC3}"/>
              </a:ext>
            </a:extLst>
          </p:cNvPr>
          <p:cNvSpPr txBox="1"/>
          <p:nvPr/>
        </p:nvSpPr>
        <p:spPr>
          <a:xfrm>
            <a:off x="2583542" y="4386747"/>
            <a:ext cx="9158513" cy="548099"/>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gn="just">
              <a:lnSpc>
                <a:spcPct val="115000"/>
              </a:lnSpc>
              <a:spcAft>
                <a:spcPts val="1000"/>
              </a:spcAft>
            </a:pPr>
            <a:r>
              <a:rPr lang="en-US" sz="2800" b="1" i="1" kern="1200" dirty="0">
                <a:solidFill>
                  <a:srgbClr val="FDFBF6"/>
                </a:solidFill>
                <a:effectLst/>
                <a:latin typeface="Times New Roman" panose="02020603050405020304" pitchFamily="18" charset="0"/>
                <a:ea typeface="Times New Roman" panose="02020603050405020304" pitchFamily="18" charset="0"/>
              </a:rPr>
              <a:t>3. </a:t>
            </a:r>
            <a:r>
              <a:rPr lang="en-US" sz="2800" b="1" dirty="0" err="1">
                <a:solidFill>
                  <a:srgbClr val="FDFBF6"/>
                </a:solidFill>
                <a:effectLst/>
                <a:latin typeface="Times New Roman" panose="02020603050405020304" pitchFamily="18" charset="0"/>
                <a:ea typeface="Times New Roman" panose="02020603050405020304" pitchFamily="18" charset="0"/>
              </a:rPr>
              <a:t>Tìm</a:t>
            </a:r>
            <a:r>
              <a:rPr lang="en-US" sz="2800" b="1" dirty="0">
                <a:solidFill>
                  <a:srgbClr val="FDFBF6"/>
                </a:solidFill>
                <a:effectLst/>
                <a:latin typeface="Times New Roman" panose="02020603050405020304" pitchFamily="18" charset="0"/>
                <a:ea typeface="Times New Roman" panose="02020603050405020304" pitchFamily="18" charset="0"/>
              </a:rPr>
              <a:t> </a:t>
            </a:r>
            <a:r>
              <a:rPr lang="en-US" sz="2800" b="1" dirty="0" err="1">
                <a:solidFill>
                  <a:srgbClr val="FDFBF6"/>
                </a:solidFill>
                <a:effectLst/>
                <a:latin typeface="Times New Roman" panose="02020603050405020304" pitchFamily="18" charset="0"/>
                <a:ea typeface="Times New Roman" panose="02020603050405020304" pitchFamily="18" charset="0"/>
              </a:rPr>
              <a:t>hiểu</a:t>
            </a:r>
            <a:r>
              <a:rPr lang="en-US" sz="2800" b="1" dirty="0">
                <a:solidFill>
                  <a:srgbClr val="FDFBF6"/>
                </a:solidFill>
                <a:effectLst/>
                <a:latin typeface="Times New Roman" panose="02020603050405020304" pitchFamily="18" charset="0"/>
                <a:ea typeface="Times New Roman" panose="02020603050405020304" pitchFamily="18" charset="0"/>
              </a:rPr>
              <a:t> </a:t>
            </a:r>
            <a:r>
              <a:rPr lang="en-US" sz="2800" b="1" dirty="0" err="1">
                <a:solidFill>
                  <a:srgbClr val="FDFBF6"/>
                </a:solidFill>
                <a:effectLst/>
                <a:latin typeface="Times New Roman" panose="02020603050405020304" pitchFamily="18" charset="0"/>
                <a:ea typeface="Times New Roman" panose="02020603050405020304" pitchFamily="18" charset="0"/>
              </a:rPr>
              <a:t>các</a:t>
            </a:r>
            <a:r>
              <a:rPr lang="en-US" sz="2800" b="1" dirty="0">
                <a:solidFill>
                  <a:srgbClr val="FDFBF6"/>
                </a:solidFill>
                <a:effectLst/>
                <a:latin typeface="Times New Roman" panose="02020603050405020304" pitchFamily="18" charset="0"/>
                <a:ea typeface="Times New Roman" panose="02020603050405020304" pitchFamily="18" charset="0"/>
              </a:rPr>
              <a:t> </a:t>
            </a:r>
            <a:r>
              <a:rPr lang="en-US" sz="2800" b="1" dirty="0" err="1">
                <a:solidFill>
                  <a:srgbClr val="FDFBF6"/>
                </a:solidFill>
                <a:effectLst/>
                <a:latin typeface="Times New Roman" panose="02020603050405020304" pitchFamily="18" charset="0"/>
                <a:ea typeface="Times New Roman" panose="02020603050405020304" pitchFamily="18" charset="0"/>
              </a:rPr>
              <a:t>giác</a:t>
            </a:r>
            <a:r>
              <a:rPr lang="en-US" sz="2800" b="1" dirty="0">
                <a:solidFill>
                  <a:srgbClr val="FDFBF6"/>
                </a:solidFill>
                <a:effectLst/>
                <a:latin typeface="Times New Roman" panose="02020603050405020304" pitchFamily="18" charset="0"/>
                <a:ea typeface="Times New Roman" panose="02020603050405020304" pitchFamily="18" charset="0"/>
              </a:rPr>
              <a:t> </a:t>
            </a:r>
            <a:r>
              <a:rPr lang="en-US" sz="2800" b="1" dirty="0" err="1">
                <a:solidFill>
                  <a:srgbClr val="FDFBF6"/>
                </a:solidFill>
                <a:effectLst/>
                <a:latin typeface="Times New Roman" panose="02020603050405020304" pitchFamily="18" charset="0"/>
                <a:ea typeface="Times New Roman" panose="02020603050405020304" pitchFamily="18" charset="0"/>
              </a:rPr>
              <a:t>quan</a:t>
            </a:r>
            <a:r>
              <a:rPr lang="en-US" sz="2800" b="1" dirty="0">
                <a:solidFill>
                  <a:srgbClr val="FDFBF6"/>
                </a:solidFill>
                <a:effectLst/>
                <a:latin typeface="Times New Roman" panose="02020603050405020304" pitchFamily="18" charset="0"/>
                <a:ea typeface="Times New Roman" panose="02020603050405020304" pitchFamily="18" charset="0"/>
              </a:rPr>
              <a:t> </a:t>
            </a:r>
            <a:r>
              <a:rPr lang="en-US" sz="2800" b="1" dirty="0" err="1">
                <a:solidFill>
                  <a:srgbClr val="FDFBF6"/>
                </a:solidFill>
                <a:effectLst/>
                <a:latin typeface="Times New Roman" panose="02020603050405020304" pitchFamily="18" charset="0"/>
                <a:ea typeface="Times New Roman" panose="02020603050405020304" pitchFamily="18" charset="0"/>
              </a:rPr>
              <a:t>trong</a:t>
            </a:r>
            <a:r>
              <a:rPr lang="en-US" sz="2800" b="1" dirty="0">
                <a:solidFill>
                  <a:srgbClr val="FDFBF6"/>
                </a:solidFill>
                <a:effectLst/>
                <a:latin typeface="Times New Roman" panose="02020603050405020304" pitchFamily="18" charset="0"/>
                <a:ea typeface="Times New Roman" panose="02020603050405020304" pitchFamily="18" charset="0"/>
              </a:rPr>
              <a:t> </a:t>
            </a:r>
            <a:r>
              <a:rPr lang="en-US" sz="2800" b="1" dirty="0" err="1">
                <a:solidFill>
                  <a:srgbClr val="FDFBF6"/>
                </a:solidFill>
                <a:effectLst/>
                <a:latin typeface="Times New Roman" panose="02020603050405020304" pitchFamily="18" charset="0"/>
                <a:ea typeface="Times New Roman" panose="02020603050405020304" pitchFamily="18" charset="0"/>
              </a:rPr>
              <a:t>cơ</a:t>
            </a:r>
            <a:r>
              <a:rPr lang="en-US" sz="2800" b="1" dirty="0">
                <a:solidFill>
                  <a:srgbClr val="FDFBF6"/>
                </a:solidFill>
                <a:effectLst/>
                <a:latin typeface="Times New Roman" panose="02020603050405020304" pitchFamily="18" charset="0"/>
                <a:ea typeface="Times New Roman" panose="02020603050405020304" pitchFamily="18" charset="0"/>
              </a:rPr>
              <a:t> </a:t>
            </a:r>
            <a:r>
              <a:rPr lang="en-US" sz="2800" b="1" dirty="0" err="1">
                <a:solidFill>
                  <a:srgbClr val="FDFBF6"/>
                </a:solidFill>
                <a:effectLst/>
                <a:latin typeface="Times New Roman" panose="02020603050405020304" pitchFamily="18" charset="0"/>
                <a:ea typeface="Times New Roman" panose="02020603050405020304" pitchFamily="18" charset="0"/>
              </a:rPr>
              <a:t>thể</a:t>
            </a:r>
            <a:r>
              <a:rPr lang="en-US" sz="2800" b="1" dirty="0">
                <a:solidFill>
                  <a:srgbClr val="FDFBF6"/>
                </a:solidFill>
                <a:effectLst/>
                <a:latin typeface="Times New Roman" panose="02020603050405020304" pitchFamily="18" charset="0"/>
                <a:ea typeface="Times New Roman" panose="02020603050405020304" pitchFamily="18" charset="0"/>
              </a:rPr>
              <a:t> </a:t>
            </a:r>
            <a:r>
              <a:rPr lang="en-US" sz="2800" b="1" dirty="0" err="1">
                <a:solidFill>
                  <a:srgbClr val="FDFBF6"/>
                </a:solidFill>
                <a:effectLst/>
                <a:latin typeface="Times New Roman" panose="02020603050405020304" pitchFamily="18" charset="0"/>
                <a:ea typeface="Times New Roman" panose="02020603050405020304" pitchFamily="18" charset="0"/>
              </a:rPr>
              <a:t>người</a:t>
            </a:r>
            <a:endParaRPr lang="en-US" sz="2800" dirty="0">
              <a:solidFill>
                <a:srgbClr val="FDFBF6"/>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92781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70EE12-ACA3-E2E3-1AB8-BC4D141D8E54}"/>
              </a:ext>
            </a:extLst>
          </p:cNvPr>
          <p:cNvSpPr>
            <a:spLocks noGrp="1"/>
          </p:cNvSpPr>
          <p:nvPr>
            <p:ph type="title"/>
          </p:nvPr>
        </p:nvSpPr>
        <p:spPr/>
        <p:txBody>
          <a:bodyPr/>
          <a:lstStyle/>
          <a:p>
            <a:endParaRPr lang="en-US"/>
          </a:p>
        </p:txBody>
      </p:sp>
      <p:sp>
        <p:nvSpPr>
          <p:cNvPr id="7" name="TextBox 6">
            <a:extLst>
              <a:ext uri="{FF2B5EF4-FFF2-40B4-BE49-F238E27FC236}">
                <a16:creationId xmlns:a16="http://schemas.microsoft.com/office/drawing/2014/main" id="{7E83CD5E-8187-30EE-2733-5F0406F63CEF}"/>
              </a:ext>
            </a:extLst>
          </p:cNvPr>
          <p:cNvSpPr txBox="1"/>
          <p:nvPr/>
        </p:nvSpPr>
        <p:spPr>
          <a:xfrm>
            <a:off x="566057" y="1316951"/>
            <a:ext cx="11074400" cy="2677656"/>
          </a:xfrm>
          <a:prstGeom prst="rect">
            <a:avLst/>
          </a:prstGeom>
          <a:solidFill>
            <a:srgbClr val="FDFBF6">
              <a:alpha val="50000"/>
            </a:srgbClr>
          </a:solidFill>
        </p:spPr>
        <p:txBody>
          <a:bodyPr wrap="square">
            <a:spAutoFit/>
          </a:bodyPr>
          <a:lstStyle/>
          <a:p>
            <a:r>
              <a:rPr lang="nl-NL" sz="2800" dirty="0">
                <a:effectLst/>
                <a:latin typeface="Times New Roman" panose="02020603050405020304" pitchFamily="18" charset="0"/>
                <a:ea typeface="Times New Roman" panose="02020603050405020304" pitchFamily="18" charset="0"/>
                <a:cs typeface="Times New Roman" panose="02020603050405020304" pitchFamily="18" charset="0"/>
              </a:rPr>
              <a:t>Chia lớp thành 4 nhóm</a:t>
            </a:r>
          </a:p>
          <a:p>
            <a:r>
              <a:rPr lang="nl-NL" sz="2800" dirty="0">
                <a:latin typeface="Times New Roman" panose="02020603050405020304" pitchFamily="18" charset="0"/>
                <a:cs typeface="Times New Roman" panose="02020603050405020304" pitchFamily="18" charset="0"/>
              </a:rPr>
              <a:t>*Nhiệm vụ: </a:t>
            </a:r>
            <a:r>
              <a:rPr lang="nl-NL" sz="2800" dirty="0">
                <a:effectLst/>
                <a:latin typeface="Times New Roman" panose="02020603050405020304" pitchFamily="18" charset="0"/>
                <a:ea typeface="Times New Roman" panose="02020603050405020304" pitchFamily="18" charset="0"/>
                <a:cs typeface="Times New Roman" panose="02020603050405020304" pitchFamily="18" charset="0"/>
              </a:rPr>
              <a:t>về nhà thiết kế Poster tuyên truyền cách chăm sóc bảo vệ đôi mắt. </a:t>
            </a:r>
          </a:p>
          <a:p>
            <a:r>
              <a:rPr lang="en-US" sz="2800" dirty="0">
                <a:latin typeface="Times New Roman" panose="02020603050405020304" pitchFamily="18" charset="0"/>
                <a:cs typeface="Times New Roman" panose="02020603050405020304" pitchFamily="18" charset="0"/>
              </a:rPr>
              <a:t>- Hoàn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vi-VN" sz="2800" dirty="0">
                <a:latin typeface="Times New Roman" panose="02020603050405020304" pitchFamily="18" charset="0"/>
                <a:cs typeface="Times New Roman" panose="02020603050405020304" pitchFamily="18" charset="0"/>
              </a:rPr>
              <a:t> gửi qua zalo cá nhân của GV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a:t>
            </a:r>
          </a:p>
        </p:txBody>
      </p:sp>
      <p:pic>
        <p:nvPicPr>
          <p:cNvPr id="10" name="Picture 9">
            <a:extLst>
              <a:ext uri="{FF2B5EF4-FFF2-40B4-BE49-F238E27FC236}">
                <a16:creationId xmlns:a16="http://schemas.microsoft.com/office/drawing/2014/main" id="{1E88DC90-FDFF-BC7F-7EBB-1BD6FBF4A9F0}"/>
              </a:ext>
            </a:extLst>
          </p:cNvPr>
          <p:cNvPicPr>
            <a:picLocks noChangeAspect="1"/>
          </p:cNvPicPr>
          <p:nvPr/>
        </p:nvPicPr>
        <p:blipFill>
          <a:blip r:embed="rId2"/>
          <a:stretch>
            <a:fillRect/>
          </a:stretch>
        </p:blipFill>
        <p:spPr>
          <a:xfrm>
            <a:off x="6857256" y="4076312"/>
            <a:ext cx="5334744" cy="2781688"/>
          </a:xfrm>
          <a:prstGeom prst="rect">
            <a:avLst/>
          </a:prstGeom>
        </p:spPr>
      </p:pic>
    </p:spTree>
    <p:extLst>
      <p:ext uri="{BB962C8B-B14F-4D97-AF65-F5344CB8AC3E}">
        <p14:creationId xmlns:p14="http://schemas.microsoft.com/office/powerpoint/2010/main" val="1265876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543" y="962077"/>
            <a:ext cx="11074400" cy="596507"/>
          </a:xfrm>
          <a:prstGeom prst="rect">
            <a:avLst/>
          </a:prstGeom>
        </p:spPr>
        <p:txBody>
          <a:bodyPr anchor="ctr"/>
          <a:lstStyle/>
          <a:p>
            <a:pPr algn="ctr"/>
            <a:r>
              <a:rPr lang="en-US" sz="2667" dirty="0">
                <a:solidFill>
                  <a:srgbClr val="C00000"/>
                </a:solidFill>
                <a:latin typeface="Times New Roman" panose="02020603050405020304" pitchFamily="18" charset="0"/>
                <a:cs typeface="Times New Roman" panose="02020603050405020304" pitchFamily="18" charset="0"/>
              </a:rPr>
              <a:t>NỘI QUY TRÌNH BÀY POSTER</a:t>
            </a:r>
          </a:p>
        </p:txBody>
      </p:sp>
      <p:sp>
        <p:nvSpPr>
          <p:cNvPr id="3" name="Content Placeholder 2"/>
          <p:cNvSpPr>
            <a:spLocks noGrp="1"/>
          </p:cNvSpPr>
          <p:nvPr>
            <p:ph idx="4294967295"/>
          </p:nvPr>
        </p:nvSpPr>
        <p:spPr>
          <a:xfrm>
            <a:off x="558800" y="1773241"/>
            <a:ext cx="11074400" cy="4351338"/>
          </a:xfrm>
          <a:solidFill>
            <a:schemeClr val="bg1">
              <a:alpha val="78000"/>
            </a:schemeClr>
          </a:solidFill>
        </p:spPr>
        <p:txBody>
          <a:bodyPr>
            <a:normAutofit lnSpcReduction="10000"/>
          </a:bodyPr>
          <a:lstStyle/>
          <a:p>
            <a:r>
              <a:rPr lang="en-US" sz="2667" dirty="0" err="1">
                <a:solidFill>
                  <a:srgbClr val="7030A0"/>
                </a:solidFill>
                <a:latin typeface="Times New Roman" pitchFamily="18" charset="0"/>
                <a:cs typeface="Times New Roman" pitchFamily="18" charset="0"/>
              </a:rPr>
              <a:t>Nhóm</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trình</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bày</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có</a:t>
            </a:r>
            <a:r>
              <a:rPr lang="en-US" sz="2667" dirty="0">
                <a:solidFill>
                  <a:srgbClr val="7030A0"/>
                </a:solidFill>
                <a:latin typeface="Times New Roman" pitchFamily="18" charset="0"/>
                <a:cs typeface="Times New Roman" pitchFamily="18" charset="0"/>
              </a:rPr>
              <a:t> 3 </a:t>
            </a:r>
            <a:r>
              <a:rPr lang="en-US" sz="2667" dirty="0" err="1">
                <a:solidFill>
                  <a:srgbClr val="7030A0"/>
                </a:solidFill>
                <a:latin typeface="Times New Roman" pitchFamily="18" charset="0"/>
                <a:cs typeface="Times New Roman" pitchFamily="18" charset="0"/>
              </a:rPr>
              <a:t>phút</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trình</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bày</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về</a:t>
            </a:r>
            <a:r>
              <a:rPr lang="en-US" sz="2667" dirty="0">
                <a:solidFill>
                  <a:srgbClr val="7030A0"/>
                </a:solidFill>
                <a:latin typeface="Times New Roman" pitchFamily="18" charset="0"/>
                <a:cs typeface="Times New Roman" pitchFamily="18" charset="0"/>
              </a:rPr>
              <a:t> </a:t>
            </a:r>
            <a:r>
              <a:rPr lang="nl-NL" sz="2667" dirty="0">
                <a:solidFill>
                  <a:srgbClr val="7030A0"/>
                </a:solidFill>
                <a:latin typeface="Times New Roman" pitchFamily="18" charset="0"/>
                <a:cs typeface="Times New Roman" pitchFamily="18" charset="0"/>
              </a:rPr>
              <a:t>Poster tuyên truyền của nhóm mình.</a:t>
            </a:r>
            <a:endParaRPr lang="en-US" sz="2667" dirty="0">
              <a:solidFill>
                <a:srgbClr val="7030A0"/>
              </a:solidFill>
              <a:latin typeface="Times New Roman" pitchFamily="18" charset="0"/>
              <a:cs typeface="Times New Roman" pitchFamily="18" charset="0"/>
            </a:endParaRPr>
          </a:p>
          <a:p>
            <a:pPr>
              <a:buFont typeface="Wingdings" pitchFamily="2" charset="2"/>
              <a:buChar char="ü"/>
            </a:pPr>
            <a:r>
              <a:rPr lang="en-US" sz="2667" dirty="0">
                <a:solidFill>
                  <a:srgbClr val="7030A0"/>
                </a:solidFill>
                <a:latin typeface="Times New Roman" pitchFamily="18" charset="0"/>
                <a:cs typeface="Times New Roman" pitchFamily="18" charset="0"/>
              </a:rPr>
              <a:t>(1) Lý do </a:t>
            </a:r>
            <a:r>
              <a:rPr lang="en-US" sz="2667" dirty="0" err="1">
                <a:solidFill>
                  <a:srgbClr val="7030A0"/>
                </a:solidFill>
                <a:latin typeface="Times New Roman" pitchFamily="18" charset="0"/>
                <a:cs typeface="Times New Roman" pitchFamily="18" charset="0"/>
              </a:rPr>
              <a:t>bảo</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vệ</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đôi</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mắt</a:t>
            </a:r>
            <a:endParaRPr lang="en-US" sz="2667" dirty="0">
              <a:solidFill>
                <a:srgbClr val="7030A0"/>
              </a:solidFill>
              <a:latin typeface="Times New Roman" pitchFamily="18" charset="0"/>
              <a:cs typeface="Times New Roman" pitchFamily="18" charset="0"/>
            </a:endParaRPr>
          </a:p>
          <a:p>
            <a:pPr>
              <a:buFont typeface="Wingdings" pitchFamily="2" charset="2"/>
              <a:buChar char="ü"/>
            </a:pPr>
            <a:r>
              <a:rPr lang="en-US" sz="2667" dirty="0">
                <a:solidFill>
                  <a:srgbClr val="7030A0"/>
                </a:solidFill>
                <a:latin typeface="Times New Roman" pitchFamily="18" charset="0"/>
                <a:cs typeface="Times New Roman" pitchFamily="18" charset="0"/>
              </a:rPr>
              <a:t>(2) </a:t>
            </a:r>
            <a:r>
              <a:rPr lang="en-US" sz="2667" dirty="0" err="1">
                <a:solidFill>
                  <a:srgbClr val="7030A0"/>
                </a:solidFill>
                <a:latin typeface="Times New Roman" pitchFamily="18" charset="0"/>
                <a:cs typeface="Times New Roman" pitchFamily="18" charset="0"/>
              </a:rPr>
              <a:t>các</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biện</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pháp</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chăm</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sóc</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bảo</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vệ</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đôi</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mắt</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đưa</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ra</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hợp</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lý</a:t>
            </a:r>
            <a:r>
              <a:rPr lang="en-US" sz="2667" dirty="0">
                <a:solidFill>
                  <a:srgbClr val="7030A0"/>
                </a:solidFill>
                <a:latin typeface="Times New Roman" pitchFamily="18" charset="0"/>
                <a:cs typeface="Times New Roman" pitchFamily="18" charset="0"/>
              </a:rPr>
              <a:t> hay </a:t>
            </a:r>
            <a:r>
              <a:rPr lang="en-US" sz="2667" dirty="0" err="1">
                <a:solidFill>
                  <a:srgbClr val="7030A0"/>
                </a:solidFill>
                <a:latin typeface="Times New Roman" pitchFamily="18" charset="0"/>
                <a:cs typeface="Times New Roman" pitchFamily="18" charset="0"/>
              </a:rPr>
              <a:t>chưa</a:t>
            </a:r>
            <a:r>
              <a:rPr lang="en-US" sz="2667" dirty="0">
                <a:solidFill>
                  <a:srgbClr val="7030A0"/>
                </a:solidFill>
                <a:latin typeface="Times New Roman" pitchFamily="18" charset="0"/>
                <a:cs typeface="Times New Roman" pitchFamily="18" charset="0"/>
              </a:rPr>
              <a:t>; </a:t>
            </a:r>
          </a:p>
          <a:p>
            <a:pPr>
              <a:buFont typeface="Wingdings" pitchFamily="2" charset="2"/>
              <a:buChar char="ü"/>
            </a:pPr>
            <a:r>
              <a:rPr lang="en-US" sz="2667" dirty="0">
                <a:solidFill>
                  <a:srgbClr val="7030A0"/>
                </a:solidFill>
                <a:latin typeface="Times New Roman" pitchFamily="18" charset="0"/>
                <a:cs typeface="Times New Roman" pitchFamily="18" charset="0"/>
              </a:rPr>
              <a:t>(3) poster.</a:t>
            </a:r>
          </a:p>
          <a:p>
            <a:r>
              <a:rPr lang="en-US" sz="2667" dirty="0" err="1">
                <a:solidFill>
                  <a:srgbClr val="7030A0"/>
                </a:solidFill>
                <a:latin typeface="Times New Roman" pitchFamily="18" charset="0"/>
                <a:cs typeface="Times New Roman" pitchFamily="18" charset="0"/>
              </a:rPr>
              <a:t>Nhóm</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tranh</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luận</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được</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phép</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đặt</a:t>
            </a:r>
            <a:r>
              <a:rPr lang="en-US" sz="2667" dirty="0">
                <a:solidFill>
                  <a:srgbClr val="7030A0"/>
                </a:solidFill>
                <a:latin typeface="Times New Roman" pitchFamily="18" charset="0"/>
                <a:cs typeface="Times New Roman" pitchFamily="18" charset="0"/>
              </a:rPr>
              <a:t> 3 </a:t>
            </a:r>
            <a:r>
              <a:rPr lang="en-US" sz="2667" dirty="0" err="1">
                <a:solidFill>
                  <a:srgbClr val="7030A0"/>
                </a:solidFill>
                <a:latin typeface="Times New Roman" pitchFamily="18" charset="0"/>
                <a:cs typeface="Times New Roman" pitchFamily="18" charset="0"/>
              </a:rPr>
              <a:t>câu</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hỏi</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liên</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quan</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đến</a:t>
            </a:r>
            <a:r>
              <a:rPr lang="en-US" sz="2667" dirty="0">
                <a:solidFill>
                  <a:srgbClr val="7030A0"/>
                </a:solidFill>
                <a:latin typeface="Times New Roman" pitchFamily="18" charset="0"/>
                <a:cs typeface="Times New Roman" pitchFamily="18" charset="0"/>
              </a:rPr>
              <a:t> 3 </a:t>
            </a:r>
            <a:r>
              <a:rPr lang="en-US" sz="2667" dirty="0" err="1">
                <a:solidFill>
                  <a:srgbClr val="7030A0"/>
                </a:solidFill>
                <a:latin typeface="Times New Roman" pitchFamily="18" charset="0"/>
                <a:cs typeface="Times New Roman" pitchFamily="18" charset="0"/>
              </a:rPr>
              <a:t>nội</a:t>
            </a:r>
            <a:r>
              <a:rPr lang="en-US" sz="2667" dirty="0">
                <a:solidFill>
                  <a:srgbClr val="7030A0"/>
                </a:solidFill>
                <a:latin typeface="Times New Roman" pitchFamily="18" charset="0"/>
                <a:cs typeface="Times New Roman" pitchFamily="18" charset="0"/>
              </a:rPr>
              <a:t> dung </a:t>
            </a:r>
            <a:r>
              <a:rPr lang="en-US" sz="2667" dirty="0" err="1">
                <a:solidFill>
                  <a:srgbClr val="7030A0"/>
                </a:solidFill>
                <a:latin typeface="Times New Roman" pitchFamily="18" charset="0"/>
                <a:cs typeface="Times New Roman" pitchFamily="18" charset="0"/>
              </a:rPr>
              <a:t>trên</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trong</a:t>
            </a:r>
            <a:r>
              <a:rPr lang="en-US" sz="2667" dirty="0">
                <a:solidFill>
                  <a:srgbClr val="7030A0"/>
                </a:solidFill>
                <a:latin typeface="Times New Roman" pitchFamily="18" charset="0"/>
                <a:cs typeface="Times New Roman" pitchFamily="18" charset="0"/>
              </a:rPr>
              <a:t> 1 </a:t>
            </a:r>
            <a:r>
              <a:rPr lang="en-US" sz="2667" dirty="0" err="1">
                <a:solidFill>
                  <a:srgbClr val="7030A0"/>
                </a:solidFill>
                <a:latin typeface="Times New Roman" pitchFamily="18" charset="0"/>
                <a:cs typeface="Times New Roman" pitchFamily="18" charset="0"/>
              </a:rPr>
              <a:t>phút</a:t>
            </a:r>
            <a:r>
              <a:rPr lang="en-US" sz="2667" dirty="0">
                <a:solidFill>
                  <a:srgbClr val="7030A0"/>
                </a:solidFill>
                <a:latin typeface="Times New Roman" pitchFamily="18" charset="0"/>
                <a:cs typeface="Times New Roman" pitchFamily="18" charset="0"/>
              </a:rPr>
              <a:t>.</a:t>
            </a:r>
          </a:p>
          <a:p>
            <a:r>
              <a:rPr lang="en-US" sz="2667" dirty="0" err="1">
                <a:solidFill>
                  <a:srgbClr val="7030A0"/>
                </a:solidFill>
                <a:latin typeface="Times New Roman" pitchFamily="18" charset="0"/>
                <a:cs typeface="Times New Roman" pitchFamily="18" charset="0"/>
              </a:rPr>
              <a:t>Nhóm</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phản</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biện</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trả</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lời</a:t>
            </a:r>
            <a:r>
              <a:rPr lang="en-US" sz="2667" dirty="0">
                <a:solidFill>
                  <a:srgbClr val="7030A0"/>
                </a:solidFill>
                <a:latin typeface="Times New Roman" pitchFamily="18" charset="0"/>
                <a:cs typeface="Times New Roman" pitchFamily="18" charset="0"/>
              </a:rPr>
              <a:t> 3 </a:t>
            </a:r>
            <a:r>
              <a:rPr lang="en-US" sz="2667" dirty="0" err="1">
                <a:solidFill>
                  <a:srgbClr val="7030A0"/>
                </a:solidFill>
                <a:latin typeface="Times New Roman" pitchFamily="18" charset="0"/>
                <a:cs typeface="Times New Roman" pitchFamily="18" charset="0"/>
              </a:rPr>
              <a:t>câu</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hỏi</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trên</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trong</a:t>
            </a:r>
            <a:r>
              <a:rPr lang="en-US" sz="2667" dirty="0">
                <a:solidFill>
                  <a:srgbClr val="7030A0"/>
                </a:solidFill>
                <a:latin typeface="Times New Roman" pitchFamily="18" charset="0"/>
                <a:cs typeface="Times New Roman" pitchFamily="18" charset="0"/>
              </a:rPr>
              <a:t> 3 </a:t>
            </a:r>
            <a:r>
              <a:rPr lang="en-US" sz="2667" dirty="0" err="1">
                <a:solidFill>
                  <a:srgbClr val="7030A0"/>
                </a:solidFill>
                <a:latin typeface="Times New Roman" pitchFamily="18" charset="0"/>
                <a:cs typeface="Times New Roman" pitchFamily="18" charset="0"/>
              </a:rPr>
              <a:t>phút</a:t>
            </a:r>
            <a:r>
              <a:rPr lang="en-US" sz="2667" dirty="0">
                <a:solidFill>
                  <a:srgbClr val="7030A0"/>
                </a:solidFill>
                <a:latin typeface="Times New Roman" pitchFamily="18" charset="0"/>
                <a:cs typeface="Times New Roman" pitchFamily="18" charset="0"/>
              </a:rPr>
              <a:t>.</a:t>
            </a:r>
          </a:p>
          <a:p>
            <a:r>
              <a:rPr lang="en-US" sz="2667" dirty="0" err="1">
                <a:solidFill>
                  <a:srgbClr val="7030A0"/>
                </a:solidFill>
                <a:latin typeface="Times New Roman" pitchFamily="18" charset="0"/>
                <a:cs typeface="Times New Roman" pitchFamily="18" charset="0"/>
              </a:rPr>
              <a:t>Các</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đại</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diện</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thuyết</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trình</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đặt</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câu</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hỏi</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trả</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lời</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các</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câu</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hỏi</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không</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được</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trùng</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nhau</a:t>
            </a:r>
            <a:r>
              <a:rPr lang="en-US" sz="2667" dirty="0">
                <a:solidFill>
                  <a:srgbClr val="7030A0"/>
                </a:solidFill>
                <a:latin typeface="Times New Roman" pitchFamily="18" charset="0"/>
                <a:cs typeface="Times New Roman" pitchFamily="18" charset="0"/>
              </a:rPr>
              <a:t>.</a:t>
            </a:r>
          </a:p>
          <a:p>
            <a:r>
              <a:rPr lang="en-US" sz="2667" dirty="0" err="1">
                <a:solidFill>
                  <a:srgbClr val="7030A0"/>
                </a:solidFill>
                <a:latin typeface="Times New Roman" pitchFamily="18" charset="0"/>
                <a:cs typeface="Times New Roman" pitchFamily="18" charset="0"/>
              </a:rPr>
              <a:t>các</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nhóm</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quan</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sát</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sẽ</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chấm</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điểm</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nhóm</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trình</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bày</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và</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phản</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biện</a:t>
            </a:r>
            <a:r>
              <a:rPr lang="en-US" sz="2667" dirty="0">
                <a:solidFill>
                  <a:srgbClr val="7030A0"/>
                </a:solidFill>
                <a:latin typeface="Times New Roman" pitchFamily="18" charset="0"/>
                <a:cs typeface="Times New Roman" pitchFamily="18" charset="0"/>
              </a:rPr>
              <a:t>.</a:t>
            </a:r>
          </a:p>
          <a:p>
            <a:endParaRPr lang="en-US" sz="2667" dirty="0">
              <a:solidFill>
                <a:srgbClr val="7030A0"/>
              </a:solidFill>
              <a:latin typeface="Times New Roman" pitchFamily="18" charset="0"/>
              <a:cs typeface="Times New Roman" pitchFamily="18" charset="0"/>
            </a:endParaRPr>
          </a:p>
        </p:txBody>
      </p:sp>
      <p:sp>
        <p:nvSpPr>
          <p:cNvPr id="4" name="Title 1">
            <a:extLst>
              <a:ext uri="{FF2B5EF4-FFF2-40B4-BE49-F238E27FC236}">
                <a16:creationId xmlns:a16="http://schemas.microsoft.com/office/drawing/2014/main" id="{FED505A9-E574-9C76-1175-D6B0F3904EEA}"/>
              </a:ext>
            </a:extLst>
          </p:cNvPr>
          <p:cNvSpPr txBox="1">
            <a:spLocks/>
          </p:cNvSpPr>
          <p:nvPr/>
        </p:nvSpPr>
        <p:spPr>
          <a:xfrm>
            <a:off x="566057" y="645783"/>
            <a:ext cx="11074400" cy="596507"/>
          </a:xfrm>
          <a:prstGeom prst="rect">
            <a:avLst/>
          </a:prstGeom>
        </p:spPr>
        <p:txBody>
          <a:bodyPr>
            <a:noAutofit/>
          </a:bodyPr>
          <a:lstStyle>
            <a:lvl1pPr algn="l" defTabSz="914400" rtl="0" eaLnBrk="1" latinLnBrk="0" hangingPunct="1">
              <a:lnSpc>
                <a:spcPct val="100000"/>
              </a:lnSpc>
              <a:spcBef>
                <a:spcPct val="0"/>
              </a:spcBef>
              <a:buNone/>
              <a:defRPr sz="2800" b="1" kern="1200" cap="none" baseline="0">
                <a:solidFill>
                  <a:schemeClr val="accent6"/>
                </a:solidFill>
                <a:latin typeface="Times New Roman" panose="02020603050405020304" pitchFamily="18" charset="0"/>
                <a:ea typeface="+mj-ea"/>
                <a:cs typeface="Times New Roman" panose="02020603050405020304" pitchFamily="18" charset="0"/>
              </a:defRPr>
            </a:lvl1pPr>
          </a:lstStyle>
          <a:p>
            <a:r>
              <a:rPr lang="en-US"/>
              <a:t>Vận dụng</a:t>
            </a:r>
            <a:endParaRPr lang="en-US" dirty="0"/>
          </a:p>
        </p:txBody>
      </p:sp>
    </p:spTree>
    <p:extLst>
      <p:ext uri="{BB962C8B-B14F-4D97-AF65-F5344CB8AC3E}">
        <p14:creationId xmlns:p14="http://schemas.microsoft.com/office/powerpoint/2010/main" val="3932930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a:extLst>
              <a:ext uri="{FF2B5EF4-FFF2-40B4-BE49-F238E27FC236}">
                <a16:creationId xmlns:a16="http://schemas.microsoft.com/office/drawing/2014/main" id="{12334204-BA01-DA6F-74B1-58ACAAB3DF1D}"/>
              </a:ext>
            </a:extLst>
          </p:cNvPr>
          <p:cNvSpPr/>
          <p:nvPr/>
        </p:nvSpPr>
        <p:spPr>
          <a:xfrm>
            <a:off x="1524000" y="857250"/>
            <a:ext cx="9144000" cy="5143500"/>
          </a:xfrm>
          <a:prstGeom prst="rect">
            <a:avLst/>
          </a:prstGeom>
          <a:blipFill rotWithShape="1">
            <a:blip r:embed="rId3" cstate="screen"/>
            <a:stretch>
              <a:fillRect/>
            </a:stretch>
          </a:blip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cs typeface="+mn-ea"/>
              <a:sym typeface="+mn-lt"/>
            </a:endParaRPr>
          </a:p>
        </p:txBody>
      </p:sp>
      <p:sp>
        <p:nvSpPr>
          <p:cNvPr id="32" name="矩形 31">
            <a:extLst>
              <a:ext uri="{FF2B5EF4-FFF2-40B4-BE49-F238E27FC236}">
                <a16:creationId xmlns:a16="http://schemas.microsoft.com/office/drawing/2014/main" id="{8F5840B7-8585-AE71-43C8-22EAEB1D4F3E}"/>
              </a:ext>
            </a:extLst>
          </p:cNvPr>
          <p:cNvSpPr/>
          <p:nvPr/>
        </p:nvSpPr>
        <p:spPr>
          <a:xfrm>
            <a:off x="1524000" y="857250"/>
            <a:ext cx="9144000" cy="5143500"/>
          </a:xfrm>
          <a:prstGeom prst="rect">
            <a:avLst/>
          </a:prstGeom>
          <a:gradFill>
            <a:gsLst>
              <a:gs pos="99000">
                <a:schemeClr val="bg1">
                  <a:alpha val="68000"/>
                </a:schemeClr>
              </a:gs>
              <a:gs pos="0">
                <a:schemeClr val="accent1">
                  <a:lumMod val="5000"/>
                  <a:lumOff val="95000"/>
                </a:schemeClr>
              </a:gs>
            </a:gsLst>
            <a:lin ang="10800000" scaled="1"/>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cs typeface="+mn-ea"/>
              <a:sym typeface="+mn-lt"/>
            </a:endParaRPr>
          </a:p>
        </p:txBody>
      </p:sp>
      <p:sp>
        <p:nvSpPr>
          <p:cNvPr id="30" name="圆: 空心 29">
            <a:extLst>
              <a:ext uri="{FF2B5EF4-FFF2-40B4-BE49-F238E27FC236}">
                <a16:creationId xmlns:a16="http://schemas.microsoft.com/office/drawing/2014/main" id="{D97A97AF-99C7-CD76-C042-860F7A0C6143}"/>
              </a:ext>
            </a:extLst>
          </p:cNvPr>
          <p:cNvSpPr/>
          <p:nvPr/>
        </p:nvSpPr>
        <p:spPr>
          <a:xfrm>
            <a:off x="-1359095" y="1210855"/>
            <a:ext cx="7316081" cy="7316081"/>
          </a:xfrm>
          <a:prstGeom prst="donut">
            <a:avLst>
              <a:gd name="adj" fmla="val 7183"/>
            </a:avLst>
          </a:prstGeom>
          <a:gradFill>
            <a:gsLst>
              <a:gs pos="53000">
                <a:srgbClr val="FEA361"/>
              </a:gs>
              <a:gs pos="97000">
                <a:srgbClr val="D82761"/>
              </a:gs>
            </a:gsLst>
            <a:path path="circle">
              <a:fillToRect l="50000" t="50000" r="50000" b="50000"/>
            </a:path>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a:defRPr/>
            </a:pPr>
            <a:endParaRPr lang="zh-CN" altLang="en-US" sz="1350">
              <a:solidFill>
                <a:prstClr val="black"/>
              </a:solidFill>
              <a:cs typeface="+mn-ea"/>
              <a:sym typeface="+mn-lt"/>
            </a:endParaRPr>
          </a:p>
        </p:txBody>
      </p:sp>
      <p:sp>
        <p:nvSpPr>
          <p:cNvPr id="4" name="椭圆 3">
            <a:extLst>
              <a:ext uri="{FF2B5EF4-FFF2-40B4-BE49-F238E27FC236}">
                <a16:creationId xmlns:a16="http://schemas.microsoft.com/office/drawing/2014/main" id="{C3427BAB-6233-BA83-8C73-FC5488426E6A}"/>
              </a:ext>
            </a:extLst>
          </p:cNvPr>
          <p:cNvSpPr/>
          <p:nvPr/>
        </p:nvSpPr>
        <p:spPr>
          <a:xfrm>
            <a:off x="161297" y="2868996"/>
            <a:ext cx="4295484" cy="4295484"/>
          </a:xfrm>
          <a:prstGeom prst="ellipse">
            <a:avLst/>
          </a:prstGeom>
          <a:gradFill flip="none" rotWithShape="1">
            <a:gsLst>
              <a:gs pos="0">
                <a:srgbClr val="FEA361"/>
              </a:gs>
              <a:gs pos="97000">
                <a:srgbClr val="D82761"/>
              </a:gs>
            </a:gsLst>
            <a:path path="circle">
              <a:fillToRect l="50000" t="50000" r="50000" b="50000"/>
            </a:path>
            <a:tileRect/>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a:defRPr/>
            </a:pPr>
            <a:endParaRPr lang="zh-CN" altLang="en-US" sz="1350">
              <a:solidFill>
                <a:prstClr val="white"/>
              </a:solidFill>
              <a:cs typeface="+mn-ea"/>
              <a:sym typeface="+mn-lt"/>
            </a:endParaRPr>
          </a:p>
        </p:txBody>
      </p:sp>
      <p:sp>
        <p:nvSpPr>
          <p:cNvPr id="5" name="椭圆 4">
            <a:extLst>
              <a:ext uri="{FF2B5EF4-FFF2-40B4-BE49-F238E27FC236}">
                <a16:creationId xmlns:a16="http://schemas.microsoft.com/office/drawing/2014/main" id="{66BDBA20-307E-DC63-1D6D-CB2B469E9A95}"/>
              </a:ext>
            </a:extLst>
          </p:cNvPr>
          <p:cNvSpPr/>
          <p:nvPr/>
        </p:nvSpPr>
        <p:spPr>
          <a:xfrm>
            <a:off x="-158453" y="2565206"/>
            <a:ext cx="4946514" cy="4946514"/>
          </a:xfrm>
          <a:prstGeom prst="ellipse">
            <a:avLst/>
          </a:prstGeom>
          <a:noFill/>
          <a:ln w="0" cap="flat" cmpd="sng" algn="ctr">
            <a:gradFill>
              <a:gsLst>
                <a:gs pos="0">
                  <a:srgbClr val="FC9D61"/>
                </a:gs>
                <a:gs pos="100000">
                  <a:srgbClr val="DB3061"/>
                </a:gs>
              </a:gsLst>
              <a:lin ang="5400000" scaled="1"/>
            </a:grad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a:defRPr/>
            </a:pPr>
            <a:endParaRPr lang="zh-CN" altLang="en-US" sz="1350">
              <a:solidFill>
                <a:prstClr val="white"/>
              </a:solidFill>
              <a:cs typeface="+mn-ea"/>
              <a:sym typeface="+mn-lt"/>
            </a:endParaRPr>
          </a:p>
        </p:txBody>
      </p:sp>
      <p:sp>
        <p:nvSpPr>
          <p:cNvPr id="6" name="椭圆 5">
            <a:extLst>
              <a:ext uri="{FF2B5EF4-FFF2-40B4-BE49-F238E27FC236}">
                <a16:creationId xmlns:a16="http://schemas.microsoft.com/office/drawing/2014/main" id="{83A0DCD9-E302-5DD2-5E83-E147BE898E49}"/>
              </a:ext>
            </a:extLst>
          </p:cNvPr>
          <p:cNvSpPr/>
          <p:nvPr/>
        </p:nvSpPr>
        <p:spPr>
          <a:xfrm>
            <a:off x="-545482" y="2156454"/>
            <a:ext cx="5720571" cy="5720571"/>
          </a:xfrm>
          <a:prstGeom prst="ellipse">
            <a:avLst/>
          </a:prstGeom>
          <a:noFill/>
          <a:ln w="0" cap="flat" cmpd="sng" algn="ctr">
            <a:gradFill>
              <a:gsLst>
                <a:gs pos="0">
                  <a:srgbClr val="FC9D61"/>
                </a:gs>
                <a:gs pos="100000">
                  <a:srgbClr val="DB3061"/>
                </a:gs>
              </a:gsLst>
              <a:lin ang="5400000" scaled="1"/>
            </a:grad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a:defRPr/>
            </a:pPr>
            <a:endParaRPr lang="zh-CN" altLang="en-US" sz="1350">
              <a:solidFill>
                <a:prstClr val="white"/>
              </a:solidFill>
              <a:cs typeface="+mn-ea"/>
              <a:sym typeface="+mn-lt"/>
            </a:endParaRPr>
          </a:p>
        </p:txBody>
      </p:sp>
      <p:sp>
        <p:nvSpPr>
          <p:cNvPr id="8" name="椭圆 7">
            <a:extLst>
              <a:ext uri="{FF2B5EF4-FFF2-40B4-BE49-F238E27FC236}">
                <a16:creationId xmlns:a16="http://schemas.microsoft.com/office/drawing/2014/main" id="{42E3FB06-3B8E-1C42-B8F7-5DBF877514B4}"/>
              </a:ext>
            </a:extLst>
          </p:cNvPr>
          <p:cNvSpPr/>
          <p:nvPr/>
        </p:nvSpPr>
        <p:spPr>
          <a:xfrm>
            <a:off x="2678114" y="1404938"/>
            <a:ext cx="477837" cy="476250"/>
          </a:xfrm>
          <a:prstGeom prst="ellipse">
            <a:avLst/>
          </a:prstGeom>
          <a:solidFill>
            <a:schemeClr val="bg1"/>
          </a:soli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a:defRPr/>
            </a:pPr>
            <a:endParaRPr lang="zh-CN" altLang="en-US" sz="1350">
              <a:solidFill>
                <a:prstClr val="white"/>
              </a:solidFill>
              <a:cs typeface="+mn-ea"/>
              <a:sym typeface="+mn-lt"/>
            </a:endParaRPr>
          </a:p>
        </p:txBody>
      </p:sp>
      <p:sp>
        <p:nvSpPr>
          <p:cNvPr id="9" name="椭圆 8">
            <a:extLst>
              <a:ext uri="{FF2B5EF4-FFF2-40B4-BE49-F238E27FC236}">
                <a16:creationId xmlns:a16="http://schemas.microsoft.com/office/drawing/2014/main" id="{78AFC591-1FAC-1096-AE78-DE925BF0ACA4}"/>
              </a:ext>
            </a:extLst>
          </p:cNvPr>
          <p:cNvSpPr/>
          <p:nvPr/>
        </p:nvSpPr>
        <p:spPr>
          <a:xfrm rot="16591078">
            <a:off x="3600450" y="2825750"/>
            <a:ext cx="325438" cy="325438"/>
          </a:xfrm>
          <a:prstGeom prst="ellipse">
            <a:avLst/>
          </a:prstGeom>
          <a:gradFill>
            <a:gsLst>
              <a:gs pos="0">
                <a:srgbClr val="FC9D61"/>
              </a:gs>
              <a:gs pos="100000">
                <a:srgbClr val="DB3061"/>
              </a:gs>
            </a:gsLst>
            <a:lin ang="5400000" scaled="1"/>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a:defRPr/>
            </a:pPr>
            <a:endParaRPr lang="zh-CN" altLang="en-US" sz="1350">
              <a:solidFill>
                <a:prstClr val="white"/>
              </a:solidFill>
              <a:cs typeface="+mn-ea"/>
              <a:sym typeface="+mn-lt"/>
            </a:endParaRPr>
          </a:p>
        </p:txBody>
      </p:sp>
      <p:sp>
        <p:nvSpPr>
          <p:cNvPr id="10" name="椭圆 9">
            <a:extLst>
              <a:ext uri="{FF2B5EF4-FFF2-40B4-BE49-F238E27FC236}">
                <a16:creationId xmlns:a16="http://schemas.microsoft.com/office/drawing/2014/main" id="{1DC45799-D4D6-DB6B-B05D-FF3164A316E5}"/>
              </a:ext>
            </a:extLst>
          </p:cNvPr>
          <p:cNvSpPr/>
          <p:nvPr/>
        </p:nvSpPr>
        <p:spPr>
          <a:xfrm rot="16591078">
            <a:off x="5214144" y="3355181"/>
            <a:ext cx="146050" cy="147638"/>
          </a:xfrm>
          <a:prstGeom prst="ellipse">
            <a:avLst/>
          </a:prstGeom>
          <a:solidFill>
            <a:schemeClr val="bg1"/>
          </a:soli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a:defRPr/>
            </a:pPr>
            <a:endParaRPr lang="zh-CN" altLang="en-US" sz="1350">
              <a:solidFill>
                <a:prstClr val="white"/>
              </a:solidFill>
              <a:cs typeface="+mn-ea"/>
              <a:sym typeface="+mn-lt"/>
            </a:endParaRPr>
          </a:p>
        </p:txBody>
      </p:sp>
      <p:sp>
        <p:nvSpPr>
          <p:cNvPr id="11" name="椭圆 10">
            <a:extLst>
              <a:ext uri="{FF2B5EF4-FFF2-40B4-BE49-F238E27FC236}">
                <a16:creationId xmlns:a16="http://schemas.microsoft.com/office/drawing/2014/main" id="{A12E1B52-F724-C296-22E6-F1D8D2947F1C}"/>
              </a:ext>
            </a:extLst>
          </p:cNvPr>
          <p:cNvSpPr/>
          <p:nvPr/>
        </p:nvSpPr>
        <p:spPr>
          <a:xfrm rot="16591078">
            <a:off x="4641057" y="5349082"/>
            <a:ext cx="195262" cy="193675"/>
          </a:xfrm>
          <a:prstGeom prst="ellipse">
            <a:avLst/>
          </a:prstGeom>
          <a:gradFill>
            <a:gsLst>
              <a:gs pos="0">
                <a:srgbClr val="FC9D61"/>
              </a:gs>
              <a:gs pos="100000">
                <a:srgbClr val="DB3061"/>
              </a:gs>
            </a:gsLst>
            <a:lin ang="5400000" scaled="1"/>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a:defRPr/>
            </a:pPr>
            <a:endParaRPr lang="zh-CN" altLang="en-US" sz="1350">
              <a:solidFill>
                <a:prstClr val="white"/>
              </a:solidFill>
              <a:cs typeface="+mn-ea"/>
              <a:sym typeface="+mn-lt"/>
            </a:endParaRPr>
          </a:p>
        </p:txBody>
      </p:sp>
      <p:sp>
        <p:nvSpPr>
          <p:cNvPr id="12" name="椭圆 11">
            <a:extLst>
              <a:ext uri="{FF2B5EF4-FFF2-40B4-BE49-F238E27FC236}">
                <a16:creationId xmlns:a16="http://schemas.microsoft.com/office/drawing/2014/main" id="{27383921-EA01-4CA0-87D7-554AC2414158}"/>
              </a:ext>
            </a:extLst>
          </p:cNvPr>
          <p:cNvSpPr/>
          <p:nvPr/>
        </p:nvSpPr>
        <p:spPr>
          <a:xfrm>
            <a:off x="5476876" y="4633914"/>
            <a:ext cx="377825" cy="377825"/>
          </a:xfrm>
          <a:prstGeom prst="ellipse">
            <a:avLst/>
          </a:prstGeom>
          <a:solidFill>
            <a:schemeClr val="bg1"/>
          </a:soli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a:defRPr/>
            </a:pPr>
            <a:endParaRPr lang="zh-CN" altLang="en-US" sz="1350">
              <a:solidFill>
                <a:prstClr val="white"/>
              </a:solidFill>
              <a:cs typeface="+mn-ea"/>
              <a:sym typeface="+mn-lt"/>
            </a:endParaRPr>
          </a:p>
        </p:txBody>
      </p:sp>
      <p:sp>
        <p:nvSpPr>
          <p:cNvPr id="14" name="椭圆 13">
            <a:extLst>
              <a:ext uri="{FF2B5EF4-FFF2-40B4-BE49-F238E27FC236}">
                <a16:creationId xmlns:a16="http://schemas.microsoft.com/office/drawing/2014/main" id="{C8897BCA-2C3F-9473-4973-51EF31C5837F}"/>
              </a:ext>
            </a:extLst>
          </p:cNvPr>
          <p:cNvSpPr/>
          <p:nvPr/>
        </p:nvSpPr>
        <p:spPr>
          <a:xfrm>
            <a:off x="8937585" y="264805"/>
            <a:ext cx="1482250" cy="1482250"/>
          </a:xfrm>
          <a:prstGeom prst="ellipse">
            <a:avLst/>
          </a:prstGeom>
          <a:gradFill flip="none" rotWithShape="1">
            <a:gsLst>
              <a:gs pos="100000">
                <a:srgbClr val="FC9D61"/>
              </a:gs>
              <a:gs pos="0">
                <a:srgbClr val="DB3061"/>
              </a:gs>
            </a:gsLst>
            <a:path path="circle">
              <a:fillToRect t="100000" r="100000"/>
            </a:path>
            <a:tileRect l="-100000" b="-100000"/>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a:defRPr/>
            </a:pPr>
            <a:endParaRPr lang="zh-CN" altLang="en-US" sz="1350">
              <a:solidFill>
                <a:prstClr val="white"/>
              </a:solidFill>
              <a:cs typeface="+mn-ea"/>
              <a:sym typeface="+mn-lt"/>
            </a:endParaRPr>
          </a:p>
        </p:txBody>
      </p:sp>
      <p:sp>
        <p:nvSpPr>
          <p:cNvPr id="19" name="椭圆 18">
            <a:extLst>
              <a:ext uri="{FF2B5EF4-FFF2-40B4-BE49-F238E27FC236}">
                <a16:creationId xmlns:a16="http://schemas.microsoft.com/office/drawing/2014/main" id="{71ACBEFD-A064-C436-6912-1B047DEB8676}"/>
              </a:ext>
            </a:extLst>
          </p:cNvPr>
          <p:cNvSpPr/>
          <p:nvPr/>
        </p:nvSpPr>
        <p:spPr>
          <a:xfrm rot="9216396">
            <a:off x="4851606" y="1170744"/>
            <a:ext cx="842380" cy="842380"/>
          </a:xfrm>
          <a:prstGeom prst="ellipse">
            <a:avLst/>
          </a:prstGeom>
          <a:gradFill flip="none" rotWithShape="1">
            <a:gsLst>
              <a:gs pos="100000">
                <a:srgbClr val="FC9D61"/>
              </a:gs>
              <a:gs pos="0">
                <a:srgbClr val="DB3061"/>
              </a:gs>
            </a:gsLst>
            <a:path path="circle">
              <a:fillToRect t="100000" r="100000"/>
            </a:path>
            <a:tileRect l="-100000" b="-100000"/>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a:defRPr/>
            </a:pPr>
            <a:endParaRPr lang="zh-CN" altLang="en-US" sz="1350">
              <a:solidFill>
                <a:prstClr val="white"/>
              </a:solidFill>
              <a:cs typeface="+mn-ea"/>
              <a:sym typeface="+mn-lt"/>
            </a:endParaRPr>
          </a:p>
        </p:txBody>
      </p:sp>
      <p:sp>
        <p:nvSpPr>
          <p:cNvPr id="29" name="椭圆 28">
            <a:extLst>
              <a:ext uri="{FF2B5EF4-FFF2-40B4-BE49-F238E27FC236}">
                <a16:creationId xmlns:a16="http://schemas.microsoft.com/office/drawing/2014/main" id="{E2456A7F-6EEA-B57D-F31A-EE434D18B82F}"/>
              </a:ext>
            </a:extLst>
          </p:cNvPr>
          <p:cNvSpPr/>
          <p:nvPr/>
        </p:nvSpPr>
        <p:spPr>
          <a:xfrm rot="16374775">
            <a:off x="10430125" y="5732492"/>
            <a:ext cx="415465" cy="415465"/>
          </a:xfrm>
          <a:prstGeom prst="ellipse">
            <a:avLst/>
          </a:prstGeom>
          <a:gradFill flip="none" rotWithShape="1">
            <a:gsLst>
              <a:gs pos="100000">
                <a:srgbClr val="FC9D61"/>
              </a:gs>
              <a:gs pos="0">
                <a:srgbClr val="DB3061"/>
              </a:gs>
            </a:gsLst>
            <a:path path="circle">
              <a:fillToRect t="100000" r="100000"/>
            </a:path>
            <a:tileRect l="-100000" b="-100000"/>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a:defRPr/>
            </a:pPr>
            <a:endParaRPr lang="zh-CN" altLang="en-US" sz="1350">
              <a:solidFill>
                <a:prstClr val="white"/>
              </a:solidFill>
              <a:cs typeface="+mn-ea"/>
              <a:sym typeface="+mn-lt"/>
            </a:endParaRPr>
          </a:p>
        </p:txBody>
      </p:sp>
      <p:sp>
        <p:nvSpPr>
          <p:cNvPr id="42" name="标题 1">
            <a:extLst>
              <a:ext uri="{FF2B5EF4-FFF2-40B4-BE49-F238E27FC236}">
                <a16:creationId xmlns:a16="http://schemas.microsoft.com/office/drawing/2014/main" id="{05C2D2BA-B2FC-BE42-6255-C7702D6B549F}"/>
              </a:ext>
            </a:extLst>
          </p:cNvPr>
          <p:cNvSpPr txBox="1">
            <a:spLocks/>
          </p:cNvSpPr>
          <p:nvPr/>
        </p:nvSpPr>
        <p:spPr>
          <a:xfrm>
            <a:off x="6470650" y="4144963"/>
            <a:ext cx="3867150" cy="677862"/>
          </a:xfrm>
          <a:prstGeom prst="rect">
            <a:avLst/>
          </a:prstGeom>
        </p:spPr>
        <p:txBody>
          <a:bodyPr lIns="68580" tIns="34290" rIns="68580" bIns="34290"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altLang="zh-CN" sz="7200" b="1" spc="450" dirty="0">
                <a:solidFill>
                  <a:schemeClr val="accent6"/>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sym typeface="+mn-lt"/>
              </a:rPr>
              <a:t>THANK YOU !!!</a:t>
            </a:r>
            <a:endParaRPr lang="zh-CN" altLang="en-US" sz="7200" b="1" spc="450" dirty="0">
              <a:solidFill>
                <a:schemeClr val="accent6"/>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sym typeface="+mn-lt"/>
            </a:endParaRPr>
          </a:p>
        </p:txBody>
      </p:sp>
      <p:pic>
        <p:nvPicPr>
          <p:cNvPr id="56351" name="Picture 42">
            <a:extLst>
              <a:ext uri="{FF2B5EF4-FFF2-40B4-BE49-F238E27FC236}">
                <a16:creationId xmlns:a16="http://schemas.microsoft.com/office/drawing/2014/main" id="{B7A71CE1-629A-9688-21EA-9D6E79387E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56689" y="488950"/>
            <a:ext cx="1163637"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52" name="Picture 43">
            <a:extLst>
              <a:ext uri="{FF2B5EF4-FFF2-40B4-BE49-F238E27FC236}">
                <a16:creationId xmlns:a16="http://schemas.microsoft.com/office/drawing/2014/main" id="{0249D2E1-584B-33E8-CDF6-C9939A59B1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3727450"/>
            <a:ext cx="2528888"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53" name="Picture 44">
            <a:extLst>
              <a:ext uri="{FF2B5EF4-FFF2-40B4-BE49-F238E27FC236}">
                <a16:creationId xmlns:a16="http://schemas.microsoft.com/office/drawing/2014/main" id="{E51B7077-6D40-811A-F42A-80AD933DA95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55150" y="4813300"/>
            <a:ext cx="9080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54" name="Picture 45">
            <a:extLst>
              <a:ext uri="{FF2B5EF4-FFF2-40B4-BE49-F238E27FC236}">
                <a16:creationId xmlns:a16="http://schemas.microsoft.com/office/drawing/2014/main" id="{8E393B68-261E-9B84-F043-2A36D8C9D5A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09776" y="1692276"/>
            <a:ext cx="1025525"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iterate type="lt">
                                    <p:tmPct val="0"/>
                                  </p:iterate>
                                  <p:childTnLst>
                                    <p:set>
                                      <p:cBhvr>
                                        <p:cTn id="6" dur="1" fill="hold">
                                          <p:stCondLst>
                                            <p:cond delay="0"/>
                                          </p:stCondLst>
                                        </p:cTn>
                                        <p:tgtEl>
                                          <p:spTgt spid="42"/>
                                        </p:tgtEl>
                                        <p:attrNameLst>
                                          <p:attrName>style.visibility</p:attrName>
                                        </p:attrNameLst>
                                      </p:cBhvr>
                                      <p:to>
                                        <p:strVal val="visible"/>
                                      </p:to>
                                    </p:set>
                                    <p:animEffect transition="in" filter="randombar(horizontal)">
                                      <p:cBhvr>
                                        <p:cTn id="7" dur="750"/>
                                        <p:tgtEl>
                                          <p:spTgt spid="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4" presetClass="emph" presetSubtype="0" fill="hold" nodeType="clickEffect">
                                  <p:stCondLst>
                                    <p:cond delay="0"/>
                                  </p:stCondLst>
                                  <p:iterate type="lt">
                                    <p:tmPct val="10000"/>
                                  </p:iterate>
                                  <p:childTnLst>
                                    <p:animMotion origin="layout" path="M 1.66667E-6 4.44444E-6 L 1.66667E-6 -0.07223 " pathEditMode="relative" rAng="0" ptsTypes="AA">
                                      <p:cBhvr>
                                        <p:cTn id="11" dur="250" accel="50000" decel="50000" autoRev="1" fill="hold">
                                          <p:stCondLst>
                                            <p:cond delay="0"/>
                                          </p:stCondLst>
                                        </p:cTn>
                                        <p:tgtEl>
                                          <p:spTgt spid="42"/>
                                        </p:tgtEl>
                                        <p:attrNameLst>
                                          <p:attrName>ppt_x</p:attrName>
                                          <p:attrName>ppt_y</p:attrName>
                                        </p:attrNameLst>
                                      </p:cBhvr>
                                      <p:rCtr x="0" y="-3611"/>
                                    </p:animMotion>
                                    <p:animRot by="1500000">
                                      <p:cBhvr>
                                        <p:cTn id="12" dur="125" fill="hold">
                                          <p:stCondLst>
                                            <p:cond delay="0"/>
                                          </p:stCondLst>
                                        </p:cTn>
                                        <p:tgtEl>
                                          <p:spTgt spid="42"/>
                                        </p:tgtEl>
                                        <p:attrNameLst>
                                          <p:attrName>r</p:attrName>
                                        </p:attrNameLst>
                                      </p:cBhvr>
                                    </p:animRot>
                                    <p:animRot by="-1500000">
                                      <p:cBhvr>
                                        <p:cTn id="13" dur="125" fill="hold">
                                          <p:stCondLst>
                                            <p:cond delay="125"/>
                                          </p:stCondLst>
                                        </p:cTn>
                                        <p:tgtEl>
                                          <p:spTgt spid="42"/>
                                        </p:tgtEl>
                                        <p:attrNameLst>
                                          <p:attrName>r</p:attrName>
                                        </p:attrNameLst>
                                      </p:cBhvr>
                                    </p:animRot>
                                    <p:animRot by="-1500000">
                                      <p:cBhvr>
                                        <p:cTn id="14" dur="125" fill="hold">
                                          <p:stCondLst>
                                            <p:cond delay="250"/>
                                          </p:stCondLst>
                                        </p:cTn>
                                        <p:tgtEl>
                                          <p:spTgt spid="42"/>
                                        </p:tgtEl>
                                        <p:attrNameLst>
                                          <p:attrName>r</p:attrName>
                                        </p:attrNameLst>
                                      </p:cBhvr>
                                    </p:animRot>
                                    <p:animRot by="1500000">
                                      <p:cBhvr>
                                        <p:cTn id="15" dur="125" fill="hold">
                                          <p:stCondLst>
                                            <p:cond delay="375"/>
                                          </p:stCondLst>
                                        </p:cTn>
                                        <p:tgtEl>
                                          <p:spTgt spid="4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878806A2-2213-E02B-A057-6E50F60CC619}"/>
              </a:ext>
            </a:extLst>
          </p:cNvPr>
          <p:cNvSpPr>
            <a:spLocks noGrp="1"/>
          </p:cNvSpPr>
          <p:nvPr>
            <p:ph type="body" sz="half" idx="2"/>
          </p:nvPr>
        </p:nvSpPr>
        <p:spPr>
          <a:xfrm>
            <a:off x="566058" y="1409314"/>
            <a:ext cx="7173232" cy="1435486"/>
          </a:xfrm>
        </p:spPr>
        <p:txBody>
          <a:bodyPr>
            <a:normAutofit/>
          </a:bodyPr>
          <a:lstStyle/>
          <a:p>
            <a:pPr algn="just"/>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SGK,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37.1 ,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kinh</a:t>
            </a:r>
            <a:endParaRPr lang="en-US" sz="2800" dirty="0">
              <a:latin typeface="Times New Roman" panose="02020603050405020304" pitchFamily="18" charset="0"/>
              <a:cs typeface="Times New Roman" panose="02020603050405020304" pitchFamily="18" charset="0"/>
            </a:endParaRPr>
          </a:p>
        </p:txBody>
      </p:sp>
      <p:pic>
        <p:nvPicPr>
          <p:cNvPr id="1026" name="Picture 2">
            <a:extLst>
              <a:ext uri="{FF2B5EF4-FFF2-40B4-BE49-F238E27FC236}">
                <a16:creationId xmlns:a16="http://schemas.microsoft.com/office/drawing/2014/main" id="{0AEFF4E7-5670-354F-8041-DE13436001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8658" t="60481" r="8483" b="7467"/>
          <a:stretch/>
        </p:blipFill>
        <p:spPr bwMode="auto">
          <a:xfrm>
            <a:off x="7986028" y="1264170"/>
            <a:ext cx="3886652" cy="536403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e 10">
            <a:extLst>
              <a:ext uri="{FF2B5EF4-FFF2-40B4-BE49-F238E27FC236}">
                <a16:creationId xmlns:a16="http://schemas.microsoft.com/office/drawing/2014/main" id="{D5CF0C24-CB25-82D7-45B2-6D1EB0C357B1}"/>
              </a:ext>
            </a:extLst>
          </p:cNvPr>
          <p:cNvGraphicFramePr>
            <a:graphicFrameLocks noGrp="1"/>
          </p:cNvGraphicFramePr>
          <p:nvPr>
            <p:extLst>
              <p:ext uri="{D42A27DB-BD31-4B8C-83A1-F6EECF244321}">
                <p14:modId xmlns:p14="http://schemas.microsoft.com/office/powerpoint/2010/main" val="2286455720"/>
              </p:ext>
            </p:extLst>
          </p:nvPr>
        </p:nvGraphicFramePr>
        <p:xfrm>
          <a:off x="566057" y="2844800"/>
          <a:ext cx="7315199" cy="3432556"/>
        </p:xfrm>
        <a:graphic>
          <a:graphicData uri="http://schemas.openxmlformats.org/drawingml/2006/table">
            <a:tbl>
              <a:tblPr firstRow="1" firstCol="1" bandRow="1">
                <a:tableStyleId>{912C8C85-51F0-491E-9774-3900AFEF0FD7}</a:tableStyleId>
              </a:tblPr>
              <a:tblGrid>
                <a:gridCol w="4949372">
                  <a:extLst>
                    <a:ext uri="{9D8B030D-6E8A-4147-A177-3AD203B41FA5}">
                      <a16:colId xmlns:a16="http://schemas.microsoft.com/office/drawing/2014/main" val="285026708"/>
                    </a:ext>
                  </a:extLst>
                </a:gridCol>
                <a:gridCol w="2365827">
                  <a:extLst>
                    <a:ext uri="{9D8B030D-6E8A-4147-A177-3AD203B41FA5}">
                      <a16:colId xmlns:a16="http://schemas.microsoft.com/office/drawing/2014/main" val="3673354005"/>
                    </a:ext>
                  </a:extLst>
                </a:gridCol>
              </a:tblGrid>
              <a:tr h="0">
                <a:tc>
                  <a:txBody>
                    <a:bodyPr/>
                    <a:lstStyle/>
                    <a:p>
                      <a:pPr indent="254000" algn="ctr">
                        <a:lnSpc>
                          <a:spcPct val="115000"/>
                        </a:lnSpc>
                        <a:spcAft>
                          <a:spcPts val="600"/>
                        </a:spcAft>
                      </a:pPr>
                      <a:r>
                        <a:rPr lang="nl-NL" sz="2800" dirty="0">
                          <a:effectLst/>
                          <a:latin typeface="Times New Roman" panose="02020603050405020304" pitchFamily="18" charset="0"/>
                          <a:cs typeface="Times New Roman" panose="02020603050405020304" pitchFamily="18" charset="0"/>
                        </a:rPr>
                        <a:t>Cấu tạo</a:t>
                      </a:r>
                      <a:endParaRPr lang="en-US" sz="2800" dirty="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68580" marR="68580" marT="0" marB="0"/>
                </a:tc>
                <a:tc>
                  <a:txBody>
                    <a:bodyPr/>
                    <a:lstStyle/>
                    <a:p>
                      <a:pPr indent="254000" algn="ctr">
                        <a:lnSpc>
                          <a:spcPct val="115000"/>
                        </a:lnSpc>
                        <a:spcAft>
                          <a:spcPts val="600"/>
                        </a:spcAft>
                      </a:pPr>
                      <a:r>
                        <a:rPr lang="nl-NL" sz="2800" dirty="0">
                          <a:effectLst/>
                          <a:latin typeface="Times New Roman" panose="02020603050405020304" pitchFamily="18" charset="0"/>
                          <a:cs typeface="Times New Roman" panose="02020603050405020304" pitchFamily="18" charset="0"/>
                        </a:rPr>
                        <a:t>Chức năng</a:t>
                      </a:r>
                      <a:endParaRPr lang="en-US" sz="2800" dirty="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84564336"/>
                  </a:ext>
                </a:extLst>
              </a:tr>
              <a:tr h="0">
                <a:tc>
                  <a:txBody>
                    <a:bodyPr/>
                    <a:lstStyle/>
                    <a:p>
                      <a:pPr marL="0" indent="0" algn="just">
                        <a:lnSpc>
                          <a:spcPct val="115000"/>
                        </a:lnSpc>
                        <a:spcAft>
                          <a:spcPts val="600"/>
                        </a:spcAft>
                      </a:pP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Não</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nằm</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trong</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hộp</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sọ</a:t>
                      </a:r>
                      <a:r>
                        <a:rPr lang="en-US" sz="2800" b="0" dirty="0">
                          <a:effectLst/>
                          <a:latin typeface="Times New Roman" panose="02020603050405020304" pitchFamily="18" charset="0"/>
                          <a:cs typeface="Times New Roman" panose="02020603050405020304" pitchFamily="18" charset="0"/>
                        </a:rPr>
                        <a:t> </a:t>
                      </a:r>
                    </a:p>
                    <a:p>
                      <a:pPr algn="just">
                        <a:lnSpc>
                          <a:spcPct val="115000"/>
                        </a:lnSpc>
                      </a:pP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Tủy</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sống</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nằm</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trong</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cột</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sống</a:t>
                      </a:r>
                      <a:endParaRPr lang="en-US" sz="2800" b="0" dirty="0">
                        <a:effectLst/>
                        <a:latin typeface="Times New Roman" panose="02020603050405020304" pitchFamily="18" charset="0"/>
                        <a:cs typeface="Times New Roman" panose="02020603050405020304" pitchFamily="18" charset="0"/>
                      </a:endParaRPr>
                    </a:p>
                    <a:p>
                      <a:pPr algn="just">
                        <a:lnSpc>
                          <a:spcPct val="115000"/>
                        </a:lnSpc>
                      </a:pP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Dây</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thần</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kinh</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phân</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bố</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khắp</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cơ</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thể</a:t>
                      </a:r>
                      <a:r>
                        <a:rPr lang="en-US" sz="2800" b="0" dirty="0">
                          <a:effectLst/>
                          <a:latin typeface="Times New Roman" panose="02020603050405020304" pitchFamily="18" charset="0"/>
                          <a:cs typeface="Times New Roman" panose="02020603050405020304" pitchFamily="18" charset="0"/>
                        </a:rPr>
                        <a:t> </a:t>
                      </a:r>
                    </a:p>
                    <a:p>
                      <a:pPr marL="0" indent="0" algn="just">
                        <a:lnSpc>
                          <a:spcPct val="115000"/>
                        </a:lnSpc>
                        <a:spcAft>
                          <a:spcPts val="600"/>
                        </a:spcAft>
                      </a:pP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Hạch</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thần</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kinh</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nằm</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rải</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rác</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và</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nối</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với</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các</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dây</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thần</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kinh</a:t>
                      </a:r>
                      <a:r>
                        <a:rPr lang="en-US" sz="2800" b="0" dirty="0">
                          <a:effectLst/>
                          <a:latin typeface="Times New Roman" panose="02020603050405020304" pitchFamily="18" charset="0"/>
                          <a:cs typeface="Times New Roman" panose="02020603050405020304" pitchFamily="18" charset="0"/>
                        </a:rPr>
                        <a:t>.</a:t>
                      </a:r>
                      <a:endParaRPr lang="en-US" sz="2800" b="0" dirty="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just">
                        <a:lnSpc>
                          <a:spcPct val="115000"/>
                        </a:lnSpc>
                        <a:spcAft>
                          <a:spcPts val="1000"/>
                        </a:spcAft>
                      </a:pPr>
                      <a:r>
                        <a:rPr lang="nl-NL" sz="2800">
                          <a:effectLst/>
                          <a:latin typeface="Times New Roman" panose="02020603050405020304" pitchFamily="18" charset="0"/>
                          <a:cs typeface="Times New Roman" panose="02020603050405020304" pitchFamily="18" charset="0"/>
                        </a:rPr>
                        <a:t>                                                                                                             </a:t>
                      </a:r>
                      <a:endParaRPr lang="en-US" sz="2800" dirty="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642649143"/>
                  </a:ext>
                </a:extLst>
              </a:tr>
            </a:tbl>
          </a:graphicData>
        </a:graphic>
      </p:graphicFrame>
      <p:sp>
        <p:nvSpPr>
          <p:cNvPr id="2" name="Text Placeholder 8">
            <a:extLst>
              <a:ext uri="{FF2B5EF4-FFF2-40B4-BE49-F238E27FC236}">
                <a16:creationId xmlns:a16="http://schemas.microsoft.com/office/drawing/2014/main" id="{01F87989-1A9B-5C33-9056-5C5205BB60DB}"/>
              </a:ext>
            </a:extLst>
          </p:cNvPr>
          <p:cNvSpPr txBox="1">
            <a:spLocks/>
          </p:cNvSpPr>
          <p:nvPr/>
        </p:nvSpPr>
        <p:spPr>
          <a:xfrm>
            <a:off x="5448257" y="3429000"/>
            <a:ext cx="2432999" cy="2503105"/>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360"/>
              </a:spcBef>
              <a:buFont typeface="Arial" panose="020B0604020202020204" pitchFamily="34" charset="0"/>
              <a:buNone/>
              <a:defRPr sz="1600" kern="1200">
                <a:solidFill>
                  <a:schemeClr val="accent6"/>
                </a:solidFill>
                <a:latin typeface="+mn-lt"/>
                <a:ea typeface="+mn-ea"/>
                <a:cs typeface="+mn-cs"/>
              </a:defRPr>
            </a:lvl1pPr>
            <a:lvl2pPr marL="457200" indent="0" algn="l" defTabSz="914400" rtl="0" eaLnBrk="1" latinLnBrk="0" hangingPunct="1">
              <a:lnSpc>
                <a:spcPct val="100000"/>
              </a:lnSpc>
              <a:spcBef>
                <a:spcPts val="360"/>
              </a:spcBef>
              <a:buFont typeface="Arial" panose="020B0604020202020204" pitchFamily="34" charset="0"/>
              <a:buNone/>
              <a:defRPr sz="1400" kern="1200">
                <a:solidFill>
                  <a:schemeClr val="accent6"/>
                </a:solidFill>
                <a:latin typeface="+mn-lt"/>
                <a:ea typeface="+mn-ea"/>
                <a:cs typeface="+mn-cs"/>
              </a:defRPr>
            </a:lvl2pPr>
            <a:lvl3pPr marL="914400" indent="0" algn="l" defTabSz="914400" rtl="0" eaLnBrk="1" latinLnBrk="0" hangingPunct="1">
              <a:lnSpc>
                <a:spcPct val="100000"/>
              </a:lnSpc>
              <a:spcBef>
                <a:spcPts val="360"/>
              </a:spcBef>
              <a:buFont typeface="Arial" panose="020B0604020202020204" pitchFamily="34" charset="0"/>
              <a:buNone/>
              <a:defRPr sz="1200" kern="1200">
                <a:solidFill>
                  <a:schemeClr val="accent6"/>
                </a:solidFill>
                <a:latin typeface="+mn-lt"/>
                <a:ea typeface="+mn-ea"/>
                <a:cs typeface="+mn-cs"/>
              </a:defRPr>
            </a:lvl3pPr>
            <a:lvl4pPr marL="1371600" indent="0" algn="l" defTabSz="914400" rtl="0" eaLnBrk="1" latinLnBrk="0" hangingPunct="1">
              <a:lnSpc>
                <a:spcPct val="100000"/>
              </a:lnSpc>
              <a:spcBef>
                <a:spcPts val="360"/>
              </a:spcBef>
              <a:buFont typeface="Arial" panose="020B0604020202020204" pitchFamily="34" charset="0"/>
              <a:buNone/>
              <a:defRPr sz="1000" kern="1200">
                <a:solidFill>
                  <a:schemeClr val="accent6"/>
                </a:solidFill>
                <a:latin typeface="+mn-lt"/>
                <a:ea typeface="+mn-ea"/>
                <a:cs typeface="+mn-cs"/>
              </a:defRPr>
            </a:lvl4pPr>
            <a:lvl5pPr marL="1828800" indent="0" algn="l" defTabSz="914400" rtl="0" eaLnBrk="1" latinLnBrk="0" hangingPunct="1">
              <a:lnSpc>
                <a:spcPct val="100000"/>
              </a:lnSpc>
              <a:spcBef>
                <a:spcPts val="360"/>
              </a:spcBef>
              <a:buFont typeface="Arial" panose="020B0604020202020204" pitchFamily="34" charset="0"/>
              <a:buNone/>
              <a:defRPr sz="1000" kern="1200">
                <a:solidFill>
                  <a:schemeClr val="accent6"/>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just"/>
            <a:r>
              <a:rPr lang="nl-NL" sz="2800">
                <a:latin typeface="Times New Roman" panose="02020603050405020304" pitchFamily="18" charset="0"/>
                <a:cs typeface="Times New Roman" panose="02020603050405020304" pitchFamily="18" charset="0"/>
              </a:rPr>
              <a:t>Điều khiển, điều hòa, phối hợp hoạt động các cơ quan trong cơ thể</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6660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D43D3EC-086E-1D71-A00F-AF46ACF51924}"/>
              </a:ext>
            </a:extLst>
          </p:cNvPr>
          <p:cNvSpPr>
            <a:spLocks noGrp="1"/>
          </p:cNvSpPr>
          <p:nvPr>
            <p:ph type="body" sz="half" idx="2"/>
          </p:nvPr>
        </p:nvSpPr>
        <p:spPr>
          <a:xfrm>
            <a:off x="566058" y="1185057"/>
            <a:ext cx="4271413" cy="513115"/>
          </a:xfrm>
        </p:spPr>
        <p:txBody>
          <a:bodyPr anchor="ctr">
            <a:noAutofit/>
          </a:bodyPr>
          <a:lstStyle/>
          <a:p>
            <a:r>
              <a:rPr lang="en-US" sz="2800" b="1" dirty="0" err="1">
                <a:solidFill>
                  <a:srgbClr val="FF0000"/>
                </a:solidFill>
              </a:rPr>
              <a:t>Kết</a:t>
            </a:r>
            <a:r>
              <a:rPr lang="en-US" sz="2800" b="1" dirty="0">
                <a:solidFill>
                  <a:srgbClr val="FF0000"/>
                </a:solidFill>
              </a:rPr>
              <a:t> </a:t>
            </a:r>
            <a:r>
              <a:rPr lang="en-US" sz="2800" b="1" dirty="0" err="1">
                <a:solidFill>
                  <a:srgbClr val="FF0000"/>
                </a:solidFill>
              </a:rPr>
              <a:t>luận</a:t>
            </a:r>
            <a:r>
              <a:rPr lang="en-US" sz="2800" b="1" dirty="0">
                <a:solidFill>
                  <a:srgbClr val="FF0000"/>
                </a:solidFill>
              </a:rPr>
              <a:t>: </a:t>
            </a:r>
          </a:p>
        </p:txBody>
      </p:sp>
      <p:sp>
        <p:nvSpPr>
          <p:cNvPr id="6" name="TextBox 5">
            <a:extLst>
              <a:ext uri="{FF2B5EF4-FFF2-40B4-BE49-F238E27FC236}">
                <a16:creationId xmlns:a16="http://schemas.microsoft.com/office/drawing/2014/main" id="{ECC6D9F4-E08E-4634-1E65-F65A5E952799}"/>
              </a:ext>
            </a:extLst>
          </p:cNvPr>
          <p:cNvSpPr txBox="1"/>
          <p:nvPr/>
        </p:nvSpPr>
        <p:spPr>
          <a:xfrm>
            <a:off x="566058" y="1732760"/>
            <a:ext cx="7315199" cy="3444789"/>
          </a:xfrm>
          <a:prstGeom prst="rect">
            <a:avLst/>
          </a:prstGeom>
          <a:noFill/>
        </p:spPr>
        <p:txBody>
          <a:bodyPr wrap="square">
            <a:spAutoFit/>
          </a:bodyPr>
          <a:lstStyle/>
          <a:p>
            <a:pPr marL="114300" algn="just">
              <a:lnSpc>
                <a:spcPct val="115000"/>
              </a:lnSpc>
            </a:pPr>
            <a:r>
              <a:rPr lang="nl-NL" sz="3200" i="1" dirty="0">
                <a:solidFill>
                  <a:srgbClr val="FF0000"/>
                </a:solidFill>
                <a:effectLst/>
                <a:latin typeface="Times New Roman" panose="02020603050405020304" pitchFamily="18" charset="0"/>
                <a:ea typeface="Times New Roman" panose="02020603050405020304" pitchFamily="18" charset="0"/>
              </a:rPr>
              <a:t>Hệ thần kinh ở người:</a:t>
            </a:r>
            <a:endParaRPr lang="en-US" sz="3200" dirty="0">
              <a:solidFill>
                <a:srgbClr val="FF0000"/>
              </a:solidFill>
              <a:effectLst/>
              <a:latin typeface="Times New Roman" panose="02020603050405020304" pitchFamily="18" charset="0"/>
              <a:ea typeface="Times New Roman" panose="02020603050405020304" pitchFamily="18" charset="0"/>
            </a:endParaRPr>
          </a:p>
          <a:p>
            <a:pPr marL="114300" algn="just">
              <a:lnSpc>
                <a:spcPct val="115000"/>
              </a:lnSpc>
            </a:pPr>
            <a:r>
              <a:rPr lang="nl-NL" sz="3200" i="1">
                <a:solidFill>
                  <a:srgbClr val="FF0000"/>
                </a:solidFill>
                <a:effectLst/>
                <a:latin typeface="Times New Roman" panose="02020603050405020304" pitchFamily="18" charset="0"/>
                <a:ea typeface="Times New Roman" panose="02020603050405020304" pitchFamily="18" charset="0"/>
              </a:rPr>
              <a:t>-Cấu tạo</a:t>
            </a:r>
            <a:r>
              <a:rPr lang="nl-NL" sz="3200" i="1" dirty="0">
                <a:solidFill>
                  <a:srgbClr val="FF0000"/>
                </a:solidFill>
                <a:effectLst/>
                <a:latin typeface="Times New Roman" panose="02020603050405020304" pitchFamily="18" charset="0"/>
                <a:ea typeface="Times New Roman" panose="02020603050405020304" pitchFamily="18" charset="0"/>
              </a:rPr>
              <a:t>: hình ống, gồm 2 phần</a:t>
            </a:r>
            <a:r>
              <a:rPr lang="nl-NL" sz="3200" i="1">
                <a:solidFill>
                  <a:srgbClr val="FF0000"/>
                </a:solidFill>
                <a:effectLst/>
                <a:latin typeface="Times New Roman" panose="02020603050405020304" pitchFamily="18" charset="0"/>
                <a:ea typeface="Times New Roman" panose="02020603050405020304" pitchFamily="18" charset="0"/>
              </a:rPr>
              <a:t>: </a:t>
            </a:r>
          </a:p>
          <a:p>
            <a:pPr marL="114300" algn="just">
              <a:lnSpc>
                <a:spcPct val="115000"/>
              </a:lnSpc>
            </a:pPr>
            <a:r>
              <a:rPr lang="nl-NL" sz="3200" i="1">
                <a:solidFill>
                  <a:srgbClr val="FF0000"/>
                </a:solidFill>
                <a:effectLst/>
                <a:latin typeface="Times New Roman" panose="02020603050405020304" pitchFamily="18" charset="0"/>
                <a:ea typeface="Times New Roman" panose="02020603050405020304" pitchFamily="18" charset="0"/>
              </a:rPr>
              <a:t>+Bộ </a:t>
            </a:r>
            <a:r>
              <a:rPr lang="nl-NL" sz="3200" i="1" dirty="0">
                <a:solidFill>
                  <a:srgbClr val="FF0000"/>
                </a:solidFill>
                <a:effectLst/>
                <a:latin typeface="Times New Roman" panose="02020603050405020304" pitchFamily="18" charset="0"/>
                <a:ea typeface="Times New Roman" panose="02020603050405020304" pitchFamily="18" charset="0"/>
              </a:rPr>
              <a:t>phận trung ương (não, tủy sống</a:t>
            </a:r>
            <a:r>
              <a:rPr lang="nl-NL" sz="3200" i="1">
                <a:solidFill>
                  <a:srgbClr val="FF0000"/>
                </a:solidFill>
                <a:latin typeface="Times New Roman" panose="02020603050405020304" pitchFamily="18" charset="0"/>
                <a:ea typeface="Times New Roman" panose="02020603050405020304" pitchFamily="18" charset="0"/>
              </a:rPr>
              <a:t>)</a:t>
            </a:r>
            <a:r>
              <a:rPr lang="nl-NL" sz="3200" i="1">
                <a:solidFill>
                  <a:srgbClr val="FF0000"/>
                </a:solidFill>
                <a:effectLst/>
                <a:latin typeface="Times New Roman" panose="02020603050405020304" pitchFamily="18" charset="0"/>
                <a:ea typeface="Times New Roman" panose="02020603050405020304" pitchFamily="18" charset="0"/>
              </a:rPr>
              <a:t>                          + Bộ </a:t>
            </a:r>
            <a:r>
              <a:rPr lang="nl-NL" sz="3200" i="1" dirty="0">
                <a:solidFill>
                  <a:srgbClr val="FF0000"/>
                </a:solidFill>
                <a:effectLst/>
                <a:latin typeface="Times New Roman" panose="02020603050405020304" pitchFamily="18" charset="0"/>
                <a:ea typeface="Times New Roman" panose="02020603050405020304" pitchFamily="18" charset="0"/>
              </a:rPr>
              <a:t>phận ngoại biên (dây TK, hạch TK)</a:t>
            </a:r>
            <a:endParaRPr lang="en-US" sz="3200" dirty="0">
              <a:solidFill>
                <a:srgbClr val="FF0000"/>
              </a:solidFill>
              <a:effectLst/>
              <a:latin typeface="Times New Roman" panose="02020603050405020304" pitchFamily="18" charset="0"/>
              <a:ea typeface="Times New Roman" panose="02020603050405020304" pitchFamily="18" charset="0"/>
            </a:endParaRPr>
          </a:p>
          <a:p>
            <a:pPr marL="114300" algn="just">
              <a:lnSpc>
                <a:spcPct val="115000"/>
              </a:lnSpc>
              <a:spcAft>
                <a:spcPts val="1000"/>
              </a:spcAft>
            </a:pPr>
            <a:r>
              <a:rPr lang="nl-NL" sz="3200" i="1">
                <a:solidFill>
                  <a:srgbClr val="0070C0"/>
                </a:solidFill>
                <a:effectLst/>
                <a:latin typeface="Times New Roman" panose="02020603050405020304" pitchFamily="18" charset="0"/>
                <a:ea typeface="Times New Roman" panose="02020603050405020304" pitchFamily="18" charset="0"/>
              </a:rPr>
              <a:t>-Chức </a:t>
            </a:r>
            <a:r>
              <a:rPr lang="nl-NL" sz="3200" i="1" dirty="0">
                <a:solidFill>
                  <a:srgbClr val="0070C0"/>
                </a:solidFill>
                <a:effectLst/>
                <a:latin typeface="Times New Roman" panose="02020603050405020304" pitchFamily="18" charset="0"/>
                <a:ea typeface="Times New Roman" panose="02020603050405020304" pitchFamily="18" charset="0"/>
              </a:rPr>
              <a:t>năng: điều khiển, điều hòa, phối hợp hoạt động các cơ quan trong cơ thể.</a:t>
            </a:r>
            <a:endParaRPr lang="en-US" sz="3200" dirty="0">
              <a:solidFill>
                <a:srgbClr val="0070C0"/>
              </a:solidFill>
              <a:effectLst/>
              <a:latin typeface="Times New Roman" panose="02020603050405020304" pitchFamily="18" charset="0"/>
              <a:ea typeface="Times New Roman" panose="02020603050405020304" pitchFamily="18" charset="0"/>
            </a:endParaRPr>
          </a:p>
        </p:txBody>
      </p:sp>
      <p:pic>
        <p:nvPicPr>
          <p:cNvPr id="7" name="Picture 2">
            <a:extLst>
              <a:ext uri="{FF2B5EF4-FFF2-40B4-BE49-F238E27FC236}">
                <a16:creationId xmlns:a16="http://schemas.microsoft.com/office/drawing/2014/main" id="{3A854AE6-F911-EBF9-7A38-1FA3B70D97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8658" t="60481" r="8483" b="7467"/>
          <a:stretch/>
        </p:blipFill>
        <p:spPr bwMode="auto">
          <a:xfrm>
            <a:off x="7986028" y="1264170"/>
            <a:ext cx="3886652" cy="5364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654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ipe(left)">
                                      <p:cBhvr>
                                        <p:cTn id="1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77550A0-A3A2-1A76-3786-F0F5D8E20E95}"/>
              </a:ext>
            </a:extLst>
          </p:cNvPr>
          <p:cNvSpPr>
            <a:spLocks noGrp="1"/>
          </p:cNvSpPr>
          <p:nvPr>
            <p:ph type="body" sz="half" idx="2"/>
          </p:nvPr>
        </p:nvSpPr>
        <p:spPr>
          <a:xfrm>
            <a:off x="566058" y="1801200"/>
            <a:ext cx="6937828" cy="1043600"/>
          </a:xfrm>
        </p:spPr>
        <p:txBody>
          <a:bodyPr>
            <a:normAutofit/>
          </a:bodyPr>
          <a:lstStyle/>
          <a:p>
            <a:r>
              <a:rPr lang="en-US" sz="2800" dirty="0">
                <a:solidFill>
                  <a:srgbClr val="000000"/>
                </a:solidFill>
                <a:latin typeface="Times New Roman" panose="02020603050405020304" pitchFamily="18" charset="0"/>
                <a:ea typeface="Times New Roman" panose="02020603050405020304" pitchFamily="18" charset="0"/>
              </a:rPr>
              <a:t>Q</a:t>
            </a:r>
            <a:r>
              <a:rPr lang="en-US" sz="2800" dirty="0">
                <a:solidFill>
                  <a:srgbClr val="000000"/>
                </a:solidFill>
                <a:effectLst/>
                <a:latin typeface="Times New Roman" panose="02020603050405020304" pitchFamily="18" charset="0"/>
                <a:ea typeface="Times New Roman" panose="02020603050405020304" pitchFamily="18" charset="0"/>
              </a:rPr>
              <a:t>uan </a:t>
            </a:r>
            <a:r>
              <a:rPr lang="en-US" sz="2800" dirty="0" err="1">
                <a:solidFill>
                  <a:srgbClr val="000000"/>
                </a:solidFill>
                <a:effectLst/>
                <a:latin typeface="Times New Roman" panose="02020603050405020304" pitchFamily="18" charset="0"/>
                <a:ea typeface="Times New Roman" panose="02020603050405020304" pitchFamily="18" charset="0"/>
              </a:rPr>
              <a:t>sát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rPr>
              <a:t> 37.2, </a:t>
            </a:r>
            <a:r>
              <a:rPr lang="en-US" sz="2800" dirty="0" err="1">
                <a:solidFill>
                  <a:srgbClr val="000000"/>
                </a:solidFill>
                <a:effectLst/>
                <a:latin typeface="Times New Roman" panose="02020603050405020304" pitchFamily="18" charset="0"/>
                <a:ea typeface="Times New Roman" panose="02020603050405020304" pitchFamily="18" charset="0"/>
              </a:rPr>
              <a:t>đọc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thông</a:t>
            </a:r>
            <a:r>
              <a:rPr lang="en-US" sz="2800" dirty="0">
                <a:solidFill>
                  <a:srgbClr val="000000"/>
                </a:solidFill>
                <a:effectLst/>
                <a:latin typeface="Times New Roman" panose="02020603050405020304" pitchFamily="18" charset="0"/>
                <a:ea typeface="Times New Roman" panose="02020603050405020304" pitchFamily="18" charset="0"/>
              </a:rPr>
              <a:t> tin SGK </a:t>
            </a:r>
            <a:r>
              <a:rPr lang="nl-NL" sz="2800" dirty="0">
                <a:solidFill>
                  <a:srgbClr val="000000"/>
                </a:solidFill>
                <a:effectLst/>
                <a:latin typeface="Times New Roman" panose="02020603050405020304" pitchFamily="18" charset="0"/>
                <a:ea typeface="Times New Roman" panose="02020603050405020304" pitchFamily="18" charset="0"/>
              </a:rPr>
              <a:t>trao đổi cặp đôi hoàn thành phiếu học tập số 1 </a:t>
            </a:r>
            <a:endParaRPr lang="en-US" sz="2800" dirty="0"/>
          </a:p>
        </p:txBody>
      </p:sp>
      <p:pic>
        <p:nvPicPr>
          <p:cNvPr id="7" name="Picture 6">
            <a:extLst>
              <a:ext uri="{FF2B5EF4-FFF2-40B4-BE49-F238E27FC236}">
                <a16:creationId xmlns:a16="http://schemas.microsoft.com/office/drawing/2014/main" id="{338244CA-7E75-308B-596B-F521F01DFF66}"/>
              </a:ext>
            </a:extLst>
          </p:cNvPr>
          <p:cNvPicPr>
            <a:picLocks noChangeAspect="1"/>
          </p:cNvPicPr>
          <p:nvPr/>
        </p:nvPicPr>
        <p:blipFill>
          <a:blip r:embed="rId2"/>
          <a:stretch>
            <a:fillRect/>
          </a:stretch>
        </p:blipFill>
        <p:spPr>
          <a:xfrm>
            <a:off x="7663545" y="1328601"/>
            <a:ext cx="4327769" cy="5285350"/>
          </a:xfrm>
          <a:prstGeom prst="rect">
            <a:avLst/>
          </a:prstGeom>
        </p:spPr>
      </p:pic>
    </p:spTree>
    <p:extLst>
      <p:ext uri="{BB962C8B-B14F-4D97-AF65-F5344CB8AC3E}">
        <p14:creationId xmlns:p14="http://schemas.microsoft.com/office/powerpoint/2010/main" val="183002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500"/>
                                        <p:tgtEl>
                                          <p:spTgt spid="5">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38244CA-7E75-308B-596B-F521F01DFF66}"/>
              </a:ext>
            </a:extLst>
          </p:cNvPr>
          <p:cNvPicPr>
            <a:picLocks noChangeAspect="1"/>
          </p:cNvPicPr>
          <p:nvPr/>
        </p:nvPicPr>
        <p:blipFill>
          <a:blip r:embed="rId2"/>
          <a:stretch>
            <a:fillRect/>
          </a:stretch>
        </p:blipFill>
        <p:spPr>
          <a:xfrm>
            <a:off x="236144" y="2827592"/>
            <a:ext cx="3300193" cy="4030408"/>
          </a:xfrm>
          <a:prstGeom prst="rect">
            <a:avLst/>
          </a:prstGeom>
        </p:spPr>
      </p:pic>
      <p:graphicFrame>
        <p:nvGraphicFramePr>
          <p:cNvPr id="6" name="Table 5">
            <a:extLst>
              <a:ext uri="{FF2B5EF4-FFF2-40B4-BE49-F238E27FC236}">
                <a16:creationId xmlns:a16="http://schemas.microsoft.com/office/drawing/2014/main" id="{4BDDF616-E883-FBD8-CF93-2F170E021498}"/>
              </a:ext>
            </a:extLst>
          </p:cNvPr>
          <p:cNvGraphicFramePr>
            <a:graphicFrameLocks noGrp="1"/>
          </p:cNvGraphicFramePr>
          <p:nvPr>
            <p:extLst>
              <p:ext uri="{D42A27DB-BD31-4B8C-83A1-F6EECF244321}">
                <p14:modId xmlns:p14="http://schemas.microsoft.com/office/powerpoint/2010/main" val="3610867658"/>
              </p:ext>
            </p:extLst>
          </p:nvPr>
        </p:nvGraphicFramePr>
        <p:xfrm>
          <a:off x="3821170" y="1413796"/>
          <a:ext cx="7946000" cy="5164650"/>
        </p:xfrm>
        <a:graphic>
          <a:graphicData uri="http://schemas.openxmlformats.org/drawingml/2006/table">
            <a:tbl>
              <a:tblPr firstRow="1" firstCol="1" bandRow="1">
                <a:tableStyleId>{5940675A-B579-460E-94D1-54222C63F5DA}</a:tableStyleId>
              </a:tblPr>
              <a:tblGrid>
                <a:gridCol w="1478007">
                  <a:extLst>
                    <a:ext uri="{9D8B030D-6E8A-4147-A177-3AD203B41FA5}">
                      <a16:colId xmlns:a16="http://schemas.microsoft.com/office/drawing/2014/main" val="3250663584"/>
                    </a:ext>
                  </a:extLst>
                </a:gridCol>
                <a:gridCol w="2001469">
                  <a:extLst>
                    <a:ext uri="{9D8B030D-6E8A-4147-A177-3AD203B41FA5}">
                      <a16:colId xmlns:a16="http://schemas.microsoft.com/office/drawing/2014/main" val="657916321"/>
                    </a:ext>
                  </a:extLst>
                </a:gridCol>
                <a:gridCol w="1857868">
                  <a:extLst>
                    <a:ext uri="{9D8B030D-6E8A-4147-A177-3AD203B41FA5}">
                      <a16:colId xmlns:a16="http://schemas.microsoft.com/office/drawing/2014/main" val="685708548"/>
                    </a:ext>
                  </a:extLst>
                </a:gridCol>
                <a:gridCol w="228315">
                  <a:extLst>
                    <a:ext uri="{9D8B030D-6E8A-4147-A177-3AD203B41FA5}">
                      <a16:colId xmlns:a16="http://schemas.microsoft.com/office/drawing/2014/main" val="3251595111"/>
                    </a:ext>
                  </a:extLst>
                </a:gridCol>
                <a:gridCol w="2380341">
                  <a:extLst>
                    <a:ext uri="{9D8B030D-6E8A-4147-A177-3AD203B41FA5}">
                      <a16:colId xmlns:a16="http://schemas.microsoft.com/office/drawing/2014/main" val="1162626991"/>
                    </a:ext>
                  </a:extLst>
                </a:gridCol>
              </a:tblGrid>
              <a:tr h="290010">
                <a:tc gridSpan="5">
                  <a:txBody>
                    <a:bodyPr/>
                    <a:lstStyle/>
                    <a:p>
                      <a:pPr algn="just">
                        <a:lnSpc>
                          <a:spcPct val="115000"/>
                        </a:lnSpc>
                        <a:spcBef>
                          <a:spcPts val="2700"/>
                        </a:spcBef>
                        <a:spcAft>
                          <a:spcPts val="300"/>
                        </a:spcAft>
                      </a:pPr>
                      <a:r>
                        <a:rPr lang="en-US" sz="2400" b="1" dirty="0">
                          <a:solidFill>
                            <a:schemeClr val="tx1"/>
                          </a:solidFill>
                          <a:effectLst/>
                          <a:latin typeface="Times New Roman" panose="02020603050405020304" pitchFamily="18" charset="0"/>
                          <a:cs typeface="Times New Roman" panose="02020603050405020304" pitchFamily="18" charset="0"/>
                        </a:rPr>
                        <a:t>a. </a:t>
                      </a:r>
                      <a:r>
                        <a:rPr lang="en-US" sz="2400" b="1" dirty="0" err="1">
                          <a:solidFill>
                            <a:schemeClr val="tx1"/>
                          </a:solidFill>
                          <a:effectLst/>
                          <a:latin typeface="Times New Roman" panose="02020603050405020304" pitchFamily="18" charset="0"/>
                          <a:cs typeface="Times New Roman" panose="02020603050405020304" pitchFamily="18" charset="0"/>
                        </a:rPr>
                        <a:t>Một</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số</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bệnh</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về</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hệ</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thần</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kinh</a:t>
                      </a:r>
                      <a:endPar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360" marR="2536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07984551"/>
                  </a:ext>
                </a:extLst>
              </a:tr>
              <a:tr h="133079">
                <a:tc>
                  <a:txBody>
                    <a:bodyPr/>
                    <a:lstStyle/>
                    <a:p>
                      <a:pPr algn="ctr">
                        <a:lnSpc>
                          <a:spcPct val="115000"/>
                        </a:lnSpc>
                        <a:spcBef>
                          <a:spcPts val="2700"/>
                        </a:spcBef>
                        <a:spcAft>
                          <a:spcPts val="300"/>
                        </a:spcAft>
                      </a:pPr>
                      <a:r>
                        <a:rPr lang="en-US" sz="2400" b="1">
                          <a:solidFill>
                            <a:schemeClr val="tx1"/>
                          </a:solidFill>
                          <a:effectLst/>
                          <a:latin typeface="Times New Roman" panose="02020603050405020304" pitchFamily="18" charset="0"/>
                          <a:cs typeface="Times New Roman" panose="02020603050405020304" pitchFamily="18" charset="0"/>
                        </a:rPr>
                        <a:t>Tên bệnh</a:t>
                      </a:r>
                      <a:endParaRPr lang="en-US" sz="24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360" marR="25360" marT="0" marB="0"/>
                </a:tc>
                <a:tc>
                  <a:txBody>
                    <a:bodyPr/>
                    <a:lstStyle/>
                    <a:p>
                      <a:pPr algn="ctr">
                        <a:lnSpc>
                          <a:spcPct val="115000"/>
                        </a:lnSpc>
                        <a:spcBef>
                          <a:spcPts val="2700"/>
                        </a:spcBef>
                        <a:spcAft>
                          <a:spcPts val="300"/>
                        </a:spcAft>
                      </a:pPr>
                      <a:r>
                        <a:rPr lang="en-US" sz="2400" b="1">
                          <a:solidFill>
                            <a:schemeClr val="tx1"/>
                          </a:solidFill>
                          <a:effectLst/>
                          <a:latin typeface="Times New Roman" panose="02020603050405020304" pitchFamily="18" charset="0"/>
                          <a:cs typeface="Times New Roman" panose="02020603050405020304" pitchFamily="18" charset="0"/>
                        </a:rPr>
                        <a:t>Nguyên nhân</a:t>
                      </a:r>
                      <a:endParaRPr lang="en-US" sz="24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360" marR="25360" marT="0" marB="0"/>
                </a:tc>
                <a:tc gridSpan="2">
                  <a:txBody>
                    <a:bodyPr/>
                    <a:lstStyle/>
                    <a:p>
                      <a:pPr algn="ctr">
                        <a:lnSpc>
                          <a:spcPct val="115000"/>
                        </a:lnSpc>
                        <a:spcBef>
                          <a:spcPts val="2700"/>
                        </a:spcBef>
                        <a:spcAft>
                          <a:spcPts val="300"/>
                        </a:spcAft>
                      </a:pPr>
                      <a:r>
                        <a:rPr lang="en-US" sz="2400" b="1" dirty="0" err="1">
                          <a:solidFill>
                            <a:schemeClr val="tx1"/>
                          </a:solidFill>
                          <a:effectLst/>
                          <a:latin typeface="Times New Roman" panose="02020603050405020304" pitchFamily="18" charset="0"/>
                          <a:cs typeface="Times New Roman" panose="02020603050405020304" pitchFamily="18" charset="0"/>
                        </a:rPr>
                        <a:t>Triệu</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chứng</a:t>
                      </a:r>
                      <a:endPar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360" marR="25360" marT="0" marB="0"/>
                </a:tc>
                <a:tc hMerge="1">
                  <a:txBody>
                    <a:bodyPr/>
                    <a:lstStyle/>
                    <a:p>
                      <a:pPr algn="ctr">
                        <a:lnSpc>
                          <a:spcPct val="115000"/>
                        </a:lnSpc>
                        <a:spcBef>
                          <a:spcPts val="2700"/>
                        </a:spcBef>
                        <a:spcAft>
                          <a:spcPts val="300"/>
                        </a:spcAft>
                      </a:pPr>
                      <a:endParaRPr lang="en-US" sz="2800" dirty="0">
                        <a:solidFill>
                          <a:srgbClr val="000000"/>
                        </a:solidFill>
                        <a:effectLst/>
                        <a:latin typeface="Segoe UI" panose="020B0502040204020203" pitchFamily="34" charset="0"/>
                        <a:ea typeface="Times New Roman" panose="02020603050405020304" pitchFamily="18" charset="0"/>
                      </a:endParaRPr>
                    </a:p>
                  </a:txBody>
                  <a:tcPr marL="25360" marR="25360" marT="0" marB="0"/>
                </a:tc>
                <a:tc>
                  <a:txBody>
                    <a:bodyPr/>
                    <a:lstStyle/>
                    <a:p>
                      <a:pPr algn="ctr">
                        <a:lnSpc>
                          <a:spcPct val="115000"/>
                        </a:lnSpc>
                        <a:spcBef>
                          <a:spcPts val="2700"/>
                        </a:spcBef>
                        <a:spcAft>
                          <a:spcPts val="300"/>
                        </a:spcAft>
                      </a:pPr>
                      <a:r>
                        <a:rPr lang="en-US" sz="2400" b="1" dirty="0" err="1">
                          <a:solidFill>
                            <a:schemeClr val="tx1"/>
                          </a:solidFill>
                          <a:effectLst/>
                          <a:latin typeface="Times New Roman" panose="02020603050405020304" pitchFamily="18" charset="0"/>
                          <a:cs typeface="Times New Roman" panose="02020603050405020304" pitchFamily="18" charset="0"/>
                        </a:rPr>
                        <a:t>Biện</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pháp</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phòng</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chống</a:t>
                      </a:r>
                      <a:endPar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360" marR="25360" marT="0" marB="0"/>
                </a:tc>
                <a:extLst>
                  <a:ext uri="{0D108BD9-81ED-4DB2-BD59-A6C34878D82A}">
                    <a16:rowId xmlns:a16="http://schemas.microsoft.com/office/drawing/2014/main" val="2755309663"/>
                  </a:ext>
                </a:extLst>
              </a:tr>
              <a:tr h="187562">
                <a:tc>
                  <a:txBody>
                    <a:bodyPr/>
                    <a:lstStyle/>
                    <a:p>
                      <a:pPr algn="just">
                        <a:lnSpc>
                          <a:spcPct val="115000"/>
                        </a:lnSpc>
                        <a:spcBef>
                          <a:spcPts val="2700"/>
                        </a:spcBef>
                        <a:spcAft>
                          <a:spcPts val="300"/>
                        </a:spcAft>
                      </a:pPr>
                      <a:endPar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360" marR="25360" marT="0" marB="0"/>
                </a:tc>
                <a:tc>
                  <a:txBody>
                    <a:bodyPr/>
                    <a:lstStyle/>
                    <a:p>
                      <a:pPr algn="just">
                        <a:lnSpc>
                          <a:spcPct val="115000"/>
                        </a:lnSpc>
                        <a:spcBef>
                          <a:spcPts val="2700"/>
                        </a:spcBef>
                        <a:spcAft>
                          <a:spcPts val="300"/>
                        </a:spcAft>
                      </a:pPr>
                      <a:endParaRPr lang="en-US" sz="24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360" marR="25360" marT="0" marB="0"/>
                </a:tc>
                <a:tc gridSpan="2">
                  <a:txBody>
                    <a:bodyPr/>
                    <a:lstStyle/>
                    <a:p>
                      <a:pPr algn="just">
                        <a:lnSpc>
                          <a:spcPct val="115000"/>
                        </a:lnSpc>
                        <a:spcBef>
                          <a:spcPts val="2700"/>
                        </a:spcBef>
                        <a:spcAft>
                          <a:spcPts val="300"/>
                        </a:spcAft>
                      </a:pPr>
                      <a:endParaRPr lang="en-US" sz="24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360" marR="25360" marT="0" marB="0"/>
                </a:tc>
                <a:tc hMerge="1">
                  <a:txBody>
                    <a:bodyPr/>
                    <a:lstStyle/>
                    <a:p>
                      <a:pPr algn="just">
                        <a:lnSpc>
                          <a:spcPct val="115000"/>
                        </a:lnSpc>
                        <a:spcBef>
                          <a:spcPts val="2700"/>
                        </a:spcBef>
                        <a:spcAft>
                          <a:spcPts val="300"/>
                        </a:spcAft>
                      </a:pPr>
                      <a:endParaRPr lang="en-US" sz="2800">
                        <a:solidFill>
                          <a:srgbClr val="000000"/>
                        </a:solidFill>
                        <a:effectLst/>
                        <a:latin typeface="Segoe UI" panose="020B0502040204020203" pitchFamily="34" charset="0"/>
                        <a:ea typeface="Times New Roman" panose="02020603050405020304" pitchFamily="18" charset="0"/>
                      </a:endParaRPr>
                    </a:p>
                  </a:txBody>
                  <a:tcPr marL="25360" marR="25360" marT="0" marB="0"/>
                </a:tc>
                <a:tc>
                  <a:txBody>
                    <a:bodyPr/>
                    <a:lstStyle/>
                    <a:p>
                      <a:pPr algn="just">
                        <a:lnSpc>
                          <a:spcPct val="115000"/>
                        </a:lnSpc>
                        <a:spcBef>
                          <a:spcPts val="2700"/>
                        </a:spcBef>
                        <a:spcAft>
                          <a:spcPts val="300"/>
                        </a:spcAft>
                      </a:pPr>
                      <a:endParaRPr lang="en-US" sz="24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360" marR="25360" marT="0" marB="0"/>
                </a:tc>
                <a:extLst>
                  <a:ext uri="{0D108BD9-81ED-4DB2-BD59-A6C34878D82A}">
                    <a16:rowId xmlns:a16="http://schemas.microsoft.com/office/drawing/2014/main" val="1967231728"/>
                  </a:ext>
                </a:extLst>
              </a:tr>
              <a:tr h="227395">
                <a:tc>
                  <a:txBody>
                    <a:bodyPr/>
                    <a:lstStyle/>
                    <a:p>
                      <a:pPr algn="just">
                        <a:lnSpc>
                          <a:spcPct val="115000"/>
                        </a:lnSpc>
                        <a:spcBef>
                          <a:spcPts val="2700"/>
                        </a:spcBef>
                        <a:spcAft>
                          <a:spcPts val="300"/>
                        </a:spcAft>
                      </a:pPr>
                      <a:endPar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360" marR="25360" marT="0" marB="0"/>
                </a:tc>
                <a:tc>
                  <a:txBody>
                    <a:bodyPr/>
                    <a:lstStyle/>
                    <a:p>
                      <a:pPr algn="just">
                        <a:lnSpc>
                          <a:spcPct val="115000"/>
                        </a:lnSpc>
                        <a:spcBef>
                          <a:spcPts val="2700"/>
                        </a:spcBef>
                        <a:spcAft>
                          <a:spcPts val="300"/>
                        </a:spcAft>
                      </a:pPr>
                      <a:endPar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360" marR="25360" marT="0" marB="0"/>
                </a:tc>
                <a:tc gridSpan="2">
                  <a:txBody>
                    <a:bodyPr/>
                    <a:lstStyle/>
                    <a:p>
                      <a:pPr algn="just">
                        <a:lnSpc>
                          <a:spcPct val="115000"/>
                        </a:lnSpc>
                        <a:spcBef>
                          <a:spcPts val="2700"/>
                        </a:spcBef>
                        <a:spcAft>
                          <a:spcPts val="300"/>
                        </a:spcAft>
                      </a:pPr>
                      <a:endPar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360" marR="25360" marT="0" marB="0"/>
                </a:tc>
                <a:tc hMerge="1">
                  <a:txBody>
                    <a:bodyPr/>
                    <a:lstStyle/>
                    <a:p>
                      <a:pPr algn="just">
                        <a:lnSpc>
                          <a:spcPct val="115000"/>
                        </a:lnSpc>
                        <a:spcBef>
                          <a:spcPts val="2700"/>
                        </a:spcBef>
                        <a:spcAft>
                          <a:spcPts val="300"/>
                        </a:spcAft>
                      </a:pPr>
                      <a:endParaRPr lang="en-US" sz="2800">
                        <a:solidFill>
                          <a:srgbClr val="000000"/>
                        </a:solidFill>
                        <a:effectLst/>
                        <a:latin typeface="Segoe UI" panose="020B0502040204020203" pitchFamily="34" charset="0"/>
                        <a:ea typeface="Times New Roman" panose="02020603050405020304" pitchFamily="18" charset="0"/>
                      </a:endParaRPr>
                    </a:p>
                  </a:txBody>
                  <a:tcPr marL="25360" marR="25360" marT="0" marB="0"/>
                </a:tc>
                <a:tc>
                  <a:txBody>
                    <a:bodyPr/>
                    <a:lstStyle/>
                    <a:p>
                      <a:pPr algn="just">
                        <a:lnSpc>
                          <a:spcPct val="115000"/>
                        </a:lnSpc>
                        <a:spcBef>
                          <a:spcPts val="2700"/>
                        </a:spcBef>
                        <a:spcAft>
                          <a:spcPts val="300"/>
                        </a:spcAft>
                      </a:pPr>
                      <a:endPar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360" marR="25360" marT="0" marB="0"/>
                </a:tc>
                <a:extLst>
                  <a:ext uri="{0D108BD9-81ED-4DB2-BD59-A6C34878D82A}">
                    <a16:rowId xmlns:a16="http://schemas.microsoft.com/office/drawing/2014/main" val="126473336"/>
                  </a:ext>
                </a:extLst>
              </a:tr>
              <a:tr h="235133">
                <a:tc>
                  <a:txBody>
                    <a:bodyPr/>
                    <a:lstStyle/>
                    <a:p>
                      <a:pPr algn="just">
                        <a:lnSpc>
                          <a:spcPct val="115000"/>
                        </a:lnSpc>
                        <a:spcBef>
                          <a:spcPts val="2700"/>
                        </a:spcBef>
                        <a:spcAft>
                          <a:spcPts val="300"/>
                        </a:spcAft>
                      </a:pPr>
                      <a:endPar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360" marR="25360" marT="0" marB="0"/>
                </a:tc>
                <a:tc>
                  <a:txBody>
                    <a:bodyPr/>
                    <a:lstStyle/>
                    <a:p>
                      <a:pPr algn="just">
                        <a:lnSpc>
                          <a:spcPct val="115000"/>
                        </a:lnSpc>
                        <a:spcBef>
                          <a:spcPts val="2700"/>
                        </a:spcBef>
                        <a:spcAft>
                          <a:spcPts val="300"/>
                        </a:spcAft>
                      </a:pPr>
                      <a:endPar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360" marR="25360" marT="0" marB="0"/>
                </a:tc>
                <a:tc gridSpan="2">
                  <a:txBody>
                    <a:bodyPr/>
                    <a:lstStyle/>
                    <a:p>
                      <a:pPr algn="just">
                        <a:lnSpc>
                          <a:spcPct val="115000"/>
                        </a:lnSpc>
                        <a:spcBef>
                          <a:spcPts val="2700"/>
                        </a:spcBef>
                        <a:spcAft>
                          <a:spcPts val="300"/>
                        </a:spcAft>
                      </a:pPr>
                      <a:endPar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360" marR="25360" marT="0" marB="0"/>
                </a:tc>
                <a:tc hMerge="1">
                  <a:txBody>
                    <a:bodyPr/>
                    <a:lstStyle/>
                    <a:p>
                      <a:pPr algn="just">
                        <a:lnSpc>
                          <a:spcPct val="115000"/>
                        </a:lnSpc>
                        <a:spcBef>
                          <a:spcPts val="2700"/>
                        </a:spcBef>
                        <a:spcAft>
                          <a:spcPts val="300"/>
                        </a:spcAft>
                      </a:pPr>
                      <a:endParaRPr lang="en-US" sz="2800">
                        <a:solidFill>
                          <a:srgbClr val="000000"/>
                        </a:solidFill>
                        <a:effectLst/>
                        <a:latin typeface="Segoe UI" panose="020B0502040204020203" pitchFamily="34" charset="0"/>
                        <a:ea typeface="Times New Roman" panose="02020603050405020304" pitchFamily="18" charset="0"/>
                      </a:endParaRPr>
                    </a:p>
                  </a:txBody>
                  <a:tcPr marL="25360" marR="25360" marT="0" marB="0"/>
                </a:tc>
                <a:tc>
                  <a:txBody>
                    <a:bodyPr/>
                    <a:lstStyle/>
                    <a:p>
                      <a:pPr algn="just">
                        <a:lnSpc>
                          <a:spcPct val="115000"/>
                        </a:lnSpc>
                        <a:spcBef>
                          <a:spcPts val="2700"/>
                        </a:spcBef>
                        <a:spcAft>
                          <a:spcPts val="300"/>
                        </a:spcAft>
                      </a:pPr>
                      <a:endPar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360" marR="25360" marT="0" marB="0"/>
                </a:tc>
                <a:extLst>
                  <a:ext uri="{0D108BD9-81ED-4DB2-BD59-A6C34878D82A}">
                    <a16:rowId xmlns:a16="http://schemas.microsoft.com/office/drawing/2014/main" val="3633018854"/>
                  </a:ext>
                </a:extLst>
              </a:tr>
              <a:tr h="64322">
                <a:tc gridSpan="5">
                  <a:txBody>
                    <a:bodyPr/>
                    <a:lstStyle/>
                    <a:p>
                      <a:pPr algn="just">
                        <a:lnSpc>
                          <a:spcPct val="115000"/>
                        </a:lnSpc>
                        <a:spcBef>
                          <a:spcPts val="2700"/>
                        </a:spcBef>
                        <a:spcAft>
                          <a:spcPts val="300"/>
                        </a:spcAft>
                      </a:pPr>
                      <a:r>
                        <a:rPr lang="en-US" sz="2400" b="1" dirty="0">
                          <a:solidFill>
                            <a:schemeClr val="tx1"/>
                          </a:solidFill>
                          <a:effectLst/>
                          <a:latin typeface="Times New Roman" panose="02020603050405020304" pitchFamily="18" charset="0"/>
                          <a:cs typeface="Times New Roman" panose="02020603050405020304" pitchFamily="18" charset="0"/>
                        </a:rPr>
                        <a:t>b. </a:t>
                      </a:r>
                      <a:r>
                        <a:rPr lang="en-US" sz="2400" b="1" dirty="0" err="1">
                          <a:solidFill>
                            <a:schemeClr val="tx1"/>
                          </a:solidFill>
                          <a:effectLst/>
                          <a:latin typeface="Times New Roman" panose="02020603050405020304" pitchFamily="18" charset="0"/>
                          <a:cs typeface="Times New Roman" panose="02020603050405020304" pitchFamily="18" charset="0"/>
                        </a:rPr>
                        <a:t>Các</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chất</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gây</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nghiện</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đối</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với</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hệ</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thần</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kinh</a:t>
                      </a:r>
                      <a:endPar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360" marR="2536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48800985"/>
                  </a:ext>
                </a:extLst>
              </a:tr>
              <a:tr h="64322">
                <a:tc gridSpan="3">
                  <a:txBody>
                    <a:bodyPr/>
                    <a:lstStyle/>
                    <a:p>
                      <a:pPr algn="ctr">
                        <a:lnSpc>
                          <a:spcPct val="115000"/>
                        </a:lnSpc>
                        <a:spcBef>
                          <a:spcPts val="2700"/>
                        </a:spcBef>
                        <a:spcAft>
                          <a:spcPts val="300"/>
                        </a:spcAft>
                      </a:pPr>
                      <a:r>
                        <a:rPr lang="en-US" sz="2400" b="1" dirty="0" err="1">
                          <a:solidFill>
                            <a:schemeClr val="tx1"/>
                          </a:solidFill>
                          <a:effectLst/>
                          <a:latin typeface="Times New Roman" panose="02020603050405020304" pitchFamily="18" charset="0"/>
                          <a:cs typeface="Times New Roman" panose="02020603050405020304" pitchFamily="18" charset="0"/>
                        </a:rPr>
                        <a:t>Câu</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hỏi</a:t>
                      </a:r>
                      <a:endPar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360" marR="25360" marT="0" marB="0"/>
                </a:tc>
                <a:tc hMerge="1">
                  <a:txBody>
                    <a:bodyPr/>
                    <a:lstStyle/>
                    <a:p>
                      <a:endParaRPr lang="en-US"/>
                    </a:p>
                  </a:txBody>
                  <a:tcPr/>
                </a:tc>
                <a:tc hMerge="1">
                  <a:txBody>
                    <a:bodyPr/>
                    <a:lstStyle/>
                    <a:p>
                      <a:pPr algn="ctr">
                        <a:lnSpc>
                          <a:spcPct val="115000"/>
                        </a:lnSpc>
                        <a:spcBef>
                          <a:spcPts val="2700"/>
                        </a:spcBef>
                        <a:spcAft>
                          <a:spcPts val="300"/>
                        </a:spcAft>
                      </a:pPr>
                      <a:r>
                        <a:rPr lang="en-US" sz="2800">
                          <a:effectLst/>
                        </a:rPr>
                        <a:t>Trả lời</a:t>
                      </a:r>
                      <a:endParaRPr lang="en-US" sz="2800">
                        <a:solidFill>
                          <a:srgbClr val="000000"/>
                        </a:solidFill>
                        <a:effectLst/>
                        <a:latin typeface="Segoe UI" panose="020B0502040204020203" pitchFamily="34" charset="0"/>
                        <a:ea typeface="Times New Roman" panose="02020603050405020304" pitchFamily="18" charset="0"/>
                      </a:endParaRPr>
                    </a:p>
                  </a:txBody>
                  <a:tcPr marL="25360" marR="25360" marT="0" marB="0"/>
                </a:tc>
                <a:tc gridSpan="2">
                  <a:txBody>
                    <a:bodyPr/>
                    <a:lstStyle/>
                    <a:p>
                      <a:pPr algn="ctr"/>
                      <a:r>
                        <a:rPr lang="en-US" sz="2400" b="1" dirty="0" err="1">
                          <a:solidFill>
                            <a:schemeClr val="tx1"/>
                          </a:solidFill>
                          <a:effectLst/>
                          <a:latin typeface="Times New Roman" panose="02020603050405020304" pitchFamily="18" charset="0"/>
                          <a:cs typeface="Times New Roman" panose="02020603050405020304" pitchFamily="18" charset="0"/>
                        </a:rPr>
                        <a:t>Trả</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lời</a:t>
                      </a:r>
                      <a:endParaRPr lang="en-US" sz="2400" b="1" dirty="0">
                        <a:solidFill>
                          <a:schemeClr val="tx1"/>
                        </a:solidFill>
                        <a:latin typeface="Times New Roman" panose="02020603050405020304" pitchFamily="18" charset="0"/>
                        <a:cs typeface="Times New Roman" panose="02020603050405020304" pitchFamily="18" charset="0"/>
                      </a:endParaRPr>
                    </a:p>
                  </a:txBody>
                  <a:tcPr marL="25360" marR="25360" marT="0" marB="0"/>
                </a:tc>
                <a:tc hMerge="1">
                  <a:txBody>
                    <a:bodyPr/>
                    <a:lstStyle/>
                    <a:p>
                      <a:endParaRPr lang="en-US"/>
                    </a:p>
                  </a:txBody>
                  <a:tcPr/>
                </a:tc>
                <a:extLst>
                  <a:ext uri="{0D108BD9-81ED-4DB2-BD59-A6C34878D82A}">
                    <a16:rowId xmlns:a16="http://schemas.microsoft.com/office/drawing/2014/main" val="2326483306"/>
                  </a:ext>
                </a:extLst>
              </a:tr>
              <a:tr h="508106">
                <a:tc gridSpan="3">
                  <a:txBody>
                    <a:bodyPr/>
                    <a:lstStyle/>
                    <a:p>
                      <a:pPr algn="just">
                        <a:lnSpc>
                          <a:spcPct val="115000"/>
                        </a:lnSpc>
                        <a:spcBef>
                          <a:spcPts val="2700"/>
                        </a:spcBef>
                        <a:spcAft>
                          <a:spcPts val="300"/>
                        </a:spcAft>
                      </a:pPr>
                      <a:r>
                        <a:rPr lang="en-US" sz="2400" b="1" dirty="0">
                          <a:solidFill>
                            <a:schemeClr val="tx1"/>
                          </a:solidFill>
                          <a:effectLst/>
                          <a:latin typeface="Times New Roman" panose="02020603050405020304" pitchFamily="18" charset="0"/>
                          <a:cs typeface="Times New Roman" panose="02020603050405020304" pitchFamily="18" charset="0"/>
                        </a:rPr>
                        <a:t>1. </a:t>
                      </a:r>
                      <a:r>
                        <a:rPr lang="en-US" sz="2400" b="1" dirty="0" err="1">
                          <a:solidFill>
                            <a:schemeClr val="tx1"/>
                          </a:solidFill>
                          <a:effectLst/>
                          <a:latin typeface="Times New Roman" panose="02020603050405020304" pitchFamily="18" charset="0"/>
                          <a:cs typeface="Times New Roman" panose="02020603050405020304" pitchFamily="18" charset="0"/>
                        </a:rPr>
                        <a:t>Nghiện</a:t>
                      </a:r>
                      <a:r>
                        <a:rPr lang="en-US" sz="2400" b="1" dirty="0">
                          <a:solidFill>
                            <a:schemeClr val="tx1"/>
                          </a:solidFill>
                          <a:effectLst/>
                          <a:latin typeface="Times New Roman" panose="02020603050405020304" pitchFamily="18" charset="0"/>
                          <a:cs typeface="Times New Roman" panose="02020603050405020304" pitchFamily="18" charset="0"/>
                        </a:rPr>
                        <a:t> ma </a:t>
                      </a:r>
                      <a:r>
                        <a:rPr lang="en-US" sz="2400" b="1" dirty="0" err="1">
                          <a:solidFill>
                            <a:schemeClr val="tx1"/>
                          </a:solidFill>
                          <a:effectLst/>
                          <a:latin typeface="Times New Roman" panose="02020603050405020304" pitchFamily="18" charset="0"/>
                          <a:cs typeface="Times New Roman" panose="02020603050405020304" pitchFamily="18" charset="0"/>
                        </a:rPr>
                        <a:t>túy</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gây</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ra</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những</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tệ</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nạn</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gì</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cho</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xã</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hội</a:t>
                      </a:r>
                      <a:r>
                        <a:rPr lang="en-US" sz="2400" b="1" dirty="0">
                          <a:solidFill>
                            <a:schemeClr val="tx1"/>
                          </a:solidFill>
                          <a:effectLst/>
                          <a:latin typeface="Times New Roman" panose="02020603050405020304" pitchFamily="18" charset="0"/>
                          <a:cs typeface="Times New Roman" panose="02020603050405020304" pitchFamily="18" charset="0"/>
                        </a:rPr>
                        <a:t>?</a:t>
                      </a:r>
                      <a:endPar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360" marR="25360" marT="0" marB="0"/>
                </a:tc>
                <a:tc hMerge="1">
                  <a:txBody>
                    <a:bodyPr/>
                    <a:lstStyle/>
                    <a:p>
                      <a:endParaRPr lang="en-US"/>
                    </a:p>
                  </a:txBody>
                  <a:tcPr/>
                </a:tc>
                <a:tc hMerge="1">
                  <a:txBody>
                    <a:bodyPr/>
                    <a:lstStyle/>
                    <a:p>
                      <a:pPr algn="just">
                        <a:lnSpc>
                          <a:spcPct val="115000"/>
                        </a:lnSpc>
                        <a:spcBef>
                          <a:spcPts val="2700"/>
                        </a:spcBef>
                        <a:spcAft>
                          <a:spcPts val="300"/>
                        </a:spcAft>
                      </a:pPr>
                      <a:endParaRPr lang="en-US" sz="2800" dirty="0">
                        <a:solidFill>
                          <a:srgbClr val="000000"/>
                        </a:solidFill>
                        <a:effectLst/>
                        <a:latin typeface="Segoe UI" panose="020B0502040204020203" pitchFamily="34" charset="0"/>
                        <a:ea typeface="Times New Roman" panose="02020603050405020304" pitchFamily="18" charset="0"/>
                      </a:endParaRPr>
                    </a:p>
                  </a:txBody>
                  <a:tcPr marL="25360" marR="25360" marT="0" marB="0"/>
                </a:tc>
                <a:tc gridSpan="2">
                  <a:txBody>
                    <a:bodyPr/>
                    <a:lstStyle/>
                    <a:p>
                      <a:endParaRPr lang="en-US" sz="2400" b="1">
                        <a:solidFill>
                          <a:schemeClr val="tx1"/>
                        </a:solidFill>
                        <a:latin typeface="Times New Roman" panose="02020603050405020304" pitchFamily="18" charset="0"/>
                        <a:cs typeface="Times New Roman" panose="02020603050405020304" pitchFamily="18" charset="0"/>
                      </a:endParaRPr>
                    </a:p>
                  </a:txBody>
                  <a:tcPr marL="25360" marR="25360" marT="0" marB="0"/>
                </a:tc>
                <a:tc hMerge="1">
                  <a:txBody>
                    <a:bodyPr/>
                    <a:lstStyle/>
                    <a:p>
                      <a:endParaRPr lang="en-US"/>
                    </a:p>
                  </a:txBody>
                  <a:tcPr/>
                </a:tc>
                <a:extLst>
                  <a:ext uri="{0D108BD9-81ED-4DB2-BD59-A6C34878D82A}">
                    <a16:rowId xmlns:a16="http://schemas.microsoft.com/office/drawing/2014/main" val="2126925694"/>
                  </a:ext>
                </a:extLst>
              </a:tr>
              <a:tr h="623325">
                <a:tc gridSpan="3">
                  <a:txBody>
                    <a:bodyPr/>
                    <a:lstStyle/>
                    <a:p>
                      <a:pPr algn="just">
                        <a:lnSpc>
                          <a:spcPct val="115000"/>
                        </a:lnSpc>
                        <a:spcBef>
                          <a:spcPts val="2700"/>
                        </a:spcBef>
                        <a:spcAft>
                          <a:spcPts val="300"/>
                        </a:spcAft>
                      </a:pPr>
                      <a:r>
                        <a:rPr lang="en-US" sz="2400" b="1" dirty="0">
                          <a:solidFill>
                            <a:schemeClr val="tx1"/>
                          </a:solidFill>
                          <a:effectLst/>
                          <a:latin typeface="Times New Roman" panose="02020603050405020304" pitchFamily="18" charset="0"/>
                          <a:cs typeface="Times New Roman" panose="02020603050405020304" pitchFamily="18" charset="0"/>
                        </a:rPr>
                        <a:t>2. </a:t>
                      </a:r>
                      <a:r>
                        <a:rPr lang="en-US" sz="2400" b="1" dirty="0" err="1">
                          <a:solidFill>
                            <a:schemeClr val="tx1"/>
                          </a:solidFill>
                          <a:effectLst/>
                          <a:latin typeface="Times New Roman" panose="02020603050405020304" pitchFamily="18" charset="0"/>
                          <a:cs typeface="Times New Roman" panose="02020603050405020304" pitchFamily="18" charset="0"/>
                        </a:rPr>
                        <a:t>Từ</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những</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hiểu</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biết</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về</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chất</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gây</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nghiện</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em</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sẽ</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tuyên</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truyền</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gì</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đến</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người</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thân</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và</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mọi</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người</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xung</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quanh</a:t>
                      </a:r>
                      <a:r>
                        <a:rPr lang="en-US" sz="2400" b="1" dirty="0">
                          <a:solidFill>
                            <a:schemeClr val="tx1"/>
                          </a:solidFill>
                          <a:effectLst/>
                          <a:latin typeface="Times New Roman" panose="02020603050405020304" pitchFamily="18" charset="0"/>
                          <a:cs typeface="Times New Roman" panose="02020603050405020304" pitchFamily="18" charset="0"/>
                        </a:rPr>
                        <a:t>?</a:t>
                      </a:r>
                      <a:endPar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360" marR="25360" marT="0" marB="0"/>
                </a:tc>
                <a:tc hMerge="1">
                  <a:txBody>
                    <a:bodyPr/>
                    <a:lstStyle/>
                    <a:p>
                      <a:endParaRPr lang="en-US"/>
                    </a:p>
                  </a:txBody>
                  <a:tcPr/>
                </a:tc>
                <a:tc hMerge="1">
                  <a:txBody>
                    <a:bodyPr/>
                    <a:lstStyle/>
                    <a:p>
                      <a:pPr>
                        <a:lnSpc>
                          <a:spcPct val="115000"/>
                        </a:lnSpc>
                        <a:spcAft>
                          <a:spcPts val="1000"/>
                        </a:spcAft>
                      </a:pPr>
                      <a:endParaRPr lang="en-US" sz="2800" dirty="0">
                        <a:solidFill>
                          <a:srgbClr val="000000"/>
                        </a:solidFill>
                        <a:effectLst/>
                        <a:latin typeface="Times New Roman" panose="02020603050405020304" pitchFamily="18" charset="0"/>
                        <a:ea typeface="Times New Roman" panose="02020603050405020304" pitchFamily="18" charset="0"/>
                      </a:endParaRPr>
                    </a:p>
                  </a:txBody>
                  <a:tcPr marL="25360" marR="25360" marT="0" marB="0"/>
                </a:tc>
                <a:tc gridSpan="2">
                  <a:txBody>
                    <a:bodyPr/>
                    <a:lstStyle/>
                    <a:p>
                      <a:endParaRPr lang="en-US" sz="2400" b="1" dirty="0">
                        <a:solidFill>
                          <a:schemeClr val="tx1"/>
                        </a:solidFill>
                        <a:latin typeface="Times New Roman" panose="02020603050405020304" pitchFamily="18" charset="0"/>
                        <a:cs typeface="Times New Roman" panose="02020603050405020304" pitchFamily="18" charset="0"/>
                      </a:endParaRPr>
                    </a:p>
                  </a:txBody>
                  <a:tcPr marL="25360" marR="25360" marT="0" marB="0"/>
                </a:tc>
                <a:tc hMerge="1">
                  <a:txBody>
                    <a:bodyPr/>
                    <a:lstStyle/>
                    <a:p>
                      <a:endParaRPr lang="en-US"/>
                    </a:p>
                  </a:txBody>
                  <a:tcPr/>
                </a:tc>
                <a:extLst>
                  <a:ext uri="{0D108BD9-81ED-4DB2-BD59-A6C34878D82A}">
                    <a16:rowId xmlns:a16="http://schemas.microsoft.com/office/drawing/2014/main" val="2385689017"/>
                  </a:ext>
                </a:extLst>
              </a:tr>
            </a:tbl>
          </a:graphicData>
        </a:graphic>
      </p:graphicFrame>
      <p:sp>
        <p:nvSpPr>
          <p:cNvPr id="9" name="TextBox 8">
            <a:extLst>
              <a:ext uri="{FF2B5EF4-FFF2-40B4-BE49-F238E27FC236}">
                <a16:creationId xmlns:a16="http://schemas.microsoft.com/office/drawing/2014/main" id="{948521A4-4FB7-435F-49F5-F6785DEB1658}"/>
              </a:ext>
            </a:extLst>
          </p:cNvPr>
          <p:cNvSpPr txBox="1"/>
          <p:nvPr/>
        </p:nvSpPr>
        <p:spPr>
          <a:xfrm>
            <a:off x="58056" y="2043277"/>
            <a:ext cx="3643086" cy="523220"/>
          </a:xfrm>
          <a:prstGeom prst="rect">
            <a:avLst/>
          </a:prstGeom>
          <a:noFill/>
        </p:spPr>
        <p:txBody>
          <a:bodyPr wrap="square">
            <a:spAutoFit/>
          </a:bodyPr>
          <a:lstStyle/>
          <a:p>
            <a:r>
              <a:rPr lang="nl-NL" sz="2800" dirty="0">
                <a:solidFill>
                  <a:srgbClr val="000000"/>
                </a:solidFill>
                <a:effectLst/>
                <a:latin typeface="Times New Roman" panose="02020603050405020304" pitchFamily="18" charset="0"/>
                <a:ea typeface="Times New Roman" panose="02020603050405020304" pitchFamily="18" charset="0"/>
              </a:rPr>
              <a:t>PHIẾU HỌC TẬP SỐ 1 </a:t>
            </a:r>
            <a:endParaRPr lang="en-US" sz="2800" dirty="0"/>
          </a:p>
        </p:txBody>
      </p:sp>
    </p:spTree>
    <p:extLst>
      <p:ext uri="{BB962C8B-B14F-4D97-AF65-F5344CB8AC3E}">
        <p14:creationId xmlns:p14="http://schemas.microsoft.com/office/powerpoint/2010/main" val="1491107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9EAD76E0-C147-2648-6F6C-6425546DEF1A}"/>
              </a:ext>
            </a:extLst>
          </p:cNvPr>
          <p:cNvGraphicFramePr>
            <a:graphicFrameLocks noGrp="1"/>
          </p:cNvGraphicFramePr>
          <p:nvPr>
            <p:extLst>
              <p:ext uri="{D42A27DB-BD31-4B8C-83A1-F6EECF244321}">
                <p14:modId xmlns:p14="http://schemas.microsoft.com/office/powerpoint/2010/main" val="723158474"/>
              </p:ext>
            </p:extLst>
          </p:nvPr>
        </p:nvGraphicFramePr>
        <p:xfrm>
          <a:off x="0" y="2506775"/>
          <a:ext cx="11393713" cy="4347377"/>
        </p:xfrm>
        <a:graphic>
          <a:graphicData uri="http://schemas.openxmlformats.org/drawingml/2006/table">
            <a:tbl>
              <a:tblPr firstRow="1" firstCol="1" bandRow="1">
                <a:tableStyleId>{2D5ABB26-0587-4C30-8999-92F81FD0307C}</a:tableStyleId>
              </a:tblPr>
              <a:tblGrid>
                <a:gridCol w="1934644">
                  <a:extLst>
                    <a:ext uri="{9D8B030D-6E8A-4147-A177-3AD203B41FA5}">
                      <a16:colId xmlns:a16="http://schemas.microsoft.com/office/drawing/2014/main" val="2039738270"/>
                    </a:ext>
                  </a:extLst>
                </a:gridCol>
                <a:gridCol w="2201476">
                  <a:extLst>
                    <a:ext uri="{9D8B030D-6E8A-4147-A177-3AD203B41FA5}">
                      <a16:colId xmlns:a16="http://schemas.microsoft.com/office/drawing/2014/main" val="1329605719"/>
                    </a:ext>
                  </a:extLst>
                </a:gridCol>
                <a:gridCol w="3247621">
                  <a:extLst>
                    <a:ext uri="{9D8B030D-6E8A-4147-A177-3AD203B41FA5}">
                      <a16:colId xmlns:a16="http://schemas.microsoft.com/office/drawing/2014/main" val="1268160225"/>
                    </a:ext>
                  </a:extLst>
                </a:gridCol>
                <a:gridCol w="4009972">
                  <a:extLst>
                    <a:ext uri="{9D8B030D-6E8A-4147-A177-3AD203B41FA5}">
                      <a16:colId xmlns:a16="http://schemas.microsoft.com/office/drawing/2014/main" val="3748395283"/>
                    </a:ext>
                  </a:extLst>
                </a:gridCol>
              </a:tblGrid>
              <a:tr h="1082976">
                <a:tc>
                  <a:txBody>
                    <a:bodyPr/>
                    <a:lstStyle/>
                    <a:p>
                      <a:pPr algn="ctr">
                        <a:lnSpc>
                          <a:spcPct val="115000"/>
                        </a:lnSpc>
                        <a:spcBef>
                          <a:spcPts val="800"/>
                        </a:spcBef>
                        <a:spcAft>
                          <a:spcPts val="300"/>
                        </a:spcAft>
                      </a:pPr>
                      <a:r>
                        <a:rPr lang="en-US" sz="2800" b="1">
                          <a:solidFill>
                            <a:srgbClr val="FF0000"/>
                          </a:solidFill>
                          <a:effectLst/>
                          <a:latin typeface="Times New Roman" panose="02020603050405020304" pitchFamily="18" charset="0"/>
                          <a:cs typeface="Times New Roman" panose="02020603050405020304" pitchFamily="18" charset="0"/>
                        </a:rPr>
                        <a:t>Tên bệnh</a:t>
                      </a:r>
                      <a:endPar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800"/>
                        </a:spcBef>
                        <a:spcAft>
                          <a:spcPts val="300"/>
                        </a:spcAft>
                      </a:pPr>
                      <a:r>
                        <a:rPr lang="en-US" sz="2800" b="1">
                          <a:solidFill>
                            <a:srgbClr val="FF0000"/>
                          </a:solidFill>
                          <a:effectLst/>
                          <a:latin typeface="Times New Roman" panose="02020603050405020304" pitchFamily="18" charset="0"/>
                          <a:cs typeface="Times New Roman" panose="02020603050405020304" pitchFamily="18" charset="0"/>
                        </a:rPr>
                        <a:t>Nguyên nhân</a:t>
                      </a:r>
                      <a:endPar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800"/>
                        </a:spcBef>
                        <a:spcAft>
                          <a:spcPts val="300"/>
                        </a:spcAft>
                      </a:pPr>
                      <a:r>
                        <a:rPr lang="en-US" sz="2800" b="1" dirty="0" err="1">
                          <a:solidFill>
                            <a:srgbClr val="FF0000"/>
                          </a:solidFill>
                          <a:effectLst/>
                          <a:latin typeface="Times New Roman" panose="02020603050405020304" pitchFamily="18" charset="0"/>
                          <a:cs typeface="Times New Roman" panose="02020603050405020304" pitchFamily="18" charset="0"/>
                        </a:rPr>
                        <a:t>Triệu</a:t>
                      </a:r>
                      <a:r>
                        <a:rPr lang="en-US" sz="2800" b="1" dirty="0">
                          <a:solidFill>
                            <a:srgbClr val="FF0000"/>
                          </a:solidFill>
                          <a:effectLst/>
                          <a:latin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cs typeface="Times New Roman" panose="02020603050405020304" pitchFamily="18" charset="0"/>
                        </a:rPr>
                        <a:t>chứng</a:t>
                      </a:r>
                      <a:endPar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800"/>
                        </a:spcBef>
                        <a:spcAft>
                          <a:spcPts val="300"/>
                        </a:spcAft>
                      </a:pPr>
                      <a:r>
                        <a:rPr lang="en-US" sz="2800" b="1" dirty="0" err="1">
                          <a:solidFill>
                            <a:srgbClr val="FF0000"/>
                          </a:solidFill>
                          <a:effectLst/>
                          <a:latin typeface="Times New Roman" panose="02020603050405020304" pitchFamily="18" charset="0"/>
                          <a:cs typeface="Times New Roman" panose="02020603050405020304" pitchFamily="18" charset="0"/>
                        </a:rPr>
                        <a:t>Biện</a:t>
                      </a:r>
                      <a:r>
                        <a:rPr lang="en-US" sz="2800" b="1" dirty="0">
                          <a:solidFill>
                            <a:srgbClr val="FF0000"/>
                          </a:solidFill>
                          <a:effectLst/>
                          <a:latin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cs typeface="Times New Roman" panose="02020603050405020304" pitchFamily="18" charset="0"/>
                        </a:rPr>
                        <a:t>pháp</a:t>
                      </a:r>
                      <a:r>
                        <a:rPr lang="en-US" sz="2800" b="1" dirty="0">
                          <a:solidFill>
                            <a:srgbClr val="FF0000"/>
                          </a:solidFill>
                          <a:effectLst/>
                          <a:latin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cs typeface="Times New Roman" panose="02020603050405020304" pitchFamily="18" charset="0"/>
                        </a:rPr>
                        <a:t>phòng</a:t>
                      </a:r>
                      <a:r>
                        <a:rPr lang="en-US" sz="2800" b="1" dirty="0">
                          <a:solidFill>
                            <a:srgbClr val="FF0000"/>
                          </a:solidFill>
                          <a:effectLst/>
                          <a:latin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cs typeface="Times New Roman" panose="02020603050405020304" pitchFamily="18" charset="0"/>
                        </a:rPr>
                        <a:t>chống</a:t>
                      </a:r>
                      <a:endPar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2490886"/>
                  </a:ext>
                </a:extLst>
              </a:tr>
              <a:tr h="3264401">
                <a:tc>
                  <a:txBody>
                    <a:bodyPr/>
                    <a:lstStyle/>
                    <a:p>
                      <a:pPr algn="just">
                        <a:lnSpc>
                          <a:spcPct val="100000"/>
                        </a:lnSpc>
                        <a:spcBef>
                          <a:spcPts val="800"/>
                        </a:spcBef>
                        <a:spcAft>
                          <a:spcPts val="300"/>
                        </a:spcAft>
                      </a:pPr>
                      <a:r>
                        <a:rPr lang="en-US" sz="2800" dirty="0">
                          <a:solidFill>
                            <a:srgbClr val="00B050"/>
                          </a:solidFill>
                          <a:effectLst/>
                        </a:rPr>
                        <a:t>1. </a:t>
                      </a:r>
                      <a:r>
                        <a:rPr lang="en-US" sz="2800" dirty="0" err="1">
                          <a:solidFill>
                            <a:srgbClr val="00B050"/>
                          </a:solidFill>
                          <a:effectLst/>
                        </a:rPr>
                        <a:t>Bệnh</a:t>
                      </a:r>
                      <a:r>
                        <a:rPr lang="en-US" sz="2800" dirty="0">
                          <a:solidFill>
                            <a:srgbClr val="00B050"/>
                          </a:solidFill>
                          <a:effectLst/>
                        </a:rPr>
                        <a:t> Parkinson</a:t>
                      </a:r>
                      <a:endParaRPr lang="en-US" sz="28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800"/>
                        </a:spcBef>
                        <a:spcAft>
                          <a:spcPts val="300"/>
                        </a:spcAft>
                      </a:pPr>
                      <a:endParaRPr lang="en-US" sz="28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800"/>
                        </a:spcBef>
                        <a:spcAft>
                          <a:spcPts val="300"/>
                        </a:spcAft>
                      </a:pPr>
                      <a:endParaRPr lang="en-US" sz="28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just">
                        <a:lnSpc>
                          <a:spcPct val="100000"/>
                        </a:lnSpc>
                        <a:spcBef>
                          <a:spcPts val="800"/>
                        </a:spcBef>
                        <a:spcAft>
                          <a:spcPts val="300"/>
                        </a:spcAft>
                        <a:buFontTx/>
                        <a:buNone/>
                      </a:pPr>
                      <a:endParaRPr lang="en-US" sz="28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8336347"/>
                  </a:ext>
                </a:extLst>
              </a:tr>
            </a:tbl>
          </a:graphicData>
        </a:graphic>
      </p:graphicFrame>
      <p:sp>
        <p:nvSpPr>
          <p:cNvPr id="9" name="TextBox 8">
            <a:extLst>
              <a:ext uri="{FF2B5EF4-FFF2-40B4-BE49-F238E27FC236}">
                <a16:creationId xmlns:a16="http://schemas.microsoft.com/office/drawing/2014/main" id="{4AEEAF76-B7ED-8ADF-E6AB-3DCD583B523A}"/>
              </a:ext>
            </a:extLst>
          </p:cNvPr>
          <p:cNvSpPr txBox="1"/>
          <p:nvPr/>
        </p:nvSpPr>
        <p:spPr>
          <a:xfrm>
            <a:off x="547572" y="1872753"/>
            <a:ext cx="6096000" cy="557076"/>
          </a:xfrm>
          <a:prstGeom prst="rect">
            <a:avLst/>
          </a:prstGeom>
          <a:noFill/>
        </p:spPr>
        <p:txBody>
          <a:bodyPr wrap="square">
            <a:spAutoFit/>
          </a:bodyPr>
          <a:lstStyle/>
          <a:p>
            <a:pPr algn="just">
              <a:lnSpc>
                <a:spcPct val="115000"/>
              </a:lnSpc>
              <a:spcBef>
                <a:spcPts val="800"/>
              </a:spcBef>
              <a:spcAft>
                <a:spcPts val="300"/>
              </a:spcAft>
            </a:pPr>
            <a:r>
              <a:rPr lang="en-US" sz="2800" b="1" dirty="0">
                <a:solidFill>
                  <a:srgbClr val="1F2C8F"/>
                </a:solidFill>
                <a:effectLst/>
                <a:latin typeface="Times New Roman" panose="02020603050405020304" pitchFamily="18" charset="0"/>
                <a:cs typeface="Times New Roman" panose="02020603050405020304" pitchFamily="18" charset="0"/>
              </a:rPr>
              <a:t>a. </a:t>
            </a:r>
            <a:r>
              <a:rPr lang="en-US" sz="2800" b="1" dirty="0" err="1">
                <a:solidFill>
                  <a:srgbClr val="1F2C8F"/>
                </a:solidFill>
                <a:effectLst/>
                <a:latin typeface="Times New Roman" panose="02020603050405020304" pitchFamily="18" charset="0"/>
                <a:cs typeface="Times New Roman" panose="02020603050405020304" pitchFamily="18" charset="0"/>
              </a:rPr>
              <a:t>Một</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số</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bệnh</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về</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hệ</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thần</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kinh</a:t>
            </a:r>
            <a:endParaRPr lang="en-US" sz="2800" b="1" dirty="0">
              <a:solidFill>
                <a:srgbClr val="1F2C8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ext Placeholder 2">
            <a:extLst>
              <a:ext uri="{FF2B5EF4-FFF2-40B4-BE49-F238E27FC236}">
                <a16:creationId xmlns:a16="http://schemas.microsoft.com/office/drawing/2014/main" id="{93822FCC-7511-D8E4-29B3-047F6CE190CA}"/>
              </a:ext>
            </a:extLst>
          </p:cNvPr>
          <p:cNvSpPr>
            <a:spLocks noGrp="1"/>
          </p:cNvSpPr>
          <p:nvPr>
            <p:ph type="body" sz="half" idx="2"/>
          </p:nvPr>
        </p:nvSpPr>
        <p:spPr>
          <a:xfrm>
            <a:off x="1993076" y="3574474"/>
            <a:ext cx="2163288" cy="2673926"/>
          </a:xfrm>
        </p:spPr>
        <p:txBody>
          <a:bodyPr anchor="ctr">
            <a:noAutofit/>
          </a:bodyPr>
          <a:lstStyle/>
          <a:p>
            <a:r>
              <a:rPr lang="en-US" sz="2800">
                <a:solidFill>
                  <a:srgbClr val="00B050"/>
                </a:solidFill>
                <a:effectLst/>
                <a:latin typeface="Times New Roman" panose="02020603050405020304" pitchFamily="18" charset="0"/>
                <a:cs typeface="Times New Roman" panose="02020603050405020304" pitchFamily="18" charset="0"/>
              </a:rPr>
              <a:t>Thoái hóa tế bào thần kinh (do cao tuổi, nhiễm khuẩn, nhiễm độc ...)</a:t>
            </a:r>
            <a:endParaRPr lang="en-US" sz="280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D53B4243-3F3D-9B72-DE10-9E1EB08F35A9}"/>
              </a:ext>
            </a:extLst>
          </p:cNvPr>
          <p:cNvSpPr txBox="1">
            <a:spLocks/>
          </p:cNvSpPr>
          <p:nvPr/>
        </p:nvSpPr>
        <p:spPr>
          <a:xfrm>
            <a:off x="4253346" y="3616039"/>
            <a:ext cx="3103418" cy="28263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360"/>
              </a:spcBef>
              <a:buFont typeface="Arial" panose="020B0604020202020204" pitchFamily="34" charset="0"/>
              <a:buNone/>
              <a:defRPr sz="1600" kern="1200">
                <a:solidFill>
                  <a:schemeClr val="accent6"/>
                </a:solidFill>
                <a:latin typeface="+mn-lt"/>
                <a:ea typeface="+mn-ea"/>
                <a:cs typeface="+mn-cs"/>
              </a:defRPr>
            </a:lvl1pPr>
            <a:lvl2pPr marL="457200" indent="0" algn="l" defTabSz="914400" rtl="0" eaLnBrk="1" latinLnBrk="0" hangingPunct="1">
              <a:lnSpc>
                <a:spcPct val="100000"/>
              </a:lnSpc>
              <a:spcBef>
                <a:spcPts val="360"/>
              </a:spcBef>
              <a:buFont typeface="Arial" panose="020B0604020202020204" pitchFamily="34" charset="0"/>
              <a:buNone/>
              <a:defRPr sz="1400" kern="1200">
                <a:solidFill>
                  <a:schemeClr val="accent6"/>
                </a:solidFill>
                <a:latin typeface="+mn-lt"/>
                <a:ea typeface="+mn-ea"/>
                <a:cs typeface="+mn-cs"/>
              </a:defRPr>
            </a:lvl2pPr>
            <a:lvl3pPr marL="914400" indent="0" algn="l" defTabSz="914400" rtl="0" eaLnBrk="1" latinLnBrk="0" hangingPunct="1">
              <a:lnSpc>
                <a:spcPct val="100000"/>
              </a:lnSpc>
              <a:spcBef>
                <a:spcPts val="360"/>
              </a:spcBef>
              <a:buFont typeface="Arial" panose="020B0604020202020204" pitchFamily="34" charset="0"/>
              <a:buNone/>
              <a:defRPr sz="1200" kern="1200">
                <a:solidFill>
                  <a:schemeClr val="accent6"/>
                </a:solidFill>
                <a:latin typeface="+mn-lt"/>
                <a:ea typeface="+mn-ea"/>
                <a:cs typeface="+mn-cs"/>
              </a:defRPr>
            </a:lvl3pPr>
            <a:lvl4pPr marL="1371600" indent="0" algn="l" defTabSz="914400" rtl="0" eaLnBrk="1" latinLnBrk="0" hangingPunct="1">
              <a:lnSpc>
                <a:spcPct val="100000"/>
              </a:lnSpc>
              <a:spcBef>
                <a:spcPts val="360"/>
              </a:spcBef>
              <a:buFont typeface="Arial" panose="020B0604020202020204" pitchFamily="34" charset="0"/>
              <a:buNone/>
              <a:defRPr sz="1000" kern="1200">
                <a:solidFill>
                  <a:schemeClr val="accent6"/>
                </a:solidFill>
                <a:latin typeface="+mn-lt"/>
                <a:ea typeface="+mn-ea"/>
                <a:cs typeface="+mn-cs"/>
              </a:defRPr>
            </a:lvl4pPr>
            <a:lvl5pPr marL="1828800" indent="0" algn="l" defTabSz="914400" rtl="0" eaLnBrk="1" latinLnBrk="0" hangingPunct="1">
              <a:lnSpc>
                <a:spcPct val="100000"/>
              </a:lnSpc>
              <a:spcBef>
                <a:spcPts val="360"/>
              </a:spcBef>
              <a:buFont typeface="Arial" panose="020B0604020202020204" pitchFamily="34" charset="0"/>
              <a:buNone/>
              <a:defRPr sz="1000" kern="1200">
                <a:solidFill>
                  <a:schemeClr val="accent6"/>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just">
              <a:spcBef>
                <a:spcPts val="800"/>
              </a:spcBef>
              <a:spcAft>
                <a:spcPts val="300"/>
              </a:spcAft>
            </a:pPr>
            <a:r>
              <a:rPr lang="en-US" sz="2800">
                <a:solidFill>
                  <a:srgbClr val="00B050"/>
                </a:solidFill>
                <a:latin typeface="Times New Roman" panose="02020603050405020304" pitchFamily="18" charset="0"/>
                <a:cs typeface="Times New Roman" panose="02020603050405020304" pitchFamily="18" charset="0"/>
              </a:rPr>
              <a:t>Suy giảm chức năng vận đông, run tay.</a:t>
            </a:r>
          </a:p>
          <a:p>
            <a:pPr algn="just">
              <a:spcBef>
                <a:spcPts val="800"/>
              </a:spcBef>
              <a:spcAft>
                <a:spcPts val="300"/>
              </a:spcAft>
            </a:pPr>
            <a:r>
              <a:rPr lang="en-US" sz="2800">
                <a:solidFill>
                  <a:srgbClr val="00B050"/>
                </a:solidFill>
                <a:latin typeface="Times New Roman" panose="02020603050405020304" pitchFamily="18" charset="0"/>
                <a:cs typeface="Times New Roman" panose="02020603050405020304" pitchFamily="18" charset="0"/>
              </a:rPr>
              <a:t>- Mất thăng bằng, di chuyển khó khăn.</a:t>
            </a:r>
            <a:endParaRPr lang="en-US"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4" name="Text Placeholder 2">
            <a:extLst>
              <a:ext uri="{FF2B5EF4-FFF2-40B4-BE49-F238E27FC236}">
                <a16:creationId xmlns:a16="http://schemas.microsoft.com/office/drawing/2014/main" id="{507F30DC-9F28-3DBC-0007-A0564D7530F7}"/>
              </a:ext>
            </a:extLst>
          </p:cNvPr>
          <p:cNvSpPr txBox="1">
            <a:spLocks/>
          </p:cNvSpPr>
          <p:nvPr/>
        </p:nvSpPr>
        <p:spPr>
          <a:xfrm>
            <a:off x="7356764" y="3204250"/>
            <a:ext cx="3939967" cy="3649901"/>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360"/>
              </a:spcBef>
              <a:buFont typeface="Arial" panose="020B0604020202020204" pitchFamily="34" charset="0"/>
              <a:buNone/>
              <a:defRPr sz="1600" kern="1200">
                <a:solidFill>
                  <a:schemeClr val="accent6"/>
                </a:solidFill>
                <a:latin typeface="+mn-lt"/>
                <a:ea typeface="+mn-ea"/>
                <a:cs typeface="+mn-cs"/>
              </a:defRPr>
            </a:lvl1pPr>
            <a:lvl2pPr marL="457200" indent="0" algn="l" defTabSz="914400" rtl="0" eaLnBrk="1" latinLnBrk="0" hangingPunct="1">
              <a:lnSpc>
                <a:spcPct val="100000"/>
              </a:lnSpc>
              <a:spcBef>
                <a:spcPts val="360"/>
              </a:spcBef>
              <a:buFont typeface="Arial" panose="020B0604020202020204" pitchFamily="34" charset="0"/>
              <a:buNone/>
              <a:defRPr sz="1400" kern="1200">
                <a:solidFill>
                  <a:schemeClr val="accent6"/>
                </a:solidFill>
                <a:latin typeface="+mn-lt"/>
                <a:ea typeface="+mn-ea"/>
                <a:cs typeface="+mn-cs"/>
              </a:defRPr>
            </a:lvl2pPr>
            <a:lvl3pPr marL="914400" indent="0" algn="l" defTabSz="914400" rtl="0" eaLnBrk="1" latinLnBrk="0" hangingPunct="1">
              <a:lnSpc>
                <a:spcPct val="100000"/>
              </a:lnSpc>
              <a:spcBef>
                <a:spcPts val="360"/>
              </a:spcBef>
              <a:buFont typeface="Arial" panose="020B0604020202020204" pitchFamily="34" charset="0"/>
              <a:buNone/>
              <a:defRPr sz="1200" kern="1200">
                <a:solidFill>
                  <a:schemeClr val="accent6"/>
                </a:solidFill>
                <a:latin typeface="+mn-lt"/>
                <a:ea typeface="+mn-ea"/>
                <a:cs typeface="+mn-cs"/>
              </a:defRPr>
            </a:lvl3pPr>
            <a:lvl4pPr marL="1371600" indent="0" algn="l" defTabSz="914400" rtl="0" eaLnBrk="1" latinLnBrk="0" hangingPunct="1">
              <a:lnSpc>
                <a:spcPct val="100000"/>
              </a:lnSpc>
              <a:spcBef>
                <a:spcPts val="360"/>
              </a:spcBef>
              <a:buFont typeface="Arial" panose="020B0604020202020204" pitchFamily="34" charset="0"/>
              <a:buNone/>
              <a:defRPr sz="1000" kern="1200">
                <a:solidFill>
                  <a:schemeClr val="accent6"/>
                </a:solidFill>
                <a:latin typeface="+mn-lt"/>
                <a:ea typeface="+mn-ea"/>
                <a:cs typeface="+mn-cs"/>
              </a:defRPr>
            </a:lvl4pPr>
            <a:lvl5pPr marL="1828800" indent="0" algn="l" defTabSz="914400" rtl="0" eaLnBrk="1" latinLnBrk="0" hangingPunct="1">
              <a:lnSpc>
                <a:spcPct val="100000"/>
              </a:lnSpc>
              <a:spcBef>
                <a:spcPts val="360"/>
              </a:spcBef>
              <a:buFont typeface="Arial" panose="020B0604020202020204" pitchFamily="34" charset="0"/>
              <a:buNone/>
              <a:defRPr sz="1000" kern="1200">
                <a:solidFill>
                  <a:schemeClr val="accent6"/>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en-US"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800"/>
              </a:spcBef>
              <a:spcAft>
                <a:spcPts val="300"/>
              </a:spcAft>
              <a:buFontTx/>
              <a:buChar char="-"/>
            </a:pPr>
            <a:r>
              <a:rPr lang="en-US" sz="2800">
                <a:solidFill>
                  <a:srgbClr val="00B050"/>
                </a:solidFill>
                <a:latin typeface="Times New Roman" panose="02020603050405020304" pitchFamily="18" charset="0"/>
                <a:cs typeface="Times New Roman" panose="02020603050405020304" pitchFamily="18" charset="0"/>
              </a:rPr>
              <a:t> Bổ sung vitamin D, tắm nắng.</a:t>
            </a:r>
          </a:p>
          <a:p>
            <a:pPr algn="just">
              <a:spcBef>
                <a:spcPts val="800"/>
              </a:spcBef>
              <a:spcAft>
                <a:spcPts val="300"/>
              </a:spcAft>
            </a:pPr>
            <a:r>
              <a:rPr lang="en-US" sz="2800">
                <a:solidFill>
                  <a:srgbClr val="00B050"/>
                </a:solidFill>
                <a:latin typeface="Times New Roman" panose="02020603050405020304" pitchFamily="18" charset="0"/>
                <a:cs typeface="Times New Roman" panose="02020603050405020304" pitchFamily="18" charset="0"/>
              </a:rPr>
              <a:t>- Luyện tập thể dục thể thao.</a:t>
            </a:r>
          </a:p>
          <a:p>
            <a:pPr algn="just">
              <a:spcBef>
                <a:spcPts val="800"/>
              </a:spcBef>
              <a:spcAft>
                <a:spcPts val="300"/>
              </a:spcAft>
            </a:pPr>
            <a:r>
              <a:rPr lang="en-US" sz="2800">
                <a:solidFill>
                  <a:srgbClr val="00B050"/>
                </a:solidFill>
                <a:latin typeface="Times New Roman" panose="02020603050405020304" pitchFamily="18" charset="0"/>
                <a:cs typeface="Times New Roman" panose="02020603050405020304" pitchFamily="18" charset="0"/>
              </a:rPr>
              <a:t>- Tránh xa môi trường có chất độc hại.</a:t>
            </a:r>
            <a:endParaRPr lang="en-US"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5085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down)">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P spid="4" grpId="0"/>
    </p:bldLst>
  </p:timing>
</p:sld>
</file>

<file path=ppt/theme/theme1.xml><?xml version="1.0" encoding="utf-8"?>
<a:theme xmlns:a="http://schemas.openxmlformats.org/drawingml/2006/main" name="Office Theme">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{DA22E402-DFEE-497A-8B39-8C9891E5ACB7}tf78438558_win32</Template>
  <TotalTime>1239</TotalTime>
  <Words>2506</Words>
  <Application>Microsoft Office PowerPoint</Application>
  <PresentationFormat>Widescreen</PresentationFormat>
  <Paragraphs>234</Paragraphs>
  <Slides>42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Arial Regular</vt:lpstr>
      <vt:lpstr>Sabon Next LT</vt:lpstr>
      <vt:lpstr>Segoe UI</vt:lpstr>
      <vt:lpstr>Times New Roman</vt:lpstr>
      <vt:lpstr>Wingdings</vt:lpstr>
      <vt:lpstr>Office Theme</vt:lpstr>
      <vt:lpstr>CHÀO MỪNG CÁC EM  ĐẾN VỚI TIẾT HỌC HÔM NAY</vt:lpstr>
      <vt:lpstr>PowerPoint Presentation</vt:lpstr>
      <vt:lpstr>TIẾT 19-21. Bài 37.  HỆ THẦN KINH VÀ CÁC GIÁC QUAN Ở NGƯỜI</vt:lpstr>
      <vt:lpstr>Nội dung bài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 </vt:lpstr>
      <vt:lpstr> </vt:lpstr>
      <vt:lpstr> </vt:lpstr>
      <vt:lpstr> </vt:lpstr>
      <vt:lpstr> </vt:lpstr>
      <vt:lpstr> </vt:lpstr>
      <vt:lpstr>PowerPoint Presentation</vt:lpstr>
      <vt:lpstr>PowerPoint Presentation</vt:lpstr>
      <vt:lpstr>PowerPoint Presentation</vt:lpstr>
      <vt:lpstr>NỘI QUY TRÌNH BÀY POSTER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TIẾT HỌC HÔM NAY</dc:title>
  <dc:subject/>
  <dc:creator>Thien Thanh Bui</dc:creator>
  <cp:lastModifiedBy>HP</cp:lastModifiedBy>
  <cp:revision>38</cp:revision>
  <dcterms:created xsi:type="dcterms:W3CDTF">2023-07-20T01:42:56Z</dcterms:created>
  <dcterms:modified xsi:type="dcterms:W3CDTF">2024-12-31T08:09:10Z</dcterms:modified>
</cp:coreProperties>
</file>