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86"/>
  </p:notesMasterIdLst>
  <p:sldIdLst>
    <p:sldId id="314" r:id="rId4"/>
    <p:sldId id="256" r:id="rId5"/>
    <p:sldId id="264" r:id="rId6"/>
    <p:sldId id="257" r:id="rId7"/>
    <p:sldId id="261" r:id="rId8"/>
    <p:sldId id="267" r:id="rId9"/>
    <p:sldId id="268" r:id="rId10"/>
    <p:sldId id="259" r:id="rId11"/>
    <p:sldId id="265" r:id="rId12"/>
    <p:sldId id="258" r:id="rId13"/>
    <p:sldId id="269" r:id="rId14"/>
    <p:sldId id="605" r:id="rId15"/>
    <p:sldId id="591" r:id="rId16"/>
    <p:sldId id="270" r:id="rId17"/>
    <p:sldId id="279" r:id="rId18"/>
    <p:sldId id="260" r:id="rId19"/>
    <p:sldId id="271" r:id="rId20"/>
    <p:sldId id="272" r:id="rId21"/>
    <p:sldId id="589" r:id="rId22"/>
    <p:sldId id="273" r:id="rId23"/>
    <p:sldId id="590" r:id="rId24"/>
    <p:sldId id="275" r:id="rId25"/>
    <p:sldId id="586" r:id="rId26"/>
    <p:sldId id="587" r:id="rId27"/>
    <p:sldId id="276" r:id="rId28"/>
    <p:sldId id="277" r:id="rId29"/>
    <p:sldId id="588" r:id="rId30"/>
    <p:sldId id="278" r:id="rId31"/>
    <p:sldId id="280" r:id="rId32"/>
    <p:sldId id="282" r:id="rId33"/>
    <p:sldId id="281" r:id="rId34"/>
    <p:sldId id="597" r:id="rId35"/>
    <p:sldId id="593" r:id="rId36"/>
    <p:sldId id="283" r:id="rId37"/>
    <p:sldId id="596" r:id="rId38"/>
    <p:sldId id="594" r:id="rId39"/>
    <p:sldId id="284" r:id="rId40"/>
    <p:sldId id="598" r:id="rId41"/>
    <p:sldId id="599" r:id="rId42"/>
    <p:sldId id="595" r:id="rId43"/>
    <p:sldId id="600" r:id="rId44"/>
    <p:sldId id="285" r:id="rId45"/>
    <p:sldId id="601" r:id="rId46"/>
    <p:sldId id="286" r:id="rId47"/>
    <p:sldId id="287" r:id="rId48"/>
    <p:sldId id="288" r:id="rId49"/>
    <p:sldId id="289" r:id="rId50"/>
    <p:sldId id="290" r:id="rId51"/>
    <p:sldId id="291" r:id="rId52"/>
    <p:sldId id="292" r:id="rId53"/>
    <p:sldId id="293" r:id="rId54"/>
    <p:sldId id="294" r:id="rId55"/>
    <p:sldId id="295" r:id="rId56"/>
    <p:sldId id="296" r:id="rId57"/>
    <p:sldId id="602" r:id="rId58"/>
    <p:sldId id="298" r:id="rId59"/>
    <p:sldId id="299" r:id="rId60"/>
    <p:sldId id="305" r:id="rId61"/>
    <p:sldId id="301" r:id="rId62"/>
    <p:sldId id="607" r:id="rId63"/>
    <p:sldId id="609" r:id="rId64"/>
    <p:sldId id="611" r:id="rId65"/>
    <p:sldId id="302" r:id="rId66"/>
    <p:sldId id="303" r:id="rId67"/>
    <p:sldId id="304" r:id="rId68"/>
    <p:sldId id="585" r:id="rId69"/>
    <p:sldId id="306" r:id="rId70"/>
    <p:sldId id="307" r:id="rId71"/>
    <p:sldId id="308" r:id="rId72"/>
    <p:sldId id="309" r:id="rId73"/>
    <p:sldId id="603" r:id="rId74"/>
    <p:sldId id="262" r:id="rId75"/>
    <p:sldId id="579" r:id="rId76"/>
    <p:sldId id="580" r:id="rId77"/>
    <p:sldId id="581" r:id="rId78"/>
    <p:sldId id="266" r:id="rId79"/>
    <p:sldId id="582" r:id="rId80"/>
    <p:sldId id="583" r:id="rId81"/>
    <p:sldId id="584" r:id="rId82"/>
    <p:sldId id="263" r:id="rId83"/>
    <p:sldId id="577" r:id="rId84"/>
    <p:sldId id="60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60000"/>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D616CD8-D2AB-F062-C0E3-C082EBFD38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929267-C09A-051E-15C5-492C3CE297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7BAC6C-7E11-9B12-FEDD-417871256DB8}"/>
              </a:ext>
            </a:extLst>
          </p:cNvPr>
          <p:cNvSpPr>
            <a:spLocks noGrp="1" noChangeArrowheads="1"/>
          </p:cNvSpPr>
          <p:nvPr>
            <p:ph type="sldNum" sz="quarter" idx="12"/>
          </p:nvPr>
        </p:nvSpPr>
        <p:spPr>
          <a:ln/>
        </p:spPr>
        <p:txBody>
          <a:bodyPr/>
          <a:lstStyle>
            <a:lvl1pPr>
              <a:defRPr/>
            </a:lvl1pPr>
          </a:lstStyle>
          <a:p>
            <a:pPr>
              <a:defRPr/>
            </a:pPr>
            <a:fld id="{B9615EDC-40DD-436E-9CA8-88670478D9F9}" type="slidenum">
              <a:rPr lang="en-US" altLang="en-US"/>
              <a:pPr>
                <a:defRPr/>
              </a:pPr>
              <a:t>‹#›</a:t>
            </a:fld>
            <a:endParaRPr lang="en-US" altLang="en-US"/>
          </a:p>
        </p:txBody>
      </p:sp>
    </p:spTree>
    <p:extLst>
      <p:ext uri="{BB962C8B-B14F-4D97-AF65-F5344CB8AC3E}">
        <p14:creationId xmlns:p14="http://schemas.microsoft.com/office/powerpoint/2010/main" val="2807089223"/>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AE06CD-A746-E518-9F15-D476139C03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95474E-AED8-B654-76C1-6448BF3915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81068C-6966-91AA-D119-E5386434EC13}"/>
              </a:ext>
            </a:extLst>
          </p:cNvPr>
          <p:cNvSpPr>
            <a:spLocks noGrp="1" noChangeArrowheads="1"/>
          </p:cNvSpPr>
          <p:nvPr>
            <p:ph type="sldNum" sz="quarter" idx="12"/>
          </p:nvPr>
        </p:nvSpPr>
        <p:spPr>
          <a:ln/>
        </p:spPr>
        <p:txBody>
          <a:bodyPr/>
          <a:lstStyle>
            <a:lvl1pPr>
              <a:defRPr/>
            </a:lvl1pPr>
          </a:lstStyle>
          <a:p>
            <a:pPr>
              <a:defRPr/>
            </a:pPr>
            <a:fld id="{4D2E5563-8421-42E7-BB76-5933DDF3D3A6}" type="slidenum">
              <a:rPr lang="en-US" altLang="en-US"/>
              <a:pPr>
                <a:defRPr/>
              </a:pPr>
              <a:t>‹#›</a:t>
            </a:fld>
            <a:endParaRPr lang="en-US" altLang="en-US"/>
          </a:p>
        </p:txBody>
      </p:sp>
    </p:spTree>
    <p:extLst>
      <p:ext uri="{BB962C8B-B14F-4D97-AF65-F5344CB8AC3E}">
        <p14:creationId xmlns:p14="http://schemas.microsoft.com/office/powerpoint/2010/main" val="1993598037"/>
      </p:ext>
    </p:extLst>
  </p:cSld>
  <p:clrMapOvr>
    <a:masterClrMapping/>
  </p:clrMapOvr>
  <p:transition spd="med">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007A31-17E2-DA3E-161C-D22E797909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423720-2658-0457-007E-3A3B4B9354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E909A2-6C9A-8943-3C53-A3E73114869A}"/>
              </a:ext>
            </a:extLst>
          </p:cNvPr>
          <p:cNvSpPr>
            <a:spLocks noGrp="1" noChangeArrowheads="1"/>
          </p:cNvSpPr>
          <p:nvPr>
            <p:ph type="sldNum" sz="quarter" idx="12"/>
          </p:nvPr>
        </p:nvSpPr>
        <p:spPr>
          <a:ln/>
        </p:spPr>
        <p:txBody>
          <a:bodyPr/>
          <a:lstStyle>
            <a:lvl1pPr>
              <a:defRPr/>
            </a:lvl1pPr>
          </a:lstStyle>
          <a:p>
            <a:pPr>
              <a:defRPr/>
            </a:pPr>
            <a:fld id="{5F353EE5-4677-448E-978B-8AEE88CCD706}" type="slidenum">
              <a:rPr lang="en-US" altLang="en-US"/>
              <a:pPr>
                <a:defRPr/>
              </a:pPr>
              <a:t>‹#›</a:t>
            </a:fld>
            <a:endParaRPr lang="en-US" altLang="en-US"/>
          </a:p>
        </p:txBody>
      </p:sp>
    </p:spTree>
    <p:extLst>
      <p:ext uri="{BB962C8B-B14F-4D97-AF65-F5344CB8AC3E}">
        <p14:creationId xmlns:p14="http://schemas.microsoft.com/office/powerpoint/2010/main" val="2376753687"/>
      </p:ext>
    </p:extLst>
  </p:cSld>
  <p:clrMapOvr>
    <a:masterClrMapping/>
  </p:clrMapOvr>
  <p:transition spd="med">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8D0CAF-24DC-D46B-96EF-408EF5FCA3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FA5989-6AF2-6B77-C844-05455E1A1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462DDF-1D1A-4B8B-DA9E-7C7AF3748678}"/>
              </a:ext>
            </a:extLst>
          </p:cNvPr>
          <p:cNvSpPr>
            <a:spLocks noGrp="1" noChangeArrowheads="1"/>
          </p:cNvSpPr>
          <p:nvPr>
            <p:ph type="sldNum" sz="quarter" idx="12"/>
          </p:nvPr>
        </p:nvSpPr>
        <p:spPr>
          <a:ln/>
        </p:spPr>
        <p:txBody>
          <a:bodyPr/>
          <a:lstStyle>
            <a:lvl1pPr>
              <a:defRPr/>
            </a:lvl1pPr>
          </a:lstStyle>
          <a:p>
            <a:pPr>
              <a:defRPr/>
            </a:pPr>
            <a:fld id="{B0F84CF5-5DB7-4DA0-A60B-374330EDA7A4}" type="slidenum">
              <a:rPr lang="en-US" altLang="en-US"/>
              <a:pPr>
                <a:defRPr/>
              </a:pPr>
              <a:t>‹#›</a:t>
            </a:fld>
            <a:endParaRPr lang="en-US" altLang="en-US"/>
          </a:p>
        </p:txBody>
      </p:sp>
    </p:spTree>
    <p:extLst>
      <p:ext uri="{BB962C8B-B14F-4D97-AF65-F5344CB8AC3E}">
        <p14:creationId xmlns:p14="http://schemas.microsoft.com/office/powerpoint/2010/main" val="1538094249"/>
      </p:ext>
    </p:extLst>
  </p:cSld>
  <p:clrMapOvr>
    <a:masterClrMapping/>
  </p:clrMapOvr>
  <p:transition spd="med">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399201-A54E-E9EE-47DC-02C4C761DF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05B1AD-7985-10C9-3828-FB6BC9A54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97101A-0B1F-606F-9BCD-5EBED4112696}"/>
              </a:ext>
            </a:extLst>
          </p:cNvPr>
          <p:cNvSpPr>
            <a:spLocks noGrp="1" noChangeArrowheads="1"/>
          </p:cNvSpPr>
          <p:nvPr>
            <p:ph type="sldNum" sz="quarter" idx="12"/>
          </p:nvPr>
        </p:nvSpPr>
        <p:spPr>
          <a:ln/>
        </p:spPr>
        <p:txBody>
          <a:bodyPr/>
          <a:lstStyle>
            <a:lvl1pPr>
              <a:defRPr/>
            </a:lvl1pPr>
          </a:lstStyle>
          <a:p>
            <a:pPr>
              <a:defRPr/>
            </a:pPr>
            <a:fld id="{6FAC5BA4-6C83-43E5-9273-08AFE40DA214}" type="slidenum">
              <a:rPr lang="en-US" altLang="en-US"/>
              <a:pPr>
                <a:defRPr/>
              </a:pPr>
              <a:t>‹#›</a:t>
            </a:fld>
            <a:endParaRPr lang="en-US" altLang="en-US"/>
          </a:p>
        </p:txBody>
      </p:sp>
    </p:spTree>
    <p:extLst>
      <p:ext uri="{BB962C8B-B14F-4D97-AF65-F5344CB8AC3E}">
        <p14:creationId xmlns:p14="http://schemas.microsoft.com/office/powerpoint/2010/main" val="4082376983"/>
      </p:ext>
    </p:extLst>
  </p:cSld>
  <p:clrMapOvr>
    <a:masterClrMapping/>
  </p:clrMapOvr>
  <p:transition spd="med">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DE0EDA-64E1-4BD8-D2CB-E9343D94F5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0EF352-F96F-AF21-6606-8682B36C28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F77397-B373-4556-4149-997FCCCBE8E1}"/>
              </a:ext>
            </a:extLst>
          </p:cNvPr>
          <p:cNvSpPr>
            <a:spLocks noGrp="1" noChangeArrowheads="1"/>
          </p:cNvSpPr>
          <p:nvPr>
            <p:ph type="sldNum" sz="quarter" idx="12"/>
          </p:nvPr>
        </p:nvSpPr>
        <p:spPr>
          <a:ln/>
        </p:spPr>
        <p:txBody>
          <a:bodyPr/>
          <a:lstStyle>
            <a:lvl1pPr>
              <a:defRPr/>
            </a:lvl1pPr>
          </a:lstStyle>
          <a:p>
            <a:pPr>
              <a:defRPr/>
            </a:pPr>
            <a:fld id="{DFBF3233-C207-4546-ADC7-A0C9123BA66D}" type="slidenum">
              <a:rPr lang="en-US" altLang="en-US"/>
              <a:pPr>
                <a:defRPr/>
              </a:pPr>
              <a:t>‹#›</a:t>
            </a:fld>
            <a:endParaRPr lang="en-US" altLang="en-US"/>
          </a:p>
        </p:txBody>
      </p:sp>
    </p:spTree>
    <p:extLst>
      <p:ext uri="{BB962C8B-B14F-4D97-AF65-F5344CB8AC3E}">
        <p14:creationId xmlns:p14="http://schemas.microsoft.com/office/powerpoint/2010/main" val="1251606962"/>
      </p:ext>
    </p:extLst>
  </p:cSld>
  <p:clrMapOvr>
    <a:masterClrMapping/>
  </p:clrMapOvr>
  <p:transition spd="med">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3DD53F-EA8E-BB17-BC99-B57392E59DE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6F5F10D-2B0A-6C26-7074-EABB517E1C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1EB3CF-B943-06A6-CB68-7C39DE4A7185}"/>
              </a:ext>
            </a:extLst>
          </p:cNvPr>
          <p:cNvSpPr>
            <a:spLocks noGrp="1" noChangeArrowheads="1"/>
          </p:cNvSpPr>
          <p:nvPr>
            <p:ph type="sldNum" sz="quarter" idx="12"/>
          </p:nvPr>
        </p:nvSpPr>
        <p:spPr>
          <a:ln/>
        </p:spPr>
        <p:txBody>
          <a:bodyPr/>
          <a:lstStyle>
            <a:lvl1pPr>
              <a:defRPr/>
            </a:lvl1pPr>
          </a:lstStyle>
          <a:p>
            <a:pPr>
              <a:defRPr/>
            </a:pPr>
            <a:fld id="{16981CB5-57F7-4099-9814-D6B6B74561C2}" type="slidenum">
              <a:rPr lang="en-US" altLang="en-US"/>
              <a:pPr>
                <a:defRPr/>
              </a:pPr>
              <a:t>‹#›</a:t>
            </a:fld>
            <a:endParaRPr lang="en-US" altLang="en-US"/>
          </a:p>
        </p:txBody>
      </p:sp>
    </p:spTree>
    <p:extLst>
      <p:ext uri="{BB962C8B-B14F-4D97-AF65-F5344CB8AC3E}">
        <p14:creationId xmlns:p14="http://schemas.microsoft.com/office/powerpoint/2010/main" val="3329778614"/>
      </p:ext>
    </p:extLst>
  </p:cSld>
  <p:clrMapOvr>
    <a:masterClrMapping/>
  </p:clrMapOvr>
  <p:transition spd="med">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7AB078-0DB6-39AF-6994-25780F1326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42B524-314B-BEEB-DA18-8AD72BBD2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26F4FB-F5D7-B174-D219-08ECE6ADA4A0}"/>
              </a:ext>
            </a:extLst>
          </p:cNvPr>
          <p:cNvSpPr>
            <a:spLocks noGrp="1" noChangeArrowheads="1"/>
          </p:cNvSpPr>
          <p:nvPr>
            <p:ph type="sldNum" sz="quarter" idx="12"/>
          </p:nvPr>
        </p:nvSpPr>
        <p:spPr>
          <a:ln/>
        </p:spPr>
        <p:txBody>
          <a:bodyPr/>
          <a:lstStyle>
            <a:lvl1pPr>
              <a:defRPr/>
            </a:lvl1pPr>
          </a:lstStyle>
          <a:p>
            <a:pPr>
              <a:defRPr/>
            </a:pPr>
            <a:fld id="{CB295C4B-20F8-4394-9D47-4D199D081217}" type="slidenum">
              <a:rPr lang="en-US" altLang="en-US"/>
              <a:pPr>
                <a:defRPr/>
              </a:pPr>
              <a:t>‹#›</a:t>
            </a:fld>
            <a:endParaRPr lang="en-US" altLang="en-US"/>
          </a:p>
        </p:txBody>
      </p:sp>
    </p:spTree>
    <p:extLst>
      <p:ext uri="{BB962C8B-B14F-4D97-AF65-F5344CB8AC3E}">
        <p14:creationId xmlns:p14="http://schemas.microsoft.com/office/powerpoint/2010/main" val="2136411614"/>
      </p:ext>
    </p:extLst>
  </p:cSld>
  <p:clrMapOvr>
    <a:masterClrMapping/>
  </p:clrMapOvr>
  <p:transition spd="med">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A3D232-9720-3C46-F933-1651192C9C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609A58-6012-B921-D388-27C2AD030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74E7C8-C129-2A08-8F19-4D5E623C27F9}"/>
              </a:ext>
            </a:extLst>
          </p:cNvPr>
          <p:cNvSpPr>
            <a:spLocks noGrp="1" noChangeArrowheads="1"/>
          </p:cNvSpPr>
          <p:nvPr>
            <p:ph type="sldNum" sz="quarter" idx="12"/>
          </p:nvPr>
        </p:nvSpPr>
        <p:spPr>
          <a:ln/>
        </p:spPr>
        <p:txBody>
          <a:bodyPr/>
          <a:lstStyle>
            <a:lvl1pPr>
              <a:defRPr/>
            </a:lvl1pPr>
          </a:lstStyle>
          <a:p>
            <a:pPr>
              <a:defRPr/>
            </a:pPr>
            <a:fld id="{2E2B9927-CD11-4346-8EED-406BCA9F0D31}" type="slidenum">
              <a:rPr lang="en-US" altLang="en-US"/>
              <a:pPr>
                <a:defRPr/>
              </a:pPr>
              <a:t>‹#›</a:t>
            </a:fld>
            <a:endParaRPr lang="en-US" altLang="en-US"/>
          </a:p>
        </p:txBody>
      </p:sp>
    </p:spTree>
    <p:extLst>
      <p:ext uri="{BB962C8B-B14F-4D97-AF65-F5344CB8AC3E}">
        <p14:creationId xmlns:p14="http://schemas.microsoft.com/office/powerpoint/2010/main" val="172559432"/>
      </p:ext>
    </p:extLst>
  </p:cSld>
  <p:clrMapOvr>
    <a:masterClrMapping/>
  </p:clrMapOvr>
  <p:transition spd="med">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70239-EA41-C4ED-4261-B00EE0B594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81F245-5290-9593-040A-0A2B4ED6D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56C7A5-E719-74B6-D2EF-8DFBBA6E95F0}"/>
              </a:ext>
            </a:extLst>
          </p:cNvPr>
          <p:cNvSpPr>
            <a:spLocks noGrp="1" noChangeArrowheads="1"/>
          </p:cNvSpPr>
          <p:nvPr>
            <p:ph type="sldNum" sz="quarter" idx="12"/>
          </p:nvPr>
        </p:nvSpPr>
        <p:spPr>
          <a:ln/>
        </p:spPr>
        <p:txBody>
          <a:bodyPr/>
          <a:lstStyle>
            <a:lvl1pPr>
              <a:defRPr/>
            </a:lvl1pPr>
          </a:lstStyle>
          <a:p>
            <a:pPr>
              <a:defRPr/>
            </a:pPr>
            <a:fld id="{A6A2B486-890F-43D2-9627-39C5E0FE6616}" type="slidenum">
              <a:rPr lang="en-US" altLang="en-US"/>
              <a:pPr>
                <a:defRPr/>
              </a:pPr>
              <a:t>‹#›</a:t>
            </a:fld>
            <a:endParaRPr lang="en-US" altLang="en-US"/>
          </a:p>
        </p:txBody>
      </p:sp>
    </p:spTree>
    <p:extLst>
      <p:ext uri="{BB962C8B-B14F-4D97-AF65-F5344CB8AC3E}">
        <p14:creationId xmlns:p14="http://schemas.microsoft.com/office/powerpoint/2010/main" val="4233736800"/>
      </p:ext>
    </p:extLst>
  </p:cSld>
  <p:clrMapOvr>
    <a:masterClrMapping/>
  </p:clrMapOvr>
  <p:transition spd="med">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DA0756-BA98-1AEB-4B17-5B5F1BB8DE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CBA087-B10A-360F-89ED-9DF9BCD1F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195A5D-1F26-3D53-9A3C-9E3A1270D2A2}"/>
              </a:ext>
            </a:extLst>
          </p:cNvPr>
          <p:cNvSpPr>
            <a:spLocks noGrp="1" noChangeArrowheads="1"/>
          </p:cNvSpPr>
          <p:nvPr>
            <p:ph type="sldNum" sz="quarter" idx="12"/>
          </p:nvPr>
        </p:nvSpPr>
        <p:spPr>
          <a:ln/>
        </p:spPr>
        <p:txBody>
          <a:bodyPr/>
          <a:lstStyle>
            <a:lvl1pPr>
              <a:defRPr/>
            </a:lvl1pPr>
          </a:lstStyle>
          <a:p>
            <a:pPr>
              <a:defRPr/>
            </a:pPr>
            <a:fld id="{276137A1-420E-4C53-873D-E72CB1FA2EC3}" type="slidenum">
              <a:rPr lang="en-US" altLang="en-US"/>
              <a:pPr>
                <a:defRPr/>
              </a:pPr>
              <a:t>‹#›</a:t>
            </a:fld>
            <a:endParaRPr lang="en-US" altLang="en-US"/>
          </a:p>
        </p:txBody>
      </p:sp>
    </p:spTree>
    <p:extLst>
      <p:ext uri="{BB962C8B-B14F-4D97-AF65-F5344CB8AC3E}">
        <p14:creationId xmlns:p14="http://schemas.microsoft.com/office/powerpoint/2010/main" val="275296614"/>
      </p:ext>
    </p:extLst>
  </p:cSld>
  <p:clrMapOvr>
    <a:masterClrMapping/>
  </p:clrMapOvr>
  <p:transition spd="med">
    <p:blinds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7575DB3-F074-D37B-7579-B514F6138E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71405C-AB34-63A1-2FE6-485E2CD0CA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7D9581-D152-699A-3DA7-06D786BA11CF}"/>
              </a:ext>
            </a:extLst>
          </p:cNvPr>
          <p:cNvSpPr>
            <a:spLocks noGrp="1" noChangeArrowheads="1"/>
          </p:cNvSpPr>
          <p:nvPr>
            <p:ph type="sldNum" sz="quarter" idx="12"/>
          </p:nvPr>
        </p:nvSpPr>
        <p:spPr>
          <a:ln/>
        </p:spPr>
        <p:txBody>
          <a:bodyPr/>
          <a:lstStyle>
            <a:lvl1pPr>
              <a:defRPr/>
            </a:lvl1pPr>
          </a:lstStyle>
          <a:p>
            <a:pPr>
              <a:defRPr/>
            </a:pPr>
            <a:fld id="{1DF99015-261D-4871-A0D9-9092691C4DE1}" type="slidenum">
              <a:rPr lang="en-US" altLang="en-US"/>
              <a:pPr>
                <a:defRPr/>
              </a:pPr>
              <a:t>‹#›</a:t>
            </a:fld>
            <a:endParaRPr lang="en-US" altLang="en-US"/>
          </a:p>
        </p:txBody>
      </p:sp>
    </p:spTree>
    <p:extLst>
      <p:ext uri="{BB962C8B-B14F-4D97-AF65-F5344CB8AC3E}">
        <p14:creationId xmlns:p14="http://schemas.microsoft.com/office/powerpoint/2010/main" val="1402394049"/>
      </p:ext>
    </p:extLst>
  </p:cSld>
  <p:clrMapOvr>
    <a:masterClrMapping/>
  </p:clrMapOvr>
  <p:transition spd="med">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3DB5C13-AADB-9592-CAC4-ACA0276DBB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6FB736-113E-5979-950A-A01AAA5BB7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0660A8E-BE40-CF1B-E059-CA0299D5B240}"/>
              </a:ext>
            </a:extLst>
          </p:cNvPr>
          <p:cNvSpPr>
            <a:spLocks noGrp="1" noChangeArrowheads="1"/>
          </p:cNvSpPr>
          <p:nvPr>
            <p:ph type="sldNum" sz="quarter" idx="12"/>
          </p:nvPr>
        </p:nvSpPr>
        <p:spPr>
          <a:ln/>
        </p:spPr>
        <p:txBody>
          <a:bodyPr/>
          <a:lstStyle>
            <a:lvl1pPr>
              <a:defRPr/>
            </a:lvl1pPr>
          </a:lstStyle>
          <a:p>
            <a:pPr>
              <a:defRPr/>
            </a:pPr>
            <a:fld id="{C792F075-B7BF-4D8B-80E4-691B964E86FE}" type="slidenum">
              <a:rPr lang="en-US" altLang="en-US"/>
              <a:pPr>
                <a:defRPr/>
              </a:pPr>
              <a:t>‹#›</a:t>
            </a:fld>
            <a:endParaRPr lang="en-US" altLang="en-US"/>
          </a:p>
        </p:txBody>
      </p:sp>
    </p:spTree>
    <p:extLst>
      <p:ext uri="{BB962C8B-B14F-4D97-AF65-F5344CB8AC3E}">
        <p14:creationId xmlns:p14="http://schemas.microsoft.com/office/powerpoint/2010/main" val="557354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405B90-9190-DA3C-3452-607E0D1524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262E2E8-CE69-C8E5-D7AC-AFAF52E44B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EEDF471-72F4-59B6-5994-20CDCE7AD0FD}"/>
              </a:ext>
            </a:extLst>
          </p:cNvPr>
          <p:cNvSpPr>
            <a:spLocks noGrp="1" noChangeArrowheads="1"/>
          </p:cNvSpPr>
          <p:nvPr>
            <p:ph type="sldNum" sz="quarter" idx="12"/>
          </p:nvPr>
        </p:nvSpPr>
        <p:spPr>
          <a:ln/>
        </p:spPr>
        <p:txBody>
          <a:bodyPr/>
          <a:lstStyle>
            <a:lvl1pPr>
              <a:defRPr/>
            </a:lvl1pPr>
          </a:lstStyle>
          <a:p>
            <a:pPr>
              <a:defRPr/>
            </a:pPr>
            <a:fld id="{61CEDCCD-3B52-4FB3-86A9-E523DA69E9FE}" type="slidenum">
              <a:rPr lang="en-US" altLang="en-US"/>
              <a:pPr>
                <a:defRPr/>
              </a:pPr>
              <a:t>‹#›</a:t>
            </a:fld>
            <a:endParaRPr lang="en-US" altLang="en-US"/>
          </a:p>
        </p:txBody>
      </p:sp>
    </p:spTree>
    <p:extLst>
      <p:ext uri="{BB962C8B-B14F-4D97-AF65-F5344CB8AC3E}">
        <p14:creationId xmlns:p14="http://schemas.microsoft.com/office/powerpoint/2010/main" val="1025520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D9A3E8B-C6B7-D74B-088E-202A540E52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1ECCD19-5117-B1B3-F9C1-E65FA85C4D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A95510-F767-9F14-AD4A-4AA81959CC0C}"/>
              </a:ext>
            </a:extLst>
          </p:cNvPr>
          <p:cNvSpPr>
            <a:spLocks noGrp="1" noChangeArrowheads="1"/>
          </p:cNvSpPr>
          <p:nvPr>
            <p:ph type="sldNum" sz="quarter" idx="12"/>
          </p:nvPr>
        </p:nvSpPr>
        <p:spPr>
          <a:ln/>
        </p:spPr>
        <p:txBody>
          <a:bodyPr/>
          <a:lstStyle>
            <a:lvl1pPr>
              <a:defRPr/>
            </a:lvl1pPr>
          </a:lstStyle>
          <a:p>
            <a:pPr>
              <a:defRPr/>
            </a:pPr>
            <a:fld id="{4EC7F1AF-16CF-4DBC-8D5E-4644868A1D3A}" type="slidenum">
              <a:rPr lang="en-US" altLang="en-US"/>
              <a:pPr>
                <a:defRPr/>
              </a:pPr>
              <a:t>‹#›</a:t>
            </a:fld>
            <a:endParaRPr lang="en-US" altLang="en-US"/>
          </a:p>
        </p:txBody>
      </p:sp>
    </p:spTree>
    <p:extLst>
      <p:ext uri="{BB962C8B-B14F-4D97-AF65-F5344CB8AC3E}">
        <p14:creationId xmlns:p14="http://schemas.microsoft.com/office/powerpoint/2010/main" val="2934093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8F1DF0-140C-D539-095B-B4B1A935E9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E4E948-C30C-FF09-2CEB-2EB3C1C34F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397EC07-3E3A-9B8D-AE74-4E92F425E9C9}"/>
              </a:ext>
            </a:extLst>
          </p:cNvPr>
          <p:cNvSpPr>
            <a:spLocks noGrp="1" noChangeArrowheads="1"/>
          </p:cNvSpPr>
          <p:nvPr>
            <p:ph type="sldNum" sz="quarter" idx="12"/>
          </p:nvPr>
        </p:nvSpPr>
        <p:spPr>
          <a:ln/>
        </p:spPr>
        <p:txBody>
          <a:bodyPr/>
          <a:lstStyle>
            <a:lvl1pPr>
              <a:defRPr/>
            </a:lvl1pPr>
          </a:lstStyle>
          <a:p>
            <a:pPr>
              <a:defRPr/>
            </a:pPr>
            <a:fld id="{D1A47B65-265D-4119-99B1-8DA476B5D388}" type="slidenum">
              <a:rPr lang="en-US" altLang="en-US"/>
              <a:pPr>
                <a:defRPr/>
              </a:pPr>
              <a:t>‹#›</a:t>
            </a:fld>
            <a:endParaRPr lang="en-US" altLang="en-US"/>
          </a:p>
        </p:txBody>
      </p:sp>
    </p:spTree>
    <p:extLst>
      <p:ext uri="{BB962C8B-B14F-4D97-AF65-F5344CB8AC3E}">
        <p14:creationId xmlns:p14="http://schemas.microsoft.com/office/powerpoint/2010/main" val="4280777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28E256-18EA-0AC0-67E3-8B5990FCF2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BFB4016-5A7A-A1AD-4C07-7C2BE624BB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ED5B3F7-4836-68B6-054C-ADB4779307ED}"/>
              </a:ext>
            </a:extLst>
          </p:cNvPr>
          <p:cNvSpPr>
            <a:spLocks noGrp="1" noChangeArrowheads="1"/>
          </p:cNvSpPr>
          <p:nvPr>
            <p:ph type="sldNum" sz="quarter" idx="12"/>
          </p:nvPr>
        </p:nvSpPr>
        <p:spPr>
          <a:ln/>
        </p:spPr>
        <p:txBody>
          <a:bodyPr/>
          <a:lstStyle>
            <a:lvl1pPr>
              <a:defRPr/>
            </a:lvl1pPr>
          </a:lstStyle>
          <a:p>
            <a:pPr>
              <a:defRPr/>
            </a:pPr>
            <a:fld id="{9AFBCFD5-5CB6-44A0-8313-315C873140EF}" type="slidenum">
              <a:rPr lang="en-US" altLang="en-US"/>
              <a:pPr>
                <a:defRPr/>
              </a:pPr>
              <a:t>‹#›</a:t>
            </a:fld>
            <a:endParaRPr lang="en-US" altLang="en-US"/>
          </a:p>
        </p:txBody>
      </p:sp>
    </p:spTree>
    <p:extLst>
      <p:ext uri="{BB962C8B-B14F-4D97-AF65-F5344CB8AC3E}">
        <p14:creationId xmlns:p14="http://schemas.microsoft.com/office/powerpoint/2010/main" val="1914089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CB6A51-17F9-8791-D128-026BA9A5EA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203B8B9-B44D-28EF-049C-06CE2D3302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05477ED-DB47-FD44-374A-A6BA4FCCE86C}"/>
              </a:ext>
            </a:extLst>
          </p:cNvPr>
          <p:cNvSpPr>
            <a:spLocks noGrp="1" noChangeArrowheads="1"/>
          </p:cNvSpPr>
          <p:nvPr>
            <p:ph type="sldNum" sz="quarter" idx="12"/>
          </p:nvPr>
        </p:nvSpPr>
        <p:spPr>
          <a:ln/>
        </p:spPr>
        <p:txBody>
          <a:bodyPr/>
          <a:lstStyle>
            <a:lvl1pPr>
              <a:defRPr/>
            </a:lvl1pPr>
          </a:lstStyle>
          <a:p>
            <a:pPr>
              <a:defRPr/>
            </a:pPr>
            <a:fld id="{33667C71-1F8B-4D7C-839B-4090E31F1795}" type="slidenum">
              <a:rPr lang="en-US" altLang="en-US"/>
              <a:pPr>
                <a:defRPr/>
              </a:pPr>
              <a:t>‹#›</a:t>
            </a:fld>
            <a:endParaRPr lang="en-US" altLang="en-US"/>
          </a:p>
        </p:txBody>
      </p:sp>
    </p:spTree>
    <p:extLst>
      <p:ext uri="{BB962C8B-B14F-4D97-AF65-F5344CB8AC3E}">
        <p14:creationId xmlns:p14="http://schemas.microsoft.com/office/powerpoint/2010/main" val="250768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B4516A-A972-C48D-411C-49D2A58454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5B5A195-FDCA-672A-6F6E-028361ECA7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0B9F3C9-0772-B8D5-82BE-A8ED183B8E09}"/>
              </a:ext>
            </a:extLst>
          </p:cNvPr>
          <p:cNvSpPr>
            <a:spLocks noGrp="1" noChangeArrowheads="1"/>
          </p:cNvSpPr>
          <p:nvPr>
            <p:ph type="sldNum" sz="quarter" idx="12"/>
          </p:nvPr>
        </p:nvSpPr>
        <p:spPr>
          <a:ln/>
        </p:spPr>
        <p:txBody>
          <a:bodyPr/>
          <a:lstStyle>
            <a:lvl1pPr>
              <a:defRPr/>
            </a:lvl1pPr>
          </a:lstStyle>
          <a:p>
            <a:pPr>
              <a:defRPr/>
            </a:pPr>
            <a:fld id="{B04C008F-BE94-4E00-BCF5-8D577BDCF24F}" type="slidenum">
              <a:rPr lang="en-US" altLang="en-US"/>
              <a:pPr>
                <a:defRPr/>
              </a:pPr>
              <a:t>‹#›</a:t>
            </a:fld>
            <a:endParaRPr lang="en-US" altLang="en-US"/>
          </a:p>
        </p:txBody>
      </p:sp>
    </p:spTree>
    <p:extLst>
      <p:ext uri="{BB962C8B-B14F-4D97-AF65-F5344CB8AC3E}">
        <p14:creationId xmlns:p14="http://schemas.microsoft.com/office/powerpoint/2010/main" val="2590925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F3FDD19-4D6C-A3C2-AD24-A60AC3FEC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99E0BF0-8714-62EE-744F-B64B5E7C8C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7F02D79-62C5-F5D6-D112-E478D0395A0A}"/>
              </a:ext>
            </a:extLst>
          </p:cNvPr>
          <p:cNvSpPr>
            <a:spLocks noGrp="1" noChangeArrowheads="1"/>
          </p:cNvSpPr>
          <p:nvPr>
            <p:ph type="sldNum" sz="quarter" idx="12"/>
          </p:nvPr>
        </p:nvSpPr>
        <p:spPr>
          <a:ln/>
        </p:spPr>
        <p:txBody>
          <a:bodyPr/>
          <a:lstStyle>
            <a:lvl1pPr>
              <a:defRPr/>
            </a:lvl1pPr>
          </a:lstStyle>
          <a:p>
            <a:pPr>
              <a:defRPr/>
            </a:pPr>
            <a:fld id="{6CAE0065-70C5-4AE9-A619-24887F7A38F4}" type="slidenum">
              <a:rPr lang="en-US" altLang="en-US"/>
              <a:pPr>
                <a:defRPr/>
              </a:pPr>
              <a:t>‹#›</a:t>
            </a:fld>
            <a:endParaRPr lang="en-US" altLang="en-US"/>
          </a:p>
        </p:txBody>
      </p:sp>
    </p:spTree>
    <p:extLst>
      <p:ext uri="{BB962C8B-B14F-4D97-AF65-F5344CB8AC3E}">
        <p14:creationId xmlns:p14="http://schemas.microsoft.com/office/powerpoint/2010/main" val="760534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8EB707C-FD95-CE66-E7CB-B4F1108162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AD6A5D1-F0EA-EFEB-2936-3BD5347FC8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2C9F49-EB86-95D8-A6A1-05FDD3A40455}"/>
              </a:ext>
            </a:extLst>
          </p:cNvPr>
          <p:cNvSpPr>
            <a:spLocks noGrp="1" noChangeArrowheads="1"/>
          </p:cNvSpPr>
          <p:nvPr>
            <p:ph type="sldNum" sz="quarter" idx="12"/>
          </p:nvPr>
        </p:nvSpPr>
        <p:spPr>
          <a:ln/>
        </p:spPr>
        <p:txBody>
          <a:bodyPr/>
          <a:lstStyle>
            <a:lvl1pPr>
              <a:defRPr/>
            </a:lvl1pPr>
          </a:lstStyle>
          <a:p>
            <a:pPr>
              <a:defRPr/>
            </a:pPr>
            <a:fld id="{C17C0006-BE8B-4646-BE4F-69FB18242982}" type="slidenum">
              <a:rPr lang="en-US" altLang="en-US"/>
              <a:pPr>
                <a:defRPr/>
              </a:pPr>
              <a:t>‹#›</a:t>
            </a:fld>
            <a:endParaRPr lang="en-US" altLang="en-US"/>
          </a:p>
        </p:txBody>
      </p:sp>
    </p:spTree>
    <p:extLst>
      <p:ext uri="{BB962C8B-B14F-4D97-AF65-F5344CB8AC3E}">
        <p14:creationId xmlns:p14="http://schemas.microsoft.com/office/powerpoint/2010/main" val="2614846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81B1CD-D61A-D4D6-D372-51576089D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4C42B97-E3F9-D33A-F590-174FFED955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10BA6A-EFB4-D9FD-A40B-33AA9389B5B5}"/>
              </a:ext>
            </a:extLst>
          </p:cNvPr>
          <p:cNvSpPr>
            <a:spLocks noGrp="1" noChangeArrowheads="1"/>
          </p:cNvSpPr>
          <p:nvPr>
            <p:ph type="sldNum" sz="quarter" idx="12"/>
          </p:nvPr>
        </p:nvSpPr>
        <p:spPr>
          <a:ln/>
        </p:spPr>
        <p:txBody>
          <a:bodyPr/>
          <a:lstStyle>
            <a:lvl1pPr>
              <a:defRPr/>
            </a:lvl1pPr>
          </a:lstStyle>
          <a:p>
            <a:pPr>
              <a:defRPr/>
            </a:pPr>
            <a:fld id="{87BC0D27-70FC-47E1-BF62-363CDE29F4E9}" type="slidenum">
              <a:rPr lang="en-US" altLang="en-US"/>
              <a:pPr>
                <a:defRPr/>
              </a:pPr>
              <a:t>‹#›</a:t>
            </a:fld>
            <a:endParaRPr lang="en-US" altLang="en-US"/>
          </a:p>
        </p:txBody>
      </p:sp>
    </p:spTree>
    <p:extLst>
      <p:ext uri="{BB962C8B-B14F-4D97-AF65-F5344CB8AC3E}">
        <p14:creationId xmlns:p14="http://schemas.microsoft.com/office/powerpoint/2010/main" val="3321121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6A63DF-C5A4-991A-7007-D054F70E76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B9104E-D02F-6A28-A71E-9E221E9AFD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D5747FE-7BFD-244F-11D5-A92C979573E6}"/>
              </a:ext>
            </a:extLst>
          </p:cNvPr>
          <p:cNvSpPr>
            <a:spLocks noGrp="1" noChangeArrowheads="1"/>
          </p:cNvSpPr>
          <p:nvPr>
            <p:ph type="sldNum" sz="quarter" idx="12"/>
          </p:nvPr>
        </p:nvSpPr>
        <p:spPr>
          <a:ln/>
        </p:spPr>
        <p:txBody>
          <a:bodyPr/>
          <a:lstStyle>
            <a:lvl1pPr>
              <a:defRPr/>
            </a:lvl1pPr>
          </a:lstStyle>
          <a:p>
            <a:pPr>
              <a:defRPr/>
            </a:pPr>
            <a:fld id="{D00A9C7F-15FE-45F8-A899-6DAF2D5A3675}" type="slidenum">
              <a:rPr lang="en-US" altLang="en-US"/>
              <a:pPr>
                <a:defRPr/>
              </a:pPr>
              <a:t>‹#›</a:t>
            </a:fld>
            <a:endParaRPr lang="en-US" altLang="en-US"/>
          </a:p>
        </p:txBody>
      </p:sp>
    </p:spTree>
    <p:extLst>
      <p:ext uri="{BB962C8B-B14F-4D97-AF65-F5344CB8AC3E}">
        <p14:creationId xmlns:p14="http://schemas.microsoft.com/office/powerpoint/2010/main" val="122139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10/29/2024</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10/29/2024</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8604427-1149-93D5-A654-4261C1706A4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60A91168-7F89-D08C-A74C-37CEA03469D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D66F68F-E908-5A93-196F-5E44F3CEB53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DDCE973F-892F-9517-BB9B-483C060E7CB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00A5C788-5D45-524C-91DF-BDC7B90C7AC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atin typeface="Arial" panose="020B0604020202020204" pitchFamily="34" charset="0"/>
              </a:defRPr>
            </a:lvl1pPr>
          </a:lstStyle>
          <a:p>
            <a:pPr>
              <a:defRPr/>
            </a:pPr>
            <a:fld id="{F0BF7BDA-B73A-4702-B104-0FCDC5B4A50E}" type="slidenum">
              <a:rPr lang="en-US" altLang="en-US"/>
              <a:pPr>
                <a:defRPr/>
              </a:pPr>
              <a:t>‹#›</a:t>
            </a:fld>
            <a:endParaRPr lang="en-US" altLang="en-US"/>
          </a:p>
        </p:txBody>
      </p:sp>
    </p:spTree>
    <p:extLst>
      <p:ext uri="{BB962C8B-B14F-4D97-AF65-F5344CB8AC3E}">
        <p14:creationId xmlns:p14="http://schemas.microsoft.com/office/powerpoint/2010/main" val="88863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CE2AD1-DB01-2417-5514-1DC93E997E1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9A4C51-FD89-DC05-7511-744FF03EABE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D159226-5C7D-2879-0EAB-8214B09F704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915987EB-C2AD-C033-AC38-B6F053A4BA72}"/>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C7F4167B-0E5A-98CC-CA43-CE07EDCD636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EAA966D-36EA-4489-97B9-2D00E6DC916D}" type="slidenum">
              <a:rPr lang="en-US" altLang="en-US"/>
              <a:pPr>
                <a:defRPr/>
              </a:pPr>
              <a:t>‹#›</a:t>
            </a:fld>
            <a:endParaRPr lang="en-US" altLang="en-US"/>
          </a:p>
        </p:txBody>
      </p:sp>
    </p:spTree>
    <p:extLst>
      <p:ext uri="{BB962C8B-B14F-4D97-AF65-F5344CB8AC3E}">
        <p14:creationId xmlns:p14="http://schemas.microsoft.com/office/powerpoint/2010/main" val="6293526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4.mp3"/><Relationship Id="rId7" Type="http://schemas.openxmlformats.org/officeDocument/2006/relationships/image" Target="../media/image43.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4.mp3"/><Relationship Id="rId9" Type="http://schemas.openxmlformats.org/officeDocument/2006/relationships/image" Target="../media/image45.GIF"/></Relationships>
</file>

<file path=ppt/slides/_rels/slide75.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mp3"/><Relationship Id="rId7" Type="http://schemas.openxmlformats.org/officeDocument/2006/relationships/image" Target="../media/image48.png"/><Relationship Id="rId12" Type="http://schemas.openxmlformats.org/officeDocument/2006/relationships/image" Target="../media/image41.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GIF"/></Relationships>
</file>

<file path=ppt/slides/_rels/slide7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41.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50.png"/><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GIF"/></Relationships>
</file>

<file path=ppt/slides/_rels/slide77.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41.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GIF"/></Relationships>
</file>

<file path=ppt/slides/_rels/slide7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3.mp3"/><Relationship Id="rId7" Type="http://schemas.openxmlformats.org/officeDocument/2006/relationships/image" Target="../media/image58.png"/><Relationship Id="rId12" Type="http://schemas.openxmlformats.org/officeDocument/2006/relationships/image" Target="../media/image41.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7.png"/><Relationship Id="rId11" Type="http://schemas.openxmlformats.org/officeDocument/2006/relationships/image" Target="../media/image50.png"/><Relationship Id="rId5" Type="http://schemas.openxmlformats.org/officeDocument/2006/relationships/slideLayout" Target="../slideLayouts/slideLayout1.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GIF"/></Relationships>
</file>

<file path=ppt/slides/_rels/slide7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3.GIF"/><Relationship Id="rId17" Type="http://schemas.openxmlformats.org/officeDocument/2006/relationships/image" Target="../media/image41.GIF"/><Relationship Id="rId2" Type="http://schemas.openxmlformats.org/officeDocument/2006/relationships/audio" Target="../media/media5.mp3"/><Relationship Id="rId16" Type="http://schemas.openxmlformats.org/officeDocument/2006/relationships/image" Target="../media/image50.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5.GIF"/><Relationship Id="rId5" Type="http://schemas.microsoft.com/office/2007/relationships/media" Target="../media/media3.mp3"/><Relationship Id="rId15" Type="http://schemas.openxmlformats.org/officeDocument/2006/relationships/image" Target="../media/image46.png"/><Relationship Id="rId10" Type="http://schemas.openxmlformats.org/officeDocument/2006/relationships/image" Target="../media/image62.png"/><Relationship Id="rId4" Type="http://schemas.openxmlformats.org/officeDocument/2006/relationships/audio" Target="../media/media6.mp3"/><Relationship Id="rId9" Type="http://schemas.openxmlformats.org/officeDocument/2006/relationships/image" Target="../media/image61.png"/><Relationship Id="rId14" Type="http://schemas.openxmlformats.org/officeDocument/2006/relationships/image" Target="../media/image42.GIF"/></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8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15.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stock-vector-autumn-scenery-58896992">
            <a:extLst>
              <a:ext uri="{FF2B5EF4-FFF2-40B4-BE49-F238E27FC236}">
                <a16:creationId xmlns:a16="http://schemas.microsoft.com/office/drawing/2014/main" id="{D7AA877A-46CE-2408-5CE3-7843EEF78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5" y="0"/>
            <a:ext cx="12150435" cy="73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6">
            <a:extLst>
              <a:ext uri="{FF2B5EF4-FFF2-40B4-BE49-F238E27FC236}">
                <a16:creationId xmlns:a16="http://schemas.microsoft.com/office/drawing/2014/main" id="{D320996C-A3E1-F345-2BD4-A4E32017CCFA}"/>
              </a:ext>
            </a:extLst>
          </p:cNvPr>
          <p:cNvSpPr txBox="1">
            <a:spLocks noChangeArrowheads="1"/>
          </p:cNvSpPr>
          <p:nvPr/>
        </p:nvSpPr>
        <p:spPr bwMode="auto">
          <a:xfrm>
            <a:off x="1066801" y="2398713"/>
            <a:ext cx="9947564"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a:solidFill>
                <a:srgbClr val="000000"/>
              </a:solidFill>
            </a:endParaRPr>
          </a:p>
          <a:p>
            <a:pPr eaLnBrk="0" fontAlgn="base" hangingPunct="0">
              <a:spcBef>
                <a:spcPct val="0"/>
              </a:spcBef>
              <a:spcAft>
                <a:spcPct val="0"/>
              </a:spcAft>
              <a:buNone/>
            </a:pPr>
            <a:endParaRPr lang="en-US" altLang="en-US" sz="1800">
              <a:solidFill>
                <a:srgbClr val="000000"/>
              </a:solidFill>
            </a:endParaRPr>
          </a:p>
          <a:p>
            <a:pPr eaLnBrk="0" fontAlgn="base" hangingPunct="0">
              <a:spcBef>
                <a:spcPct val="0"/>
              </a:spcBef>
              <a:spcAft>
                <a:spcPct val="0"/>
              </a:spcAft>
              <a:buNone/>
            </a:pPr>
            <a:endParaRPr lang="en-US" altLang="en-US" sz="1800">
              <a:solidFill>
                <a:srgbClr val="000000"/>
              </a:solidFill>
            </a:endParaRPr>
          </a:p>
          <a:p>
            <a:pPr eaLnBrk="0" fontAlgn="base" hangingPunct="0">
              <a:spcBef>
                <a:spcPct val="0"/>
              </a:spcBef>
              <a:spcAft>
                <a:spcPct val="0"/>
              </a:spcAft>
              <a:buNone/>
            </a:pPr>
            <a:endParaRPr lang="en-US" altLang="en-US" sz="1800">
              <a:solidFill>
                <a:srgbClr val="000000"/>
              </a:solidFill>
            </a:endParaRPr>
          </a:p>
          <a:p>
            <a:pPr eaLnBrk="0" fontAlgn="base" hangingPunct="0">
              <a:spcBef>
                <a:spcPct val="0"/>
              </a:spcBef>
              <a:spcAft>
                <a:spcPct val="0"/>
              </a:spcAft>
              <a:buNone/>
            </a:pPr>
            <a:endParaRPr lang="en-US" altLang="en-US" sz="1800">
              <a:solidFill>
                <a:srgbClr val="000000"/>
              </a:solidFill>
            </a:endParaRPr>
          </a:p>
          <a:p>
            <a:pPr eaLnBrk="0" fontAlgn="base" hangingPunct="0">
              <a:spcBef>
                <a:spcPct val="0"/>
              </a:spcBef>
              <a:spcAft>
                <a:spcPct val="0"/>
              </a:spcAft>
              <a:buNone/>
            </a:pPr>
            <a:endParaRPr lang="en-US" altLang="en-US" sz="1800">
              <a:solidFill>
                <a:srgbClr val="000000"/>
              </a:solidFill>
            </a:endParaRPr>
          </a:p>
        </p:txBody>
      </p:sp>
      <p:sp>
        <p:nvSpPr>
          <p:cNvPr id="3076" name="Text Box 7">
            <a:extLst>
              <a:ext uri="{FF2B5EF4-FFF2-40B4-BE49-F238E27FC236}">
                <a16:creationId xmlns:a16="http://schemas.microsoft.com/office/drawing/2014/main" id="{107E6602-29BB-569B-5843-2563DC9FFE31}"/>
              </a:ext>
            </a:extLst>
          </p:cNvPr>
          <p:cNvSpPr txBox="1">
            <a:spLocks noChangeArrowheads="1"/>
          </p:cNvSpPr>
          <p:nvPr/>
        </p:nvSpPr>
        <p:spPr bwMode="auto">
          <a:xfrm>
            <a:off x="2757056" y="2901951"/>
            <a:ext cx="565467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1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2862806100"/>
              </p:ext>
            </p:extLst>
          </p:nvPr>
        </p:nvGraphicFramePr>
        <p:xfrm>
          <a:off x="32510" y="2142589"/>
          <a:ext cx="12159490" cy="48798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8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Cambria" panose="02040503050406030204" pitchFamily="18" charset="0"/>
                          <a:ea typeface="Cambria" panose="02040503050406030204" pitchFamily="18" charset="0"/>
                        </a:rPr>
                        <a:t>2/ Kể tên</a:t>
                      </a:r>
                      <a:r>
                        <a:rPr lang="vi-VN" sz="2800">
                          <a:solidFill>
                            <a:schemeClr val="tx1"/>
                          </a:solidFill>
                          <a:latin typeface="Cambria" panose="02040503050406030204" pitchFamily="18" charset="0"/>
                          <a:ea typeface="Cambria" panose="02040503050406030204" pitchFamily="18" charset="0"/>
                        </a:rPr>
                        <a:t> các </a:t>
                      </a:r>
                      <a:r>
                        <a:rPr lang="en-US" sz="2800">
                          <a:solidFill>
                            <a:schemeClr val="tx1"/>
                          </a:solidFill>
                          <a:latin typeface="Cambria" panose="02040503050406030204" pitchFamily="18" charset="0"/>
                          <a:ea typeface="Cambria" panose="02040503050406030204" pitchFamily="18" charset="0"/>
                        </a:rPr>
                        <a:t>nhóm </a:t>
                      </a:r>
                      <a:r>
                        <a:rPr lang="vi-VN" sz="2800">
                          <a:solidFill>
                            <a:schemeClr val="tx1"/>
                          </a:solidFill>
                          <a:latin typeface="Cambria" panose="02040503050406030204" pitchFamily="18" charset="0"/>
                          <a:ea typeface="Cambria" panose="02040503050406030204" pitchFamily="18" charset="0"/>
                        </a:rPr>
                        <a:t>chất dinh dưỡng có trong các loại thức ăn trê</a:t>
                      </a:r>
                      <a:r>
                        <a:rPr lang="en-US" sz="2800">
                          <a:solidFill>
                            <a:schemeClr val="tx1"/>
                          </a:solidFill>
                          <a:latin typeface="Cambria" panose="02040503050406030204" pitchFamily="18" charset="0"/>
                          <a:ea typeface="Cambria" panose="02040503050406030204" pitchFamily="18" charset="0"/>
                        </a:rPr>
                        <a:t>n? </a:t>
                      </a:r>
                    </a:p>
                    <a:p>
                      <a:pPr algn="just"/>
                      <a:endParaRPr lang="en-US" sz="28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Tree>
    <p:extLst>
      <p:ext uri="{BB962C8B-B14F-4D97-AF65-F5344CB8AC3E}">
        <p14:creationId xmlns:p14="http://schemas.microsoft.com/office/powerpoint/2010/main" val="417977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Arial" panose="020B0604020202020204" pitchFamily="34" charset="0"/>
              </a:rPr>
              <a:t>Một số loại thức ăn mà chúng ta sử dụng hằng ngày:</a:t>
            </a:r>
          </a:p>
        </p:txBody>
      </p:sp>
    </p:spTree>
    <p:extLst>
      <p:ext uri="{BB962C8B-B14F-4D97-AF65-F5344CB8AC3E}">
        <p14:creationId xmlns:p14="http://schemas.microsoft.com/office/powerpoint/2010/main" val="11918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Cambria" panose="02040503050406030204" charset="0"/>
                <a:ea typeface="Cambria" panose="02040503050406030204" charset="0"/>
                <a:cs typeface="+mn-cs"/>
              </a:rPr>
              <a:t>Chia lớp </a:t>
            </a:r>
            <a:r>
              <a:rPr kumimoji="0" lang="vi-VN" sz="2600" b="1" i="0" u="none" strike="noStrike" kern="1200" cap="none" spc="0" normalizeH="0" baseline="0" noProof="0">
                <a:ln>
                  <a:noFill/>
                </a:ln>
                <a:solidFill>
                  <a:prstClr val="black"/>
                </a:solidFill>
                <a:effectLst/>
                <a:uLnTx/>
                <a:uFillTx/>
                <a:latin typeface="Cambria" panose="02040503050406030204" charset="0"/>
                <a:ea typeface="Cambria" panose="02040503050406030204" charset="0"/>
                <a:cs typeface="+mn-cs"/>
              </a:rPr>
              <a:t>làm </a:t>
            </a:r>
            <a:r>
              <a:rPr kumimoji="0" lang="en-US" sz="2600" b="1" i="0" u="none" strike="noStrike" kern="1200" cap="none" spc="0" normalizeH="0" baseline="0" noProof="0">
                <a:ln>
                  <a:noFill/>
                </a:ln>
                <a:solidFill>
                  <a:prstClr val="black"/>
                </a:solidFill>
                <a:effectLst/>
                <a:uLnTx/>
                <a:uFillTx/>
                <a:latin typeface="Cambria" panose="02040503050406030204" charset="0"/>
                <a:ea typeface="Cambria" panose="02040503050406030204" charset="0"/>
                <a:cs typeface="+mn-cs"/>
              </a:rPr>
              <a:t>6</a:t>
            </a:r>
            <a:r>
              <a:rPr kumimoji="0" lang="vi-VN" sz="2600" b="1" i="0" u="none" strike="noStrike" kern="1200" cap="none" spc="0" normalizeH="0" baseline="0" noProof="0">
                <a:ln>
                  <a:noFill/>
                </a:ln>
                <a:solidFill>
                  <a:prstClr val="black"/>
                </a:solidFill>
                <a:effectLst/>
                <a:uLnTx/>
                <a:uFillTx/>
                <a:latin typeface="Cambria" panose="02040503050406030204" charset="0"/>
                <a:ea typeface="Cambria" panose="02040503050406030204" charset="0"/>
                <a:cs typeface="+mn-cs"/>
              </a:rPr>
              <a:t> </a:t>
            </a:r>
            <a:r>
              <a:rPr kumimoji="0" lang="vi-VN" sz="2600" b="1" i="0" u="none" strike="noStrike" kern="1200" cap="none" spc="0" normalizeH="0" baseline="0" noProof="0" dirty="0">
                <a:ln>
                  <a:noFill/>
                </a:ln>
                <a:solidFill>
                  <a:prstClr val="black"/>
                </a:solidFill>
                <a:effectLst/>
                <a:uLnTx/>
                <a:uFillTx/>
                <a:latin typeface="Cambria" panose="02040503050406030204" charset="0"/>
                <a:ea typeface="Cambria" panose="02040503050406030204" charset="0"/>
                <a:cs typeface="+mn-cs"/>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FFCC00"/>
                </a:solidFill>
                <a:effectLst/>
                <a:uLnTx/>
                <a:uFillTx/>
                <a:latin typeface="Cambria" panose="02040503050406030204" charset="0"/>
                <a:ea typeface="Cambria" panose="02040503050406030204" charset="0"/>
                <a:cs typeface="+mn-cs"/>
                <a:sym typeface="Wingdings" panose="05000000000000000000" pitchFamily="2" charset="2"/>
              </a:rPr>
              <a:t>Nhóm 1</a:t>
            </a:r>
            <a:r>
              <a:rPr kumimoji="0" lang="en-US" sz="2600" b="1" i="0" u="none" strike="noStrike" kern="1200" cap="none" spc="0" normalizeH="0" baseline="0" noProof="0">
                <a:ln>
                  <a:noFill/>
                </a:ln>
                <a:solidFill>
                  <a:srgbClr val="FFCC00"/>
                </a:solidFill>
                <a:effectLst/>
                <a:uLnTx/>
                <a:uFillTx/>
                <a:latin typeface="Cambria" panose="02040503050406030204" charset="0"/>
                <a:ea typeface="Cambria" panose="02040503050406030204" charset="0"/>
                <a:cs typeface="+mn-cs"/>
                <a:sym typeface="Wingdings" panose="05000000000000000000" pitchFamily="2" charset="2"/>
              </a:rPr>
              <a:t>       </a:t>
            </a:r>
            <a:r>
              <a:rPr kumimoji="0" lang="en-US" sz="2600" b="1" i="0" u="none" strike="noStrike" kern="1200" cap="none" spc="0" normalizeH="0" baseline="0" noProof="0">
                <a:ln>
                  <a:noFill/>
                </a:ln>
                <a:solidFill>
                  <a:srgbClr val="FF0000"/>
                </a:solidFill>
                <a:effectLst/>
                <a:uLnTx/>
                <a:uFillTx/>
                <a:latin typeface="Cambria" panose="02040503050406030204" charset="0"/>
                <a:ea typeface="Cambria" panose="02040503050406030204" charset="0"/>
                <a:cs typeface="+mn-cs"/>
                <a:sym typeface="Wingdings" panose="05000000000000000000" pitchFamily="2" charset="2"/>
              </a:rPr>
              <a:t>Nhóm 4</a:t>
            </a:r>
            <a:endParaRPr kumimoji="0" lang="vi-VN" sz="2600" b="1" i="0" u="none" strike="noStrike" kern="1200" cap="none" spc="0" normalizeH="0" baseline="0" noProof="0" dirty="0">
              <a:ln>
                <a:noFill/>
              </a:ln>
              <a:solidFill>
                <a:srgbClr val="FF0000"/>
              </a:solidFill>
              <a:effectLst/>
              <a:uLnTx/>
              <a:uFillTx/>
              <a:latin typeface="Cambria" panose="02040503050406030204" charset="0"/>
              <a:ea typeface="Cambria" panose="02040503050406030204" charset="0"/>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0070C0"/>
                </a:solidFill>
                <a:effectLst/>
                <a:uLnTx/>
                <a:uFillTx/>
                <a:latin typeface="Cambria" panose="02040503050406030204" charset="0"/>
                <a:ea typeface="Cambria" panose="02040503050406030204" charset="0"/>
                <a:cs typeface="+mn-cs"/>
                <a:sym typeface="Wingdings" panose="05000000000000000000" pitchFamily="2" charset="2"/>
              </a:rPr>
              <a:t>Nhóm </a:t>
            </a:r>
            <a:r>
              <a:rPr kumimoji="0" lang="en-US" sz="2600" b="1" i="0" u="none" strike="noStrike" kern="1200" cap="none" spc="0" normalizeH="0" baseline="0" noProof="0">
                <a:ln>
                  <a:noFill/>
                </a:ln>
                <a:solidFill>
                  <a:srgbClr val="0070C0"/>
                </a:solidFill>
                <a:effectLst/>
                <a:uLnTx/>
                <a:uFillTx/>
                <a:latin typeface="Cambria" panose="02040503050406030204" charset="0"/>
                <a:ea typeface="Cambria" panose="02040503050406030204" charset="0"/>
                <a:cs typeface="+mn-cs"/>
                <a:sym typeface="Wingdings" panose="05000000000000000000" pitchFamily="2" charset="2"/>
              </a:rPr>
              <a:t>2       </a:t>
            </a:r>
            <a:r>
              <a:rPr kumimoji="0" lang="en-US" sz="2600" b="1" i="0" u="none" strike="noStrike" kern="1200" cap="none" spc="0" normalizeH="0" baseline="0" noProof="0">
                <a:ln>
                  <a:noFill/>
                </a:ln>
                <a:solidFill>
                  <a:srgbClr val="7030A0"/>
                </a:solidFill>
                <a:effectLst/>
                <a:uLnTx/>
                <a:uFillTx/>
                <a:latin typeface="Cambria" panose="02040503050406030204" charset="0"/>
                <a:ea typeface="Cambria" panose="02040503050406030204" charset="0"/>
                <a:cs typeface="+mn-cs"/>
                <a:sym typeface="Wingdings" panose="05000000000000000000" pitchFamily="2" charset="2"/>
              </a:rPr>
              <a:t>Nhóm 5</a:t>
            </a:r>
            <a:endParaRPr kumimoji="0" lang="vi-VN" sz="2600" b="1" i="0" u="none" strike="noStrike" kern="1200" cap="none" spc="0" normalizeH="0" baseline="0" noProof="0" dirty="0">
              <a:ln>
                <a:noFill/>
              </a:ln>
              <a:solidFill>
                <a:srgbClr val="7030A0"/>
              </a:solidFill>
              <a:effectLst/>
              <a:uLnTx/>
              <a:uFillTx/>
              <a:latin typeface="Cambria" panose="02040503050406030204" charset="0"/>
              <a:ea typeface="Cambria" panose="02040503050406030204" charset="0"/>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FF6699"/>
                </a:solidFill>
                <a:effectLst/>
                <a:uLnTx/>
                <a:uFillTx/>
                <a:latin typeface="Cambria" panose="02040503050406030204" charset="0"/>
                <a:ea typeface="Cambria" panose="02040503050406030204" charset="0"/>
                <a:cs typeface="+mn-cs"/>
                <a:sym typeface="Wingdings" panose="05000000000000000000" pitchFamily="2" charset="2"/>
              </a:rPr>
              <a:t>Nhóm 3</a:t>
            </a:r>
            <a:r>
              <a:rPr kumimoji="0" lang="en-US" sz="2600" b="1" i="0" u="none" strike="noStrike" kern="1200" cap="none" spc="0" normalizeH="0" baseline="0" noProof="0">
                <a:ln>
                  <a:noFill/>
                </a:ln>
                <a:solidFill>
                  <a:srgbClr val="FF6699"/>
                </a:solidFill>
                <a:effectLst/>
                <a:uLnTx/>
                <a:uFillTx/>
                <a:latin typeface="Cambria" panose="02040503050406030204" charset="0"/>
                <a:ea typeface="Cambria" panose="02040503050406030204" charset="0"/>
                <a:cs typeface="+mn-cs"/>
                <a:sym typeface="Wingdings" panose="05000000000000000000" pitchFamily="2" charset="2"/>
              </a:rPr>
              <a:t>      </a:t>
            </a:r>
            <a:r>
              <a:rPr kumimoji="0" lang="en-US" sz="2600" b="1" i="0" u="none" strike="noStrike" kern="1200" cap="none" spc="0" normalizeH="0" baseline="0" noProof="0" dirty="0">
                <a:ln>
                  <a:noFill/>
                </a:ln>
                <a:solidFill>
                  <a:srgbClr val="FF6699"/>
                </a:solidFill>
                <a:effectLst/>
                <a:uLnTx/>
                <a:uFillTx/>
                <a:latin typeface="Cambria" panose="02040503050406030204" charset="0"/>
                <a:ea typeface="Cambria" panose="02040503050406030204" charset="0"/>
                <a:cs typeface="+mn-cs"/>
                <a:sym typeface="Wingdings" panose="05000000000000000000" pitchFamily="2" charset="2"/>
              </a:rPr>
              <a:t> </a:t>
            </a:r>
            <a:r>
              <a:rPr kumimoji="0" lang="vi-VN" sz="2600" b="1" i="0" u="none" strike="noStrike" kern="1200" cap="none" spc="0" normalizeH="0" baseline="0" noProof="0">
                <a:ln>
                  <a:noFill/>
                </a:ln>
                <a:solidFill>
                  <a:srgbClr val="00B050"/>
                </a:solidFill>
                <a:effectLst/>
                <a:uLnTx/>
                <a:uFillTx/>
                <a:latin typeface="Cambria" panose="02040503050406030204" charset="0"/>
                <a:ea typeface="Cambria" panose="02040503050406030204" charset="0"/>
                <a:cs typeface="+mn-cs"/>
                <a:sym typeface="Wingdings" panose="05000000000000000000" pitchFamily="2" charset="2"/>
              </a:rPr>
              <a:t>Nhóm </a:t>
            </a:r>
            <a:r>
              <a:rPr kumimoji="0" lang="en-US" sz="2600" b="1" i="0" u="none" strike="noStrike" kern="1200" cap="none" spc="0" normalizeH="0" baseline="0" noProof="0">
                <a:ln>
                  <a:noFill/>
                </a:ln>
                <a:solidFill>
                  <a:srgbClr val="00B050"/>
                </a:solidFill>
                <a:effectLst/>
                <a:uLnTx/>
                <a:uFillTx/>
                <a:latin typeface="Cambria" panose="02040503050406030204" charset="0"/>
                <a:ea typeface="Cambria" panose="02040503050406030204" charset="0"/>
                <a:cs typeface="+mn-cs"/>
                <a:sym typeface="Wingdings" panose="05000000000000000000" pitchFamily="2" charset="2"/>
              </a:rPr>
              <a:t>6</a:t>
            </a:r>
            <a:endParaRPr kumimoji="0" lang="vi-VN" sz="2600" b="0" i="0" u="none" strike="noStrike" kern="1200" cap="none" spc="0" normalizeH="0" baseline="0" noProof="0" dirty="0">
              <a:ln>
                <a:noFill/>
              </a:ln>
              <a:solidFill>
                <a:srgbClr val="00B050"/>
              </a:solidFill>
              <a:effectLst/>
              <a:uLnTx/>
              <a:uFillTx/>
              <a:latin typeface="Cambria" panose="02040503050406030204" charset="0"/>
              <a:ea typeface="Cambria" panose="02040503050406030204" charset="0"/>
              <a:cs typeface="+mn-cs"/>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luận nhóm trả lời câu hỏi hoàn thành phiếu học tập số 1 </a:t>
            </a:r>
            <a:r>
              <a:rPr kumimoji="0" lang="en-US" sz="2400" b="1"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Carbonhydrate, protein, chất béo, vitamin, chất khoáng </a:t>
            </a:r>
          </a:p>
        </p:txBody>
      </p:sp>
    </p:spTree>
    <p:extLst>
      <p:ext uri="{BB962C8B-B14F-4D97-AF65-F5344CB8AC3E}">
        <p14:creationId xmlns:p14="http://schemas.microsoft.com/office/powerpoint/2010/main" val="2862390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2936551" y="3941849"/>
            <a:ext cx="9089193" cy="2363852"/>
          </a:xfrm>
          <a:prstGeom prst="rect">
            <a:avLst/>
          </a:prstGeom>
          <a:noFill/>
        </p:spPr>
        <p:txBody>
          <a:bodyPr wrap="square">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8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8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8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0" y="786466"/>
            <a:ext cx="12267498"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1-K</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2391793" y="949439"/>
            <a:ext cx="9800207"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391793" y="173262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311236" y="1860961"/>
            <a:ext cx="8686800" cy="1754326"/>
          </a:xfrm>
          <a:prstGeom prst="rect">
            <a:avLst/>
          </a:prstGeom>
          <a:noFill/>
        </p:spPr>
        <p:txBody>
          <a:bodyPr wrap="square" rtlCol="0">
            <a:spAutoFit/>
          </a:bodyPr>
          <a:lstStyle/>
          <a:p>
            <a:pPr algn="just"/>
            <a:r>
              <a:rPr lang="en-US" sz="3600">
                <a:effectLst/>
                <a:latin typeface="Cambria" panose="02040503050406030204" pitchFamily="18" charset="0"/>
                <a:ea typeface="Cambria" panose="02040503050406030204" pitchFamily="18" charset="0"/>
              </a:rPr>
              <a:t>   </a:t>
            </a:r>
            <a:r>
              <a:rPr lang="vi-VN" sz="36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673316" y="846680"/>
            <a:ext cx="8708600"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II- Tiêu hóa ở người</a:t>
            </a:r>
            <a:endParaRPr lang="vi-VN" sz="36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DBC66C22-3A67-DB68-CB7F-08023F26329E}"/>
              </a:ext>
            </a:extLst>
          </p:cNvPr>
          <p:cNvSpPr txBox="1"/>
          <p:nvPr/>
        </p:nvSpPr>
        <p:spPr>
          <a:xfrm>
            <a:off x="2673316" y="1603306"/>
            <a:ext cx="8708600" cy="820609"/>
          </a:xfrm>
          <a:prstGeom prst="rect">
            <a:avLst/>
          </a:prstGeom>
          <a:noFill/>
        </p:spPr>
        <p:txBody>
          <a:bodyPr wrap="square" rtlCol="0">
            <a:spAutoFit/>
          </a:bodyPr>
          <a:lstStyle/>
          <a:p>
            <a:pPr fontAlgn="base">
              <a:lnSpc>
                <a:spcPct val="150000"/>
              </a:lnSpc>
              <a:spcBef>
                <a:spcPct val="0"/>
              </a:spcBef>
              <a:spcAft>
                <a:spcPct val="0"/>
              </a:spcAft>
            </a:pPr>
            <a:r>
              <a:rPr lang="en-US" sz="3600" b="1">
                <a:latin typeface="Cambria" panose="02040503050406030204" pitchFamily="18" charset="0"/>
                <a:ea typeface="Cambria" panose="02040503050406030204" pitchFamily="18" charset="0"/>
                <a:cs typeface="Arial" panose="020B0604020202020204" pitchFamily="34" charset="0"/>
              </a:rPr>
              <a:t>1.</a:t>
            </a:r>
            <a:r>
              <a:rPr lang="vi-VN" sz="3600" b="1">
                <a:latin typeface="Cambria" panose="02040503050406030204" pitchFamily="18" charset="0"/>
                <a:ea typeface="Cambria" panose="02040503050406030204" pitchFamily="18" charset="0"/>
                <a:cs typeface="Arial" panose="020B0604020202020204" pitchFamily="34" charset="0"/>
              </a:rPr>
              <a:t> </a:t>
            </a:r>
            <a:r>
              <a:rPr lang="en-US" sz="3600" b="1">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600" b="1">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590188" y="908700"/>
            <a:ext cx="8708600"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6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421081" y="172930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144982" y="1724255"/>
            <a:ext cx="8894618" cy="4144596"/>
          </a:xfrm>
          <a:prstGeom prst="rect">
            <a:avLst/>
          </a:prstGeom>
          <a:noFill/>
        </p:spPr>
        <p:txBody>
          <a:bodyPr wrap="square" rtlCol="0">
            <a:spAutoFit/>
          </a:bodyPr>
          <a:lstStyle/>
          <a:p>
            <a:pPr marL="457200" indent="-457200" algn="just">
              <a:lnSpc>
                <a:spcPct val="150000"/>
              </a:lnSpc>
              <a:buFontTx/>
              <a:buChar char="-"/>
            </a:pPr>
            <a:r>
              <a:rPr lang="en-US" sz="3600">
                <a:latin typeface="Cambria" panose="02040503050406030204" pitchFamily="18" charset="0"/>
                <a:ea typeface="Cambria" panose="02040503050406030204" pitchFamily="18" charset="0"/>
              </a:rPr>
              <a:t>Cấu tạo: </a:t>
            </a:r>
          </a:p>
          <a:p>
            <a:pPr algn="just">
              <a:lnSpc>
                <a:spcPct val="150000"/>
              </a:lnSpc>
            </a:pPr>
            <a:r>
              <a:rPr lang="vi-VN" sz="3600">
                <a:latin typeface="Cambria" panose="02040503050406030204" pitchFamily="18" charset="0"/>
                <a:ea typeface="Cambria" panose="02040503050406030204" pitchFamily="18" charset="0"/>
              </a:rPr>
              <a:t>+ Ống tiêu hóa: miệng, h</a:t>
            </a:r>
            <a:r>
              <a:rPr lang="en-US" sz="3600">
                <a:latin typeface="Cambria" panose="02040503050406030204" pitchFamily="18" charset="0"/>
                <a:ea typeface="Cambria" panose="02040503050406030204" pitchFamily="18" charset="0"/>
              </a:rPr>
              <a:t>ầu</a:t>
            </a:r>
            <a:r>
              <a:rPr lang="vi-VN" sz="3600">
                <a:latin typeface="Cambria" panose="02040503050406030204" pitchFamily="18" charset="0"/>
                <a:ea typeface="Cambria" panose="02040503050406030204" pitchFamily="18" charset="0"/>
              </a:rPr>
              <a:t>, thực quản, dạ dày, ruột non, ruột già, hậu môn.</a:t>
            </a:r>
          </a:p>
          <a:p>
            <a:pPr algn="just">
              <a:lnSpc>
                <a:spcPct val="150000"/>
              </a:lnSpc>
            </a:pPr>
            <a:r>
              <a:rPr lang="vi-VN" sz="3600">
                <a:latin typeface="Cambria" panose="02040503050406030204" pitchFamily="18" charset="0"/>
                <a:ea typeface="Cambria" panose="02040503050406030204" pitchFamily="18" charset="0"/>
              </a:rPr>
              <a:t>+ Tuyến tiêu hóa: Tuyến nước bọt, tuyến tụy,</a:t>
            </a:r>
            <a:r>
              <a:rPr lang="en-US" sz="3600">
                <a:latin typeface="Cambria" panose="02040503050406030204" pitchFamily="18" charset="0"/>
                <a:ea typeface="Cambria" panose="02040503050406030204" pitchFamily="18" charset="0"/>
              </a:rPr>
              <a:t> gan, mật,…</a:t>
            </a:r>
            <a:r>
              <a:rPr lang="vi-VN" sz="3600">
                <a:latin typeface="Cambria" panose="02040503050406030204" pitchFamily="18" charset="0"/>
                <a:ea typeface="Cambria" panose="02040503050406030204" pitchFamily="18" charset="0"/>
              </a:rPr>
              <a:t>.</a:t>
            </a:r>
            <a:endParaRPr lang="vi-VN" sz="36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6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6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Hoạt động cá nhân</a:t>
            </a:r>
            <a:endParaRPr lang="en-US" sz="32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548625" y="843060"/>
            <a:ext cx="8708600"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6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464998"/>
            <a:ext cx="10744200" cy="1588127"/>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600">
                <a:solidFill>
                  <a:srgbClr val="0000FF"/>
                </a:solidFill>
                <a:latin typeface="Cambria" panose="02040503050406030204" pitchFamily="18" charset="0"/>
                <a:ea typeface="Cambria" panose="02040503050406030204" pitchFamily="18" charset="0"/>
              </a:rPr>
              <a:t>  </a:t>
            </a:r>
            <a:r>
              <a:rPr lang="vi-VN" sz="36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6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369898" y="866013"/>
            <a:ext cx="8708600"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6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2369898" y="1931530"/>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093799" y="1744598"/>
            <a:ext cx="8922327" cy="1754326"/>
          </a:xfrm>
          <a:prstGeom prst="rect">
            <a:avLst/>
          </a:prstGeom>
          <a:noFill/>
        </p:spPr>
        <p:txBody>
          <a:bodyPr wrap="square">
            <a:spAutoFit/>
          </a:bodyPr>
          <a:lstStyle/>
          <a:p>
            <a:pPr algn="just"/>
            <a:r>
              <a:rPr lang="en-US" sz="3600">
                <a:solidFill>
                  <a:srgbClr val="0000FF"/>
                </a:solidFill>
                <a:latin typeface="Cambria" panose="02040503050406030204" pitchFamily="18" charset="0"/>
                <a:ea typeface="Cambria" panose="02040503050406030204" pitchFamily="18" charset="0"/>
              </a:rPr>
              <a:t>- </a:t>
            </a:r>
            <a:r>
              <a:rPr lang="vi-VN" sz="3600">
                <a:solidFill>
                  <a:srgbClr val="0000FF"/>
                </a:solidFill>
                <a:latin typeface="Cambria" panose="02040503050406030204" pitchFamily="18" charset="0"/>
                <a:ea typeface="Cambria" panose="02040503050406030204" pitchFamily="18" charset="0"/>
              </a:rPr>
              <a:t>Chức năng: biến đổi thức ăn thành các chất dinh dưỡng mà cơ thể có thể hấp thụ được và loại chất thải ra khỏi cơ thể.</a:t>
            </a:r>
            <a:endParaRPr lang="en-US" sz="36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2760457" y="1075822"/>
            <a:ext cx="9279142" cy="1089529"/>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36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235527" y="3606855"/>
            <a:ext cx="11804072" cy="2564805"/>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6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6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6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6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6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6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6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Quá trình tiêu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Quá trình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197193" y="1752768"/>
            <a:ext cx="5716901" cy="3428829"/>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8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800">
                <a:effectLst/>
                <a:latin typeface="Cambria" panose="02040503050406030204" pitchFamily="18" charset="0"/>
                <a:ea typeface="Cambria" panose="02040503050406030204" pitchFamily="18" charset="0"/>
              </a:rPr>
              <a:t>Sau </a:t>
            </a:r>
            <a:r>
              <a:rPr lang="en-US" sz="2800">
                <a:latin typeface="Cambria" panose="02040503050406030204" pitchFamily="18" charset="0"/>
                <a:ea typeface="Cambria" panose="02040503050406030204" pitchFamily="18" charset="0"/>
              </a:rPr>
              <a:t>đó đại diện của 2 nhóm trình bày. 2 nhóm ở dưới chấm chéo. </a:t>
            </a:r>
            <a:endParaRPr lang="en-US"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345139" y="356143"/>
            <a:ext cx="9505443" cy="1200329"/>
          </a:xfrm>
          <a:prstGeom prst="rect">
            <a:avLst/>
          </a:prstGeom>
          <a:noFill/>
        </p:spPr>
        <p:txBody>
          <a:bodyPr wrap="square" rtlCol="0">
            <a:spAutoFit/>
          </a:bodyPr>
          <a:lstStyle/>
          <a:p>
            <a:r>
              <a:rPr lang="en-US" sz="3600">
                <a:solidFill>
                  <a:srgbClr val="FF0000"/>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561052" y="1515089"/>
            <a:ext cx="7289529" cy="4791505"/>
          </a:xfrm>
          <a:prstGeom prst="rect">
            <a:avLst/>
          </a:prstGeom>
          <a:noFill/>
        </p:spPr>
        <p:txBody>
          <a:bodyPr wrap="square" rtlCol="0">
            <a:spAutoFit/>
          </a:bodyPr>
          <a:lstStyle/>
          <a:p>
            <a:pPr algn="just">
              <a:lnSpc>
                <a:spcPct val="107000"/>
              </a:lnSpc>
              <a:spcAft>
                <a:spcPts val="800"/>
              </a:spcAft>
            </a:pPr>
            <a:r>
              <a:rPr lang="vi-VN" sz="3600">
                <a:solidFill>
                  <a:schemeClr val="accent1"/>
                </a:solidFill>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3600">
                <a:solidFill>
                  <a:schemeClr val="accent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Quá trình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1069809406"/>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253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715242534"/>
              </p:ext>
            </p:extLst>
          </p:nvPr>
        </p:nvGraphicFramePr>
        <p:xfrm>
          <a:off x="107577" y="1676483"/>
          <a:ext cx="11976845" cy="4869857"/>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32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32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32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32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32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32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endParaRPr lang="en-US" sz="32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817418" y="982381"/>
            <a:ext cx="10044545" cy="51975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8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Phiếu học tập số 2.  Bảng tóm tắt hoạt động tiêu hóa ở người</a:t>
            </a:r>
            <a:endParaRPr kumimoji="0" lang="vi-VN"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46721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1697439416"/>
              </p:ext>
            </p:extLst>
          </p:nvPr>
        </p:nvGraphicFramePr>
        <p:xfrm>
          <a:off x="0" y="932176"/>
          <a:ext cx="11976845" cy="603432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3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3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3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36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36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36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36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2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3653319078"/>
              </p:ext>
            </p:extLst>
          </p:nvPr>
        </p:nvGraphicFramePr>
        <p:xfrm>
          <a:off x="156882" y="1064639"/>
          <a:ext cx="11878235" cy="4120748"/>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3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3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3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3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3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3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877698" y="186958"/>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3598094836"/>
              </p:ext>
            </p:extLst>
          </p:nvPr>
        </p:nvGraphicFramePr>
        <p:xfrm>
          <a:off x="0" y="0"/>
          <a:ext cx="11878235" cy="5966248"/>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Tree>
    <p:extLst>
      <p:ext uri="{BB962C8B-B14F-4D97-AF65-F5344CB8AC3E}">
        <p14:creationId xmlns:p14="http://schemas.microsoft.com/office/powerpoint/2010/main" val="2418328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1842896878"/>
              </p:ext>
            </p:extLst>
          </p:nvPr>
        </p:nvGraphicFramePr>
        <p:xfrm>
          <a:off x="156882" y="704794"/>
          <a:ext cx="11878235" cy="5966248"/>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877698" y="186958"/>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3150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070958484"/>
              </p:ext>
            </p:extLst>
          </p:nvPr>
        </p:nvGraphicFramePr>
        <p:xfrm>
          <a:off x="0" y="1908579"/>
          <a:ext cx="12192000" cy="2043982"/>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2264003070"/>
              </p:ext>
            </p:extLst>
          </p:nvPr>
        </p:nvGraphicFramePr>
        <p:xfrm>
          <a:off x="0" y="1908579"/>
          <a:ext cx="12192000" cy="4291753"/>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Phiếu học tập số 2.  Bảng tóm tắt hoạt động tiêu hóa ở người</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Hoạt động tiêu hóa ở người</a:t>
            </a:r>
            <a:endPar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13980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1646520081"/>
              </p:ext>
            </p:extLst>
          </p:nvPr>
        </p:nvGraphicFramePr>
        <p:xfrm>
          <a:off x="0" y="1908579"/>
          <a:ext cx="12192000" cy="4291753"/>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Phiếu học tập số 2.  Bảng tóm tắt hoạt động tiêu hóa ở người</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Hoạt động tiêu hóa ở người</a:t>
            </a:r>
            <a:endPar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74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1824795"/>
          </a:xfrm>
          <a:prstGeom prst="rect">
            <a:avLst/>
          </a:prstGeom>
          <a:noFill/>
        </p:spPr>
        <p:txBody>
          <a:bodyPr wrap="square">
            <a:spAutoFit/>
          </a:bodyPr>
          <a:lstStyle/>
          <a:p>
            <a:pPr marL="30480" marR="30480" algn="ctr">
              <a:lnSpc>
                <a:spcPct val="150000"/>
              </a:lnSpc>
              <a:spcAft>
                <a:spcPts val="0"/>
              </a:spcAft>
            </a:pPr>
            <a:r>
              <a:rPr lang="vi-VN" sz="4000" b="1">
                <a:solidFill>
                  <a:srgbClr val="FF0000"/>
                </a:solidFill>
                <a:effectLst/>
                <a:latin typeface="Cambria" panose="02040503050406030204" pitchFamily="18" charset="0"/>
                <a:ea typeface="Cambria" panose="02040503050406030204" pitchFamily="18" charset="0"/>
              </a:rPr>
              <a:t>BÀI 32: DINH DƯỠNG VÀ TIÊU HOÁ Ở NGƯỜI</a:t>
            </a:r>
            <a:endParaRPr lang="vi-VN" sz="4000">
              <a:solidFill>
                <a:srgbClr val="FF0000"/>
              </a:solidFill>
              <a:effectLst/>
              <a:latin typeface="Cambria" panose="02040503050406030204" pitchFamily="18" charset="0"/>
              <a:ea typeface="Cambria" panose="02040503050406030204" pitchFamily="18" charset="0"/>
            </a:endParaRPr>
          </a:p>
          <a:p>
            <a:pPr algn="ctr">
              <a:lnSpc>
                <a:spcPct val="150000"/>
              </a:lnSpc>
            </a:pPr>
            <a:r>
              <a:rPr lang="en-US" sz="4000">
                <a:solidFill>
                  <a:srgbClr val="FF0000"/>
                </a:solidFill>
                <a:effectLst/>
                <a:latin typeface="Cambria" panose="02040503050406030204" pitchFamily="18" charset="0"/>
                <a:ea typeface="Cambria" panose="02040503050406030204" pitchFamily="18" charset="0"/>
              </a:rPr>
              <a:t>(T4-T7)</a:t>
            </a:r>
          </a:p>
        </p:txBody>
      </p:sp>
    </p:spTree>
    <p:extLst>
      <p:ext uri="{BB962C8B-B14F-4D97-AF65-F5344CB8AC3E}">
        <p14:creationId xmlns:p14="http://schemas.microsoft.com/office/powerpoint/2010/main" val="1613292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3384827336"/>
              </p:ext>
            </p:extLst>
          </p:nvPr>
        </p:nvGraphicFramePr>
        <p:xfrm>
          <a:off x="0" y="1908579"/>
          <a:ext cx="12192000" cy="173092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Phiếu học tập số 2.  Bảng tóm tắt hoạt động tiêu hóa ở người</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Hoạt động tiêu hóa ở người</a:t>
            </a:r>
            <a:endPar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34804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1495623493"/>
              </p:ext>
            </p:extLst>
          </p:nvPr>
        </p:nvGraphicFramePr>
        <p:xfrm>
          <a:off x="0" y="1908579"/>
          <a:ext cx="12192000" cy="3226223"/>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638303">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Phiếu học tập số 2.  Bảng tóm tắt hoạt động tiêu hóa ở người</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Hoạt động tiêu hóa ở người</a:t>
            </a:r>
            <a:endPar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9482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4043187231"/>
              </p:ext>
            </p:extLst>
          </p:nvPr>
        </p:nvGraphicFramePr>
        <p:xfrm>
          <a:off x="471054" y="1642743"/>
          <a:ext cx="11249891" cy="5647115"/>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6740644">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Cambria" panose="02040503050406030204" pitchFamily="18" charset="0"/>
                          <a:ea typeface="Cambria" panose="02040503050406030204" pitchFamily="18" charset="0"/>
                        </a:rPr>
                        <a:t>1/ </a:t>
                      </a:r>
                      <a:r>
                        <a:rPr lang="vi-VN" sz="28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8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Cambria" panose="02040503050406030204" pitchFamily="18" charset="0"/>
                          <a:ea typeface="Cambria" panose="02040503050406030204" pitchFamily="18" charset="0"/>
                        </a:rPr>
                        <a:t>2/ </a:t>
                      </a:r>
                      <a:r>
                        <a:rPr lang="vi-VN" sz="2800">
                          <a:effectLst/>
                          <a:latin typeface="Cambria" panose="02040503050406030204" pitchFamily="18" charset="0"/>
                          <a:ea typeface="Cambria" panose="02040503050406030204" pitchFamily="18" charset="0"/>
                        </a:rPr>
                        <a:t>Nêu mối quan hệ giữa tiêu hóa và dinh dưỡng</a:t>
                      </a:r>
                      <a:endParaRPr lang="en-US" sz="28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0918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luận nhóm đôi </a:t>
            </a:r>
            <a:r>
              <a:rPr kumimoji="0" lang="en-US" sz="2400" b="1"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(3 phút)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Suy nghĩ, trả lời câu hỏi vào phiếu học tập số 3:</a:t>
            </a:r>
            <a:endParaRPr kumimoji="0" lang="en-US" sz="2400" b="1"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Phiếu học tập số </a:t>
            </a:r>
            <a:r>
              <a:rPr kumimoji="0" lang="en-US" sz="26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3</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Các cơ quan có sự phối hợp</a:t>
            </a:r>
            <a:r>
              <a:rPr kumimoji="0" lang="en-US" sz="2200" b="0" i="0" u="none" strike="noStrike" kern="1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chặt chẽ</a:t>
            </a:r>
            <a:r>
              <a:rPr kumimoji="0" lang="vi-VN" sz="2200" b="0" i="0" u="none" strike="noStrike" kern="1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với nhau để thực hiện chức năng chung của hệ tiêu hoá.</a:t>
            </a:r>
            <a:endParaRPr kumimoji="0" lang="en-US" sz="2200" b="0" i="0" u="none" strike="noStrike" kern="1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VD: Miệng làm ướt, làm nhuyễn, đảo trộn, tiêu hoá một phần thức ăn tạo viên thức ăn =&gt; dạ dày tiếp tục co bóp, đảo trộn để thức ăn ngấm đều dịch vị, tiêu hóa thức ăn tạo chất dinh dưỡng </a:t>
            </a:r>
            <a:endParaRPr kumimoji="0" lang="vi-VN" sz="2200" b="0" i="0" u="none" strike="noStrike" kern="1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6017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435699" y="147869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2998971" y="1543144"/>
            <a:ext cx="9040629"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332656" y="735106"/>
            <a:ext cx="8708600"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6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535383" y="825401"/>
            <a:ext cx="9351818"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III-</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385382" y="167023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383441" y="1645566"/>
            <a:ext cx="8534401" cy="2565831"/>
          </a:xfrm>
          <a:prstGeom prst="rect">
            <a:avLst/>
          </a:prstGeom>
          <a:noFill/>
        </p:spPr>
        <p:txBody>
          <a:bodyPr wrap="square">
            <a:spAutoFit/>
          </a:bodyPr>
          <a:lstStyle/>
          <a:p>
            <a:pPr marL="30480" marR="30480" indent="426720" algn="just">
              <a:lnSpc>
                <a:spcPct val="114000"/>
              </a:lnSpc>
              <a:spcAft>
                <a:spcPts val="0"/>
              </a:spcAft>
            </a:pPr>
            <a:r>
              <a:rPr lang="vi-VN" sz="3600">
                <a:effectLst/>
                <a:latin typeface="Cambria" panose="02040503050406030204" pitchFamily="18" charset="0"/>
                <a:ea typeface="Cambria" panose="02040503050406030204" pitchFamily="18" charset="0"/>
              </a:rPr>
              <a:t>Biện pháp phòng tránh: vệ sinh cơ thể</a:t>
            </a:r>
            <a:r>
              <a:rPr lang="en-US" sz="3600">
                <a:effectLst/>
                <a:latin typeface="Cambria" panose="02040503050406030204" pitchFamily="18" charset="0"/>
                <a:ea typeface="Cambria" panose="02040503050406030204" pitchFamily="18" charset="0"/>
              </a:rPr>
              <a:t> sạch sẽ</a:t>
            </a:r>
            <a:r>
              <a:rPr lang="vi-VN" sz="36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1052945" y="2518275"/>
            <a:ext cx="10875818" cy="3593676"/>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69389" y="1056969"/>
            <a:ext cx="1344882" cy="2055831"/>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6295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IV-</a:t>
            </a:r>
            <a:r>
              <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rPr>
              <a:t>Chế độ dinh dưỡng ở người</a:t>
            </a:r>
            <a:endParaRPr kumimoji="0" lang="vi-VN" sz="2800" b="1" i="0" u="none" strike="noStrike" kern="1200" cap="none" spc="0" normalizeH="0" baseline="0" noProof="0">
              <a:ln>
                <a:noFill/>
              </a:ln>
              <a:solidFill>
                <a:srgbClr val="F6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Thảo luận cặp đôi </a:t>
            </a:r>
            <a:r>
              <a:rPr kumimoji="0" lang="en-US" sz="2400" b="1"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(3 phút)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Suy nghĩ và trả lời câu hỏi sau:</a:t>
            </a:r>
            <a:endParaRPr kumimoji="0" lang="en-US" sz="2400" b="1" i="1"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330013" y="3138109"/>
            <a:ext cx="11531974" cy="2852256"/>
          </a:xfrm>
          <a:prstGeom prst="rect">
            <a:avLst/>
          </a:prstGeom>
          <a:solidFill>
            <a:schemeClr val="accent2">
              <a:lumMod val="20000"/>
              <a:lumOff val="80000"/>
            </a:schemeClr>
          </a:solidFill>
        </p:spPr>
        <p:txBody>
          <a:bodyPr wrap="square">
            <a:spAutoFit/>
          </a:bodyPr>
          <a:lstStyle/>
          <a:p>
            <a:pPr marL="90170" marR="30480" lvl="0" indent="228600" algn="just" defTabSz="914400" rtl="0" eaLnBrk="1" fontAlgn="auto" latinLnBrk="0" hangingPunct="1">
              <a:lnSpc>
                <a:spcPct val="114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1: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Nhu cầu dinh dưỡng của mỗi người phụ thuộc vào: lứa tuổi, giới tính, cường độ lao động, tình trạng sức khỏe…</a:t>
            </a:r>
          </a:p>
          <a:p>
            <a:pPr marL="90170" marR="30480" lvl="0" indent="0" algn="just" defTabSz="914400" rtl="0" eaLnBrk="1" fontAlgn="auto" latinLnBrk="0" hangingPunct="1">
              <a:lnSpc>
                <a:spcPct val="114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VD: Trẻ em có nhu cầu dinh dưỡng cao hơn người cao tuổi.</a:t>
            </a:r>
          </a:p>
          <a:p>
            <a:pPr marL="90170" marR="30480" lvl="0" indent="367030" algn="just" defTabSz="914400" rtl="0" eaLnBrk="1" fontAlgn="auto" latinLnBrk="0" hangingPunct="1">
              <a:lnSpc>
                <a:spcPct val="114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Người lao động chân tay có nhu cầu dinh dưỡng cao hơn người lao động văn phòng. </a:t>
            </a:r>
          </a:p>
        </p:txBody>
      </p:sp>
    </p:spTree>
    <p:extLst>
      <p:ext uri="{BB962C8B-B14F-4D97-AF65-F5344CB8AC3E}">
        <p14:creationId xmlns:p14="http://schemas.microsoft.com/office/powerpoint/2010/main" val="1947184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35527" y="4262075"/>
            <a:ext cx="11831782"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35527" y="5363992"/>
            <a:ext cx="11831782"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1107867"/>
          </a:xfrm>
          <a:prstGeom prst="rect">
            <a:avLst/>
          </a:prstGeom>
          <a:noFill/>
        </p:spPr>
        <p:txBody>
          <a:bodyPr wrap="square">
            <a:spAutoFit/>
          </a:bodyPr>
          <a:lstStyle/>
          <a:p>
            <a:pPr indent="247015" algn="just">
              <a:lnSpc>
                <a:spcPct val="107000"/>
              </a:lnSpc>
              <a:spcBef>
                <a:spcPts val="600"/>
              </a:spcBef>
              <a:spcAft>
                <a:spcPts val="600"/>
              </a:spcAft>
            </a:pPr>
            <a:r>
              <a:rPr lang="vi-VN" sz="32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453328" y="3526975"/>
            <a:ext cx="11166764" cy="2852256"/>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3200">
                <a:effectLst/>
                <a:latin typeface="Cambria" panose="02040503050406030204" pitchFamily="18" charset="0"/>
                <a:ea typeface="Cambria" panose="02040503050406030204" pitchFamily="18" charset="0"/>
              </a:rPr>
              <a:t>- </a:t>
            </a:r>
            <a:r>
              <a:rPr lang="vi-VN" sz="32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32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395306" y="158064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311236" y="1703357"/>
            <a:ext cx="8769928" cy="5659113"/>
          </a:xfrm>
          <a:prstGeom prst="rect">
            <a:avLst/>
          </a:prstGeom>
          <a:noFill/>
        </p:spPr>
        <p:txBody>
          <a:bodyPr wrap="square">
            <a:spAutoFit/>
          </a:bodyPr>
          <a:lstStyle/>
          <a:p>
            <a:pPr marL="90170" marR="30480" indent="228600" algn="just">
              <a:lnSpc>
                <a:spcPct val="114000"/>
              </a:lnSpc>
              <a:spcAft>
                <a:spcPts val="0"/>
              </a:spcAft>
            </a:pPr>
            <a:r>
              <a:rPr lang="en-US" sz="3200">
                <a:effectLst/>
                <a:latin typeface="Cambria" panose="02040503050406030204" pitchFamily="18" charset="0"/>
                <a:ea typeface="Cambria" panose="02040503050406030204" pitchFamily="18" charset="0"/>
              </a:rPr>
              <a:t>- </a:t>
            </a:r>
            <a:r>
              <a:rPr lang="vi-VN" sz="32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32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3200">
                <a:effectLst/>
                <a:latin typeface="Cambria" panose="02040503050406030204" pitchFamily="18" charset="0"/>
                <a:ea typeface="Cambria" panose="02040503050406030204" pitchFamily="18" charset="0"/>
              </a:rPr>
              <a:t>   - </a:t>
            </a:r>
            <a:r>
              <a:rPr lang="vi-VN" sz="32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3200">
                <a:effectLst/>
                <a:latin typeface="Cambria" panose="02040503050406030204" pitchFamily="18" charset="0"/>
                <a:ea typeface="Cambria" panose="02040503050406030204" pitchFamily="18" charset="0"/>
              </a:rPr>
              <a:t>   </a:t>
            </a:r>
            <a:r>
              <a:rPr lang="vi-VN" sz="32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32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32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IV-</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9245"/>
            <a:ext cx="12192000" cy="6838755"/>
            <a:chOff x="0" y="19245"/>
            <a:chExt cx="12192000" cy="6838755"/>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9245"/>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Tiết: 4-7. </a:t>
              </a: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864836" y="827283"/>
            <a:ext cx="8708600" cy="1651606"/>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19310399"/>
              </p:ext>
            </p:extLst>
          </p:nvPr>
        </p:nvGraphicFramePr>
        <p:xfrm>
          <a:off x="40342" y="1327201"/>
          <a:ext cx="12111315" cy="2101799"/>
        </p:xfrm>
        <a:graphic>
          <a:graphicData uri="http://schemas.openxmlformats.org/drawingml/2006/table">
            <a:tbl>
              <a:tblPr/>
              <a:tblGrid>
                <a:gridCol w="905434">
                  <a:extLst>
                    <a:ext uri="{9D8B030D-6E8A-4147-A177-3AD203B41FA5}">
                      <a16:colId xmlns:a16="http://schemas.microsoft.com/office/drawing/2014/main" val="2794151170"/>
                    </a:ext>
                  </a:extLst>
                </a:gridCol>
                <a:gridCol w="632421">
                  <a:extLst>
                    <a:ext uri="{9D8B030D-6E8A-4147-A177-3AD203B41FA5}">
                      <a16:colId xmlns:a16="http://schemas.microsoft.com/office/drawing/2014/main" val="2195527556"/>
                    </a:ext>
                  </a:extLst>
                </a:gridCol>
                <a:gridCol w="762000">
                  <a:extLst>
                    <a:ext uri="{9D8B030D-6E8A-4147-A177-3AD203B41FA5}">
                      <a16:colId xmlns:a16="http://schemas.microsoft.com/office/drawing/2014/main" val="1321804329"/>
                    </a:ext>
                  </a:extLst>
                </a:gridCol>
                <a:gridCol w="637918">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863055">
                  <a:extLst>
                    <a:ext uri="{9D8B030D-6E8A-4147-A177-3AD203B41FA5}">
                      <a16:colId xmlns:a16="http://schemas.microsoft.com/office/drawing/2014/main" val="3238520539"/>
                    </a:ext>
                  </a:extLst>
                </a:gridCol>
                <a:gridCol w="983673">
                  <a:extLst>
                    <a:ext uri="{9D8B030D-6E8A-4147-A177-3AD203B41FA5}">
                      <a16:colId xmlns:a16="http://schemas.microsoft.com/office/drawing/2014/main" val="1786704856"/>
                    </a:ext>
                  </a:extLst>
                </a:gridCol>
                <a:gridCol w="969818">
                  <a:extLst>
                    <a:ext uri="{9D8B030D-6E8A-4147-A177-3AD203B41FA5}">
                      <a16:colId xmlns:a16="http://schemas.microsoft.com/office/drawing/2014/main" val="3977634270"/>
                    </a:ext>
                  </a:extLst>
                </a:gridCol>
                <a:gridCol w="872837">
                  <a:extLst>
                    <a:ext uri="{9D8B030D-6E8A-4147-A177-3AD203B41FA5}">
                      <a16:colId xmlns:a16="http://schemas.microsoft.com/office/drawing/2014/main" val="1382625691"/>
                    </a:ext>
                  </a:extLst>
                </a:gridCol>
                <a:gridCol w="817418">
                  <a:extLst>
                    <a:ext uri="{9D8B030D-6E8A-4147-A177-3AD203B41FA5}">
                      <a16:colId xmlns:a16="http://schemas.microsoft.com/office/drawing/2014/main" val="3496724404"/>
                    </a:ext>
                  </a:extLst>
                </a:gridCol>
                <a:gridCol w="595745">
                  <a:extLst>
                    <a:ext uri="{9D8B030D-6E8A-4147-A177-3AD203B41FA5}">
                      <a16:colId xmlns:a16="http://schemas.microsoft.com/office/drawing/2014/main" val="780361873"/>
                    </a:ext>
                  </a:extLst>
                </a:gridCol>
                <a:gridCol w="623455">
                  <a:extLst>
                    <a:ext uri="{9D8B030D-6E8A-4147-A177-3AD203B41FA5}">
                      <a16:colId xmlns:a16="http://schemas.microsoft.com/office/drawing/2014/main" val="3706504798"/>
                    </a:ext>
                  </a:extLst>
                </a:gridCol>
                <a:gridCol w="789709">
                  <a:extLst>
                    <a:ext uri="{9D8B030D-6E8A-4147-A177-3AD203B41FA5}">
                      <a16:colId xmlns:a16="http://schemas.microsoft.com/office/drawing/2014/main" val="2245610792"/>
                    </a:ext>
                  </a:extLst>
                </a:gridCol>
                <a:gridCol w="762000">
                  <a:extLst>
                    <a:ext uri="{9D8B030D-6E8A-4147-A177-3AD203B41FA5}">
                      <a16:colId xmlns:a16="http://schemas.microsoft.com/office/drawing/2014/main" val="3031280466"/>
                    </a:ext>
                  </a:extLst>
                </a:gridCol>
                <a:gridCol w="817418">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p>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effectLst/>
                          <a:latin typeface="Cambria" panose="02040503050406030204" pitchFamily="18" charset="0"/>
                          <a:ea typeface="Cambria" panose="020405030504060302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3347095" y="0"/>
            <a:ext cx="8157882" cy="584775"/>
          </a:xfrm>
          <a:prstGeom prst="rect">
            <a:avLst/>
          </a:prstGeom>
          <a:noFill/>
        </p:spPr>
        <p:txBody>
          <a:bodyPr wrap="square" rtlCol="0">
            <a:spAutoFit/>
          </a:bodyPr>
          <a:lstStyle/>
          <a:p>
            <a:pPr marL="457200" indent="0" algn="just">
              <a:spcBef>
                <a:spcPts val="600"/>
              </a:spcBef>
              <a:spcAft>
                <a:spcPts val="600"/>
              </a:spcAft>
            </a:pPr>
            <a:r>
              <a:rPr lang="en-US" sz="3200">
                <a:solidFill>
                  <a:srgbClr val="FF0000"/>
                </a:solidFill>
                <a:effectLst/>
                <a:latin typeface="Cambria" panose="02040503050406030204" pitchFamily="18" charset="0"/>
                <a:ea typeface="Cambria" panose="02040503050406030204" pitchFamily="18" charset="0"/>
              </a:rPr>
              <a:t>Hướng dẫn:</a:t>
            </a:r>
          </a:p>
        </p:txBody>
      </p:sp>
      <p:sp>
        <p:nvSpPr>
          <p:cNvPr id="4" name="TextBox 3">
            <a:extLst>
              <a:ext uri="{FF2B5EF4-FFF2-40B4-BE49-F238E27FC236}">
                <a16:creationId xmlns:a16="http://schemas.microsoft.com/office/drawing/2014/main" id="{307D39F5-C1F8-1858-03E3-9971ED5F53F5}"/>
              </a:ext>
            </a:extLst>
          </p:cNvPr>
          <p:cNvSpPr txBox="1"/>
          <p:nvPr/>
        </p:nvSpPr>
        <p:spPr>
          <a:xfrm>
            <a:off x="0" y="584775"/>
            <a:ext cx="8157882" cy="523220"/>
          </a:xfrm>
          <a:prstGeom prst="rect">
            <a:avLst/>
          </a:prstGeom>
          <a:noFill/>
        </p:spPr>
        <p:txBody>
          <a:bodyPr wrap="square" rtlCol="0">
            <a:spAutoFit/>
          </a:bodyPr>
          <a:lstStyle/>
          <a:p>
            <a:pPr marL="457200" indent="0" algn="just">
              <a:spcBef>
                <a:spcPts val="600"/>
              </a:spcBef>
              <a:spcAft>
                <a:spcPts val="600"/>
              </a:spcAft>
            </a:pPr>
            <a:r>
              <a:rPr lang="vi-VN" sz="2800">
                <a:solidFill>
                  <a:srgbClr val="000000"/>
                </a:solidFill>
                <a:effectLst/>
                <a:latin typeface="Cambria" panose="02040503050406030204" pitchFamily="18" charset="0"/>
                <a:ea typeface="Cambria" panose="02040503050406030204" pitchFamily="18" charset="0"/>
              </a:rPr>
              <a:t>+ Bước 1: </a:t>
            </a:r>
            <a:r>
              <a:rPr lang="en-US" sz="2800">
                <a:solidFill>
                  <a:srgbClr val="000000"/>
                </a:solidFill>
                <a:effectLst/>
                <a:latin typeface="Cambria" panose="02040503050406030204" pitchFamily="18" charset="0"/>
                <a:ea typeface="Cambria" panose="02040503050406030204" pitchFamily="18" charset="0"/>
              </a:rPr>
              <a:t>Thiết lập</a:t>
            </a:r>
            <a:r>
              <a:rPr lang="vi-VN" sz="2800">
                <a:solidFill>
                  <a:srgbClr val="000000"/>
                </a:solidFill>
                <a:effectLst/>
                <a:latin typeface="Cambria" panose="02040503050406030204" pitchFamily="18" charset="0"/>
                <a:ea typeface="Cambria" panose="02040503050406030204" pitchFamily="18" charset="0"/>
              </a:rPr>
              <a:t> bảng 32.2 </a:t>
            </a:r>
            <a:endParaRPr lang="en-US" sz="2800">
              <a:solidFill>
                <a:srgbClr val="0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6092721-29C0-3C9D-3BC4-8FCD4F9E831A}"/>
              </a:ext>
            </a:extLst>
          </p:cNvPr>
          <p:cNvSpPr txBox="1"/>
          <p:nvPr/>
        </p:nvSpPr>
        <p:spPr>
          <a:xfrm>
            <a:off x="-1" y="3709761"/>
            <a:ext cx="12111315" cy="2862322"/>
          </a:xfrm>
          <a:prstGeom prst="rect">
            <a:avLst/>
          </a:prstGeom>
          <a:noFill/>
        </p:spPr>
        <p:txBody>
          <a:bodyPr wrap="square" rtlCol="0">
            <a:spAutoFit/>
          </a:bodyPr>
          <a:lstStyle/>
          <a:p>
            <a:pPr marL="457200" algn="just">
              <a:spcBef>
                <a:spcPts val="600"/>
              </a:spcBef>
              <a:spcAft>
                <a:spcPts val="600"/>
              </a:spcAft>
            </a:pPr>
            <a:r>
              <a:rPr lang="vi-VN" sz="28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en-US" sz="2800">
              <a:solidFill>
                <a:srgbClr val="000000"/>
              </a:solidFill>
              <a:effectLst/>
              <a:latin typeface="Cambria" panose="02040503050406030204" pitchFamily="18" charset="0"/>
              <a:ea typeface="Cambria" panose="02040503050406030204" pitchFamily="18" charset="0"/>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Khối lượng cung cấp: X</a:t>
            </a:r>
            <a:endPar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Lượng thải bỏ: Y =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Tỉ lệ thải bỏ ( Bảng 32.3)</a:t>
            </a:r>
            <a:endPar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Lượng ăn được: Z =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Y</a:t>
            </a:r>
            <a:endPar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457200" algn="just">
              <a:spcBef>
                <a:spcPts val="600"/>
              </a:spcBef>
              <a:spcAft>
                <a:spcPts val="600"/>
              </a:spcAft>
            </a:pPr>
            <a:r>
              <a:rPr lang="vi-VN" sz="2800">
                <a:solidFill>
                  <a:srgbClr val="000000"/>
                </a:solidFill>
                <a:effectLst/>
                <a:latin typeface="Cambria" panose="02040503050406030204" pitchFamily="18" charset="0"/>
                <a:ea typeface="Cambria" panose="02040503050406030204" pitchFamily="18" charset="0"/>
              </a:rPr>
              <a:t> </a:t>
            </a:r>
            <a:endParaRPr lang="en-US" sz="280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173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30F2FE-5E8A-214C-FBBA-ACEE7F4F3DF5}"/>
              </a:ext>
            </a:extLst>
          </p:cNvPr>
          <p:cNvSpPr txBox="1"/>
          <p:nvPr/>
        </p:nvSpPr>
        <p:spPr>
          <a:xfrm>
            <a:off x="3347095" y="0"/>
            <a:ext cx="8157882" cy="584775"/>
          </a:xfrm>
          <a:prstGeom prst="rect">
            <a:avLst/>
          </a:prstGeom>
          <a:noFill/>
        </p:spPr>
        <p:txBody>
          <a:bodyPr wrap="square" rtlCol="0">
            <a:spAutoFit/>
          </a:bodyPr>
          <a:lstStyle/>
          <a:p>
            <a:pPr marL="457200" indent="0" algn="just">
              <a:spcBef>
                <a:spcPts val="600"/>
              </a:spcBef>
              <a:spcAft>
                <a:spcPts val="600"/>
              </a:spcAft>
            </a:pPr>
            <a:r>
              <a:rPr lang="en-US" sz="3200">
                <a:solidFill>
                  <a:srgbClr val="FF0000"/>
                </a:solidFill>
                <a:effectLst/>
                <a:latin typeface="Cambria" panose="02040503050406030204" pitchFamily="18" charset="0"/>
                <a:ea typeface="Cambria" panose="02040503050406030204" pitchFamily="18" charset="0"/>
              </a:rPr>
              <a:t>Hướng dẫn:</a:t>
            </a:r>
          </a:p>
        </p:txBody>
      </p:sp>
      <p:sp>
        <p:nvSpPr>
          <p:cNvPr id="5" name="TextBox 4">
            <a:extLst>
              <a:ext uri="{FF2B5EF4-FFF2-40B4-BE49-F238E27FC236}">
                <a16:creationId xmlns:a16="http://schemas.microsoft.com/office/drawing/2014/main" id="{76092721-29C0-3C9D-3BC4-8FCD4F9E831A}"/>
              </a:ext>
            </a:extLst>
          </p:cNvPr>
          <p:cNvSpPr txBox="1"/>
          <p:nvPr/>
        </p:nvSpPr>
        <p:spPr>
          <a:xfrm>
            <a:off x="0" y="584775"/>
            <a:ext cx="12111315" cy="5786199"/>
          </a:xfrm>
          <a:prstGeom prst="rect">
            <a:avLst/>
          </a:prstGeom>
          <a:noFill/>
        </p:spPr>
        <p:txBody>
          <a:bodyPr wrap="square" rtlCol="0">
            <a:spAutoFit/>
          </a:bodyPr>
          <a:lstStyle/>
          <a:p>
            <a:pPr marL="457200" algn="just">
              <a:spcBef>
                <a:spcPts val="600"/>
              </a:spcBef>
              <a:spcAft>
                <a:spcPts val="600"/>
              </a:spcAft>
            </a:pPr>
            <a:r>
              <a:rPr lang="vi-VN" sz="28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en-US" sz="2800">
              <a:solidFill>
                <a:srgbClr val="000000"/>
              </a:solidFill>
              <a:effectLst/>
              <a:latin typeface="Cambria" panose="02040503050406030204" pitchFamily="18" charset="0"/>
              <a:ea typeface="Cambria" panose="02040503050406030204" pitchFamily="18" charset="0"/>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Khối lượng cung cấp: X</a:t>
            </a:r>
            <a:endPar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Lượng thải bỏ: Y =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Tỉ lệ thải bỏ ( Bảng 32.3)</a:t>
            </a:r>
            <a:endPar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Lượng ăn được: Z =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Y</a:t>
            </a:r>
          </a:p>
          <a:p>
            <a:pPr marL="457200" indent="0" algn="just">
              <a:spcBef>
                <a:spcPts val="600"/>
              </a:spcBef>
              <a:spcAft>
                <a:spcPts val="600"/>
              </a:spcAft>
            </a:pPr>
            <a:r>
              <a:rPr lang="vi-VN" sz="2800">
                <a:solidFill>
                  <a:srgbClr val="FF3399"/>
                </a:solidFill>
                <a:effectLst/>
                <a:latin typeface="Cambria" panose="02040503050406030204" pitchFamily="18" charset="0"/>
                <a:ea typeface="Cambria" panose="02040503050406030204" pitchFamily="18" charset="0"/>
              </a:rPr>
              <a:t>Ví dụ: Ngô tươi</a:t>
            </a:r>
          </a:p>
          <a:p>
            <a:pPr marL="457200" indent="0" algn="just">
              <a:spcBef>
                <a:spcPts val="600"/>
              </a:spcBef>
              <a:spcAft>
                <a:spcPts val="600"/>
              </a:spcAft>
            </a:pPr>
            <a:r>
              <a:rPr lang="vi-VN" sz="2800">
                <a:solidFill>
                  <a:srgbClr val="C00000"/>
                </a:solidFill>
                <a:effectLst/>
                <a:latin typeface="Cambria" panose="02040503050406030204" pitchFamily="18" charset="0"/>
                <a:ea typeface="Cambria" panose="02040503050406030204" pitchFamily="18" charset="0"/>
              </a:rPr>
              <a:t>Khối lượng cung cấp: X = 500g</a:t>
            </a:r>
            <a:r>
              <a:rPr lang="en-US" sz="2800">
                <a:solidFill>
                  <a:srgbClr val="C00000"/>
                </a:solidFill>
                <a:effectLst/>
                <a:latin typeface="Cambria" panose="02040503050406030204" pitchFamily="18" charset="0"/>
                <a:ea typeface="Cambria" panose="02040503050406030204" pitchFamily="18" charset="0"/>
              </a:rPr>
              <a:t>( 2 trái)( Lượng tự cho)</a:t>
            </a:r>
            <a:endParaRPr lang="vi-VN" sz="2800">
              <a:solidFill>
                <a:srgbClr val="C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800">
                <a:solidFill>
                  <a:srgbClr val="FFC000"/>
                </a:solidFill>
                <a:effectLst/>
                <a:latin typeface="Cambria" panose="02040503050406030204" pitchFamily="18" charset="0"/>
                <a:ea typeface="Cambria" panose="02040503050406030204" pitchFamily="18" charset="0"/>
              </a:rPr>
              <a:t>Lượng thải bỏ: Y = 500 x 45% = 225g</a:t>
            </a:r>
          </a:p>
          <a:p>
            <a:pPr marL="457200" indent="0" algn="just">
              <a:spcBef>
                <a:spcPts val="600"/>
              </a:spcBef>
              <a:spcAft>
                <a:spcPts val="600"/>
              </a:spcAft>
            </a:pPr>
            <a:r>
              <a:rPr lang="vi-VN" sz="2800">
                <a:solidFill>
                  <a:srgbClr val="002060"/>
                </a:solidFill>
                <a:effectLst/>
                <a:latin typeface="Cambria" panose="02040503050406030204" pitchFamily="18" charset="0"/>
                <a:ea typeface="Cambria" panose="02040503050406030204" pitchFamily="18" charset="0"/>
              </a:rPr>
              <a:t>Lượng ăn được: Z = 500 – 225 = 275 g</a:t>
            </a:r>
          </a:p>
          <a:p>
            <a:pPr marL="457200" marR="0" lvl="0" indent="0" algn="just" defTabSz="914400" rtl="0" eaLnBrk="1" fontAlgn="auto" latinLnBrk="0" hangingPunct="1">
              <a:lnSpc>
                <a:spcPct val="100000"/>
              </a:lnSpc>
              <a:spcBef>
                <a:spcPts val="600"/>
              </a:spcBef>
              <a:spcAft>
                <a:spcPts val="600"/>
              </a:spcAft>
              <a:buClrTx/>
              <a:buSzTx/>
              <a:buFontTx/>
              <a:buNone/>
              <a:tabLst/>
              <a:defRPr/>
            </a:pPr>
            <a:r>
              <a:rPr lang="vi-VN" sz="28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8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r>
              <a:rPr lang="vi-VN" sz="2800">
                <a:solidFill>
                  <a:srgbClr val="000000"/>
                </a:solidFill>
                <a:effectLst/>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(Số liệu bảng 32.3 x Z): 100</a:t>
            </a:r>
            <a:endPar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44224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30F2FE-5E8A-214C-FBBA-ACEE7F4F3DF5}"/>
              </a:ext>
            </a:extLst>
          </p:cNvPr>
          <p:cNvSpPr txBox="1"/>
          <p:nvPr/>
        </p:nvSpPr>
        <p:spPr>
          <a:xfrm>
            <a:off x="3347095" y="0"/>
            <a:ext cx="8157882" cy="584775"/>
          </a:xfrm>
          <a:prstGeom prst="rect">
            <a:avLst/>
          </a:prstGeom>
          <a:noFill/>
        </p:spPr>
        <p:txBody>
          <a:bodyPr wrap="square" rtlCol="0">
            <a:spAutoFit/>
          </a:bodyPr>
          <a:lstStyle/>
          <a:p>
            <a:pPr marL="457200" indent="0" algn="just">
              <a:spcBef>
                <a:spcPts val="600"/>
              </a:spcBef>
              <a:spcAft>
                <a:spcPts val="600"/>
              </a:spcAft>
            </a:pPr>
            <a:r>
              <a:rPr lang="en-US" sz="3200">
                <a:solidFill>
                  <a:srgbClr val="FF0000"/>
                </a:solidFill>
                <a:effectLst/>
                <a:latin typeface="Cambria" panose="02040503050406030204" pitchFamily="18" charset="0"/>
                <a:ea typeface="Cambria" panose="02040503050406030204" pitchFamily="18" charset="0"/>
              </a:rPr>
              <a:t>Hướng dẫn:</a:t>
            </a:r>
          </a:p>
        </p:txBody>
      </p:sp>
      <p:sp>
        <p:nvSpPr>
          <p:cNvPr id="5" name="TextBox 4">
            <a:extLst>
              <a:ext uri="{FF2B5EF4-FFF2-40B4-BE49-F238E27FC236}">
                <a16:creationId xmlns:a16="http://schemas.microsoft.com/office/drawing/2014/main" id="{76092721-29C0-3C9D-3BC4-8FCD4F9E831A}"/>
              </a:ext>
            </a:extLst>
          </p:cNvPr>
          <p:cNvSpPr txBox="1"/>
          <p:nvPr/>
        </p:nvSpPr>
        <p:spPr>
          <a:xfrm>
            <a:off x="0" y="584775"/>
            <a:ext cx="12111315" cy="6140142"/>
          </a:xfrm>
          <a:prstGeom prst="rect">
            <a:avLst/>
          </a:prstGeom>
          <a:noFill/>
        </p:spPr>
        <p:txBody>
          <a:bodyPr wrap="square" rtlCol="0">
            <a:spAutoFit/>
          </a:bodyPr>
          <a:lstStyle/>
          <a:p>
            <a:pPr marL="457200" indent="0" algn="just">
              <a:spcBef>
                <a:spcPts val="600"/>
              </a:spcBef>
              <a:spcAft>
                <a:spcPts val="600"/>
              </a:spcAft>
            </a:pPr>
            <a:r>
              <a:rPr lang="vi-VN" sz="2800">
                <a:solidFill>
                  <a:srgbClr val="FF3399"/>
                </a:solidFill>
                <a:effectLst/>
                <a:latin typeface="Cambria" panose="02040503050406030204" pitchFamily="18" charset="0"/>
                <a:ea typeface="Cambria" panose="02040503050406030204" pitchFamily="18" charset="0"/>
              </a:rPr>
              <a:t>Ví dụ: Ngô tươi</a:t>
            </a:r>
          </a:p>
          <a:p>
            <a:pPr marL="457200" indent="0" algn="just">
              <a:spcBef>
                <a:spcPts val="600"/>
              </a:spcBef>
              <a:spcAft>
                <a:spcPts val="600"/>
              </a:spcAft>
            </a:pPr>
            <a:r>
              <a:rPr lang="vi-VN" sz="2800">
                <a:solidFill>
                  <a:srgbClr val="C00000"/>
                </a:solidFill>
                <a:effectLst/>
                <a:latin typeface="Cambria" panose="02040503050406030204" pitchFamily="18" charset="0"/>
                <a:ea typeface="Cambria" panose="02040503050406030204" pitchFamily="18" charset="0"/>
              </a:rPr>
              <a:t>Khối lượng cung cấp: X = 500g</a:t>
            </a:r>
            <a:r>
              <a:rPr lang="en-US" sz="2800">
                <a:solidFill>
                  <a:srgbClr val="C00000"/>
                </a:solidFill>
                <a:effectLst/>
                <a:latin typeface="Cambria" panose="02040503050406030204" pitchFamily="18" charset="0"/>
                <a:ea typeface="Cambria" panose="02040503050406030204" pitchFamily="18" charset="0"/>
              </a:rPr>
              <a:t>( 2 trái)( Lượng tự cho)</a:t>
            </a:r>
            <a:endParaRPr lang="vi-VN" sz="2800">
              <a:solidFill>
                <a:srgbClr val="C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800">
                <a:solidFill>
                  <a:srgbClr val="FFC000"/>
                </a:solidFill>
                <a:effectLst/>
                <a:latin typeface="Cambria" panose="02040503050406030204" pitchFamily="18" charset="0"/>
                <a:ea typeface="Cambria" panose="02040503050406030204" pitchFamily="18" charset="0"/>
              </a:rPr>
              <a:t>Lượng thải bỏ: Y = 500 x 45% = 225g</a:t>
            </a:r>
          </a:p>
          <a:p>
            <a:pPr marL="457200" indent="0" algn="just">
              <a:spcBef>
                <a:spcPts val="600"/>
              </a:spcBef>
              <a:spcAft>
                <a:spcPts val="600"/>
              </a:spcAft>
            </a:pPr>
            <a:r>
              <a:rPr lang="vi-VN" sz="2800">
                <a:solidFill>
                  <a:srgbClr val="002060"/>
                </a:solidFill>
                <a:effectLst/>
                <a:latin typeface="Cambria" panose="02040503050406030204" pitchFamily="18" charset="0"/>
                <a:ea typeface="Cambria" panose="02040503050406030204" pitchFamily="18" charset="0"/>
              </a:rPr>
              <a:t>Lượng ăn được: Z = 500 – 225 = 275 g</a:t>
            </a:r>
          </a:p>
          <a:p>
            <a:pPr marL="457200" marR="0" lvl="0" indent="0" algn="just" defTabSz="914400" rtl="0" eaLnBrk="1" fontAlgn="auto" latinLnBrk="0" hangingPunct="1">
              <a:lnSpc>
                <a:spcPct val="100000"/>
              </a:lnSpc>
              <a:spcBef>
                <a:spcPts val="600"/>
              </a:spcBef>
              <a:spcAft>
                <a:spcPts val="600"/>
              </a:spcAft>
              <a:buClrTx/>
              <a:buSzTx/>
              <a:buFontTx/>
              <a:buNone/>
              <a:tabLst/>
              <a:defRPr/>
            </a:pPr>
            <a:r>
              <a:rPr lang="vi-VN" sz="28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8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r>
              <a:rPr lang="vi-VN" sz="2800">
                <a:solidFill>
                  <a:srgbClr val="000000"/>
                </a:solidFill>
                <a:effectLst/>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(Số liệu bảng 32.3 x Z): 100</a:t>
            </a:r>
            <a:endPar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algn="just">
              <a:spcBef>
                <a:spcPts val="600"/>
              </a:spcBef>
              <a:spcAft>
                <a:spcPts val="600"/>
              </a:spcAft>
            </a:pP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Ví dụ: </a:t>
            </a:r>
            <a:r>
              <a:rPr lang="vi-VN" sz="2800">
                <a:solidFill>
                  <a:srgbClr val="7030A0"/>
                </a:solidFill>
                <a:effectLst/>
                <a:latin typeface="Cambria" panose="02040503050406030204" pitchFamily="18" charset="0"/>
                <a:ea typeface="Cambria" panose="02040503050406030204" pitchFamily="18" charset="0"/>
              </a:rPr>
              <a:t>Protein trong ngô tươi = (4.1 x 275):100 = 11,275g</a:t>
            </a:r>
          </a:p>
          <a:p>
            <a:pPr marL="457200" indent="0" algn="just">
              <a:spcBef>
                <a:spcPts val="600"/>
              </a:spcBef>
              <a:spcAft>
                <a:spcPts val="600"/>
              </a:spcAft>
            </a:pPr>
            <a:r>
              <a:rPr lang="vi-VN" sz="2800">
                <a:solidFill>
                  <a:srgbClr val="7030A0"/>
                </a:solidFill>
                <a:effectLst/>
                <a:latin typeface="Cambria" panose="02040503050406030204" pitchFamily="18" charset="0"/>
                <a:ea typeface="Cambria" panose="02040503050406030204" pitchFamily="18" charset="0"/>
              </a:rPr>
              <a:t>Lượng năng lượng từ ngô tươi = (196</a:t>
            </a:r>
            <a:r>
              <a:rPr lang="en-US" sz="2800">
                <a:solidFill>
                  <a:srgbClr val="7030A0"/>
                </a:solidFill>
                <a:effectLst/>
                <a:latin typeface="Cambria" panose="02040503050406030204" pitchFamily="18" charset="0"/>
                <a:ea typeface="Cambria" panose="02040503050406030204" pitchFamily="18" charset="0"/>
              </a:rPr>
              <a:t> </a:t>
            </a:r>
            <a:r>
              <a:rPr lang="vi-VN" sz="2800">
                <a:solidFill>
                  <a:srgbClr val="7030A0"/>
                </a:solidFill>
                <a:effectLst/>
                <a:latin typeface="Cambria" panose="02040503050406030204" pitchFamily="18" charset="0"/>
                <a:ea typeface="Cambria" panose="02040503050406030204" pitchFamily="18" charset="0"/>
              </a:rPr>
              <a:t>x</a:t>
            </a:r>
            <a:r>
              <a:rPr lang="en-US" sz="2800">
                <a:solidFill>
                  <a:srgbClr val="7030A0"/>
                </a:solidFill>
                <a:effectLst/>
                <a:latin typeface="Cambria" panose="02040503050406030204" pitchFamily="18" charset="0"/>
                <a:ea typeface="Cambria" panose="02040503050406030204" pitchFamily="18" charset="0"/>
              </a:rPr>
              <a:t> </a:t>
            </a:r>
            <a:r>
              <a:rPr lang="vi-VN" sz="2800">
                <a:solidFill>
                  <a:srgbClr val="7030A0"/>
                </a:solidFill>
                <a:effectLst/>
                <a:latin typeface="Cambria" panose="02040503050406030204" pitchFamily="18" charset="0"/>
                <a:ea typeface="Cambria" panose="02040503050406030204" pitchFamily="18" charset="0"/>
              </a:rPr>
              <a:t>275):100 = 539 kcal.</a:t>
            </a:r>
          </a:p>
          <a:p>
            <a:pPr marL="457200" indent="0" algn="just">
              <a:spcBef>
                <a:spcPts val="600"/>
              </a:spcBef>
              <a:spcAft>
                <a:spcPts val="600"/>
              </a:spcAft>
            </a:pPr>
            <a:r>
              <a:rPr lang="vi-VN" sz="28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800">
              <a:effectLst/>
              <a:latin typeface="Cambria" panose="02040503050406030204" pitchFamily="18" charset="0"/>
              <a:ea typeface="Cambria" panose="02040503050406030204" pitchFamily="18" charset="0"/>
            </a:endParaRPr>
          </a:p>
          <a:p>
            <a:pPr marL="30480" marR="30480" indent="426720" algn="just">
              <a:spcAft>
                <a:spcPts val="0"/>
              </a:spcAft>
            </a:pPr>
            <a:r>
              <a:rPr lang="vi-VN" sz="2800">
                <a:solidFill>
                  <a:srgbClr val="000000"/>
                </a:solidFill>
                <a:effectLst/>
                <a:latin typeface="Cambria" panose="02040503050406030204" pitchFamily="18" charset="0"/>
                <a:ea typeface="Cambria" panose="02040503050406030204" pitchFamily="18" charset="0"/>
              </a:rPr>
              <a:t>+ Bước 5: Báo cáo kết quả. </a:t>
            </a:r>
            <a:endParaRPr lang="en-US" sz="280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5129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1144121528"/>
              </p:ext>
            </p:extLst>
          </p:nvPr>
        </p:nvGraphicFramePr>
        <p:xfrm>
          <a:off x="80685" y="428057"/>
          <a:ext cx="12111315" cy="5725196"/>
        </p:xfrm>
        <a:graphic>
          <a:graphicData uri="http://schemas.openxmlformats.org/drawingml/2006/table">
            <a:tbl>
              <a:tblPr/>
              <a:tblGrid>
                <a:gridCol w="905434">
                  <a:extLst>
                    <a:ext uri="{9D8B030D-6E8A-4147-A177-3AD203B41FA5}">
                      <a16:colId xmlns:a16="http://schemas.microsoft.com/office/drawing/2014/main" val="2794151170"/>
                    </a:ext>
                  </a:extLst>
                </a:gridCol>
                <a:gridCol w="632421">
                  <a:extLst>
                    <a:ext uri="{9D8B030D-6E8A-4147-A177-3AD203B41FA5}">
                      <a16:colId xmlns:a16="http://schemas.microsoft.com/office/drawing/2014/main" val="2195527556"/>
                    </a:ext>
                  </a:extLst>
                </a:gridCol>
                <a:gridCol w="762000">
                  <a:extLst>
                    <a:ext uri="{9D8B030D-6E8A-4147-A177-3AD203B41FA5}">
                      <a16:colId xmlns:a16="http://schemas.microsoft.com/office/drawing/2014/main" val="1321804329"/>
                    </a:ext>
                  </a:extLst>
                </a:gridCol>
                <a:gridCol w="637918">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863055">
                  <a:extLst>
                    <a:ext uri="{9D8B030D-6E8A-4147-A177-3AD203B41FA5}">
                      <a16:colId xmlns:a16="http://schemas.microsoft.com/office/drawing/2014/main" val="3238520539"/>
                    </a:ext>
                  </a:extLst>
                </a:gridCol>
                <a:gridCol w="983673">
                  <a:extLst>
                    <a:ext uri="{9D8B030D-6E8A-4147-A177-3AD203B41FA5}">
                      <a16:colId xmlns:a16="http://schemas.microsoft.com/office/drawing/2014/main" val="1786704856"/>
                    </a:ext>
                  </a:extLst>
                </a:gridCol>
                <a:gridCol w="858982">
                  <a:extLst>
                    <a:ext uri="{9D8B030D-6E8A-4147-A177-3AD203B41FA5}">
                      <a16:colId xmlns:a16="http://schemas.microsoft.com/office/drawing/2014/main" val="3977634270"/>
                    </a:ext>
                  </a:extLst>
                </a:gridCol>
                <a:gridCol w="983673">
                  <a:extLst>
                    <a:ext uri="{9D8B030D-6E8A-4147-A177-3AD203B41FA5}">
                      <a16:colId xmlns:a16="http://schemas.microsoft.com/office/drawing/2014/main" val="1382625691"/>
                    </a:ext>
                  </a:extLst>
                </a:gridCol>
                <a:gridCol w="817418">
                  <a:extLst>
                    <a:ext uri="{9D8B030D-6E8A-4147-A177-3AD203B41FA5}">
                      <a16:colId xmlns:a16="http://schemas.microsoft.com/office/drawing/2014/main" val="3496724404"/>
                    </a:ext>
                  </a:extLst>
                </a:gridCol>
                <a:gridCol w="762000">
                  <a:extLst>
                    <a:ext uri="{9D8B030D-6E8A-4147-A177-3AD203B41FA5}">
                      <a16:colId xmlns:a16="http://schemas.microsoft.com/office/drawing/2014/main" val="780361873"/>
                    </a:ext>
                  </a:extLst>
                </a:gridCol>
                <a:gridCol w="692727">
                  <a:extLst>
                    <a:ext uri="{9D8B030D-6E8A-4147-A177-3AD203B41FA5}">
                      <a16:colId xmlns:a16="http://schemas.microsoft.com/office/drawing/2014/main" val="3706504798"/>
                    </a:ext>
                  </a:extLst>
                </a:gridCol>
                <a:gridCol w="748145">
                  <a:extLst>
                    <a:ext uri="{9D8B030D-6E8A-4147-A177-3AD203B41FA5}">
                      <a16:colId xmlns:a16="http://schemas.microsoft.com/office/drawing/2014/main" val="2245610792"/>
                    </a:ext>
                  </a:extLst>
                </a:gridCol>
                <a:gridCol w="692728">
                  <a:extLst>
                    <a:ext uri="{9D8B030D-6E8A-4147-A177-3AD203B41FA5}">
                      <a16:colId xmlns:a16="http://schemas.microsoft.com/office/drawing/2014/main" val="3031280466"/>
                    </a:ext>
                  </a:extLst>
                </a:gridCol>
                <a:gridCol w="692727">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739968" y="-3360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V-</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216727" y="2621490"/>
            <a:ext cx="9387677" cy="3506729"/>
          </a:xfrm>
          <a:prstGeom prst="rect">
            <a:avLst/>
          </a:prstGeom>
          <a:noFill/>
        </p:spPr>
        <p:txBody>
          <a:bodyPr wrap="square">
            <a:spAutoFit/>
          </a:bodyPr>
          <a:lstStyle/>
          <a:p>
            <a:pPr indent="408940" algn="just">
              <a:lnSpc>
                <a:spcPct val="107000"/>
              </a:lnSpc>
              <a:spcBef>
                <a:spcPts val="600"/>
              </a:spcBef>
              <a:spcAft>
                <a:spcPts val="600"/>
              </a:spcAft>
            </a:pPr>
            <a:r>
              <a:rPr lang="vi-VN" sz="3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3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3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01953" y="0"/>
            <a:ext cx="3137647" cy="6344686"/>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V-</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318858" y="2677166"/>
            <a:ext cx="11665324" cy="2852256"/>
          </a:xfrm>
          <a:prstGeom prst="rect">
            <a:avLst/>
          </a:prstGeom>
          <a:noFill/>
        </p:spPr>
        <p:txBody>
          <a:bodyPr wrap="square">
            <a:spAutoFit/>
          </a:bodyPr>
          <a:lstStyle/>
          <a:p>
            <a:pPr marL="318770" marR="30480" algn="just">
              <a:lnSpc>
                <a:spcPct val="114000"/>
              </a:lnSpc>
              <a:spcAft>
                <a:spcPts val="0"/>
              </a:spcAft>
            </a:pPr>
            <a:r>
              <a:rPr lang="vi-VN" sz="32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32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32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481037" y="1365951"/>
            <a:ext cx="11323036" cy="1107867"/>
          </a:xfrm>
          <a:prstGeom prst="rect">
            <a:avLst/>
          </a:prstGeom>
          <a:noFill/>
        </p:spPr>
        <p:txBody>
          <a:bodyPr wrap="square">
            <a:spAutoFit/>
          </a:bodyPr>
          <a:lstStyle/>
          <a:p>
            <a:pPr indent="408940" algn="just">
              <a:lnSpc>
                <a:spcPct val="107000"/>
              </a:lnSpc>
              <a:spcBef>
                <a:spcPts val="600"/>
              </a:spcBef>
              <a:spcAft>
                <a:spcPts val="600"/>
              </a:spcAft>
            </a:pPr>
            <a:r>
              <a:rPr lang="vi-VN" sz="3200">
                <a:solidFill>
                  <a:srgbClr val="0070C0"/>
                </a:solidFill>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641586" y="1538046"/>
            <a:ext cx="10402930" cy="3413627"/>
          </a:xfrm>
          <a:prstGeom prst="rect">
            <a:avLst/>
          </a:prstGeom>
          <a:noFill/>
        </p:spPr>
        <p:txBody>
          <a:bodyPr wrap="square">
            <a:spAutoFit/>
          </a:bodyPr>
          <a:lstStyle/>
          <a:p>
            <a:pPr marL="318770" marR="30480" algn="just">
              <a:lnSpc>
                <a:spcPct val="114000"/>
              </a:lnSpc>
              <a:spcAft>
                <a:spcPts val="0"/>
              </a:spcAft>
            </a:pPr>
            <a:r>
              <a:rPr lang="vi-VN" sz="32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32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536252" y="281510"/>
            <a:ext cx="9403976" cy="1107867"/>
          </a:xfrm>
          <a:prstGeom prst="rect">
            <a:avLst/>
          </a:prstGeom>
          <a:noFill/>
        </p:spPr>
        <p:txBody>
          <a:bodyPr wrap="square">
            <a:spAutoFit/>
          </a:bodyPr>
          <a:lstStyle/>
          <a:p>
            <a:pPr indent="408940" algn="just">
              <a:lnSpc>
                <a:spcPct val="107000"/>
              </a:lnSpc>
              <a:spcBef>
                <a:spcPts val="600"/>
              </a:spcBef>
              <a:spcAft>
                <a:spcPts val="600"/>
              </a:spcAft>
            </a:pPr>
            <a:r>
              <a:rPr lang="vi-VN" sz="3200">
                <a:solidFill>
                  <a:srgbClr val="FF0000"/>
                </a:solidFill>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335158" y="1485268"/>
            <a:ext cx="11552042" cy="4536370"/>
          </a:xfrm>
          <a:prstGeom prst="rect">
            <a:avLst/>
          </a:prstGeom>
          <a:noFill/>
        </p:spPr>
        <p:txBody>
          <a:bodyPr wrap="square">
            <a:spAutoFit/>
          </a:bodyPr>
          <a:lstStyle/>
          <a:p>
            <a:pPr marL="318770" marR="30480" algn="just">
              <a:lnSpc>
                <a:spcPct val="114000"/>
              </a:lnSpc>
              <a:spcAft>
                <a:spcPts val="0"/>
              </a:spcAft>
            </a:pPr>
            <a:r>
              <a:rPr lang="vi-VN" sz="32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32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32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432751" y="202988"/>
            <a:ext cx="10237694" cy="1168140"/>
          </a:xfrm>
          <a:prstGeom prst="rect">
            <a:avLst/>
          </a:prstGeom>
          <a:noFill/>
        </p:spPr>
        <p:txBody>
          <a:bodyPr wrap="square">
            <a:spAutoFit/>
          </a:bodyPr>
          <a:lstStyle/>
          <a:p>
            <a:pPr marL="30480" marR="30480" indent="378460" algn="just">
              <a:lnSpc>
                <a:spcPct val="114000"/>
              </a:lnSpc>
              <a:spcAft>
                <a:spcPts val="0"/>
              </a:spcAft>
            </a:pPr>
            <a:r>
              <a:rPr lang="vi-VN" sz="3200">
                <a:solidFill>
                  <a:srgbClr val="F60000"/>
                </a:solidFill>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0"/>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410691" y="890791"/>
            <a:ext cx="9642764"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774845"/>
          </a:xfrm>
          <a:prstGeom prst="rect">
            <a:avLst/>
          </a:prstGeom>
          <a:noFill/>
        </p:spPr>
        <p:txBody>
          <a:bodyPr wrap="square">
            <a:spAutoFit/>
          </a:bodyPr>
          <a:lstStyle/>
          <a:p>
            <a:pPr algn="ctr">
              <a:spcAft>
                <a:spcPts val="800"/>
              </a:spcAft>
            </a:pPr>
            <a:r>
              <a:rPr lang="en-US" sz="3200" b="1">
                <a:solidFill>
                  <a:srgbClr val="7030A0"/>
                </a:solidFill>
                <a:effectLst/>
                <a:latin typeface="Times New Roman" panose="02020603050405020304" pitchFamily="18" charset="0"/>
                <a:ea typeface="Calibri" panose="020F0502020204030204" pitchFamily="34" charset="0"/>
              </a:rPr>
              <a:t>NHIỆM VỤ VỀ NHÀ </a:t>
            </a:r>
            <a:r>
              <a:rPr lang="vi-VN" sz="3200" b="1">
                <a:solidFill>
                  <a:srgbClr val="7030A0"/>
                </a:solidFill>
                <a:effectLst/>
                <a:latin typeface="Times New Roman" panose="02020603050405020304" pitchFamily="18" charset="0"/>
                <a:ea typeface="Calibri" panose="020F0502020204030204" pitchFamily="34" charset="0"/>
              </a:rPr>
              <a:t>THỰC HIỆN DỰ ÁN: </a:t>
            </a:r>
            <a:endParaRPr lang="en-US" sz="32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32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32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32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32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12949" y="2413883"/>
            <a:ext cx="11196917" cy="4204228"/>
          </a:xfrm>
          <a:prstGeom prst="rect">
            <a:avLst/>
          </a:prstGeom>
          <a:noFill/>
        </p:spPr>
        <p:txBody>
          <a:bodyPr wrap="square">
            <a:spAutoFit/>
          </a:bodyPr>
          <a:lstStyle/>
          <a:p>
            <a:pPr indent="457200" algn="just">
              <a:lnSpc>
                <a:spcPct val="107000"/>
              </a:lnSpc>
              <a:spcBef>
                <a:spcPts val="600"/>
              </a:spcBef>
              <a:spcAft>
                <a:spcPts val="600"/>
              </a:spcAft>
            </a:pPr>
            <a:r>
              <a:rPr lang="en-US" sz="3200" b="1">
                <a:effectLst/>
                <a:latin typeface="Cambria" panose="02040503050406030204" pitchFamily="18" charset="0"/>
                <a:ea typeface="Cambria" panose="02040503050406030204" pitchFamily="18" charset="0"/>
              </a:rPr>
              <a:t>Nhóm 1: Nhiệm vụ </a:t>
            </a:r>
            <a:r>
              <a:rPr lang="vi-VN" sz="3200" b="1">
                <a:effectLst/>
                <a:latin typeface="Cambria" panose="02040503050406030204" pitchFamily="18" charset="0"/>
                <a:ea typeface="Cambria" panose="02040503050406030204" pitchFamily="18" charset="0"/>
              </a:rPr>
              <a:t>a. Điều tra 1 số bệnh về đường tiêu hoá</a:t>
            </a:r>
            <a:endParaRPr lang="vi-VN" sz="32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32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32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3200">
                <a:effectLst/>
                <a:latin typeface="Cambria" panose="02040503050406030204" pitchFamily="18" charset="0"/>
                <a:ea typeface="Cambria" panose="02040503050406030204" pitchFamily="18" charset="0"/>
              </a:rPr>
              <a:t>+ Bước 3: Viết báo cáo theo mẫu bảng 32.4</a:t>
            </a:r>
          </a:p>
        </p:txBody>
      </p:sp>
    </p:spTree>
    <p:extLst>
      <p:ext uri="{BB962C8B-B14F-4D97-AF65-F5344CB8AC3E}">
        <p14:creationId xmlns:p14="http://schemas.microsoft.com/office/powerpoint/2010/main" val="3619504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7748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NHIỆM VỤ VỀ NHÀ </a:t>
            </a: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THỰC HIỆN DỰ ÁN: </a:t>
            </a:r>
            <a:endPar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ĐIỀU TRA MỘT SỐ BỆNH VỀ ĐƯỜNG TIÊU HÓA </a:t>
            </a:r>
            <a:endPar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VÀ VẤN ĐỀ VỆ SINH AN TOÀN THỰC PHẨM</a:t>
            </a:r>
            <a:endParaRPr kumimoji="0" lang="vi-VN" sz="3200" b="0"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475129" y="2289762"/>
            <a:ext cx="11196917" cy="4204228"/>
          </a:xfrm>
          <a:prstGeom prst="rect">
            <a:avLst/>
          </a:prstGeom>
          <a:noFill/>
        </p:spPr>
        <p:txBody>
          <a:bodyPr wrap="square">
            <a:spAutoFit/>
          </a:bodyPr>
          <a:lstStyle/>
          <a:p>
            <a:pPr marL="0" marR="0" lvl="0" indent="457200" algn="just"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Nhóm 2: Nhiệm vụ </a:t>
            </a: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 Điều tra về vệ sinh an toàn thực phẩm tại địa phương (cần có các hình ảnh hoặc video minh hoạ)</a:t>
            </a:r>
            <a:endPar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457200" algn="just" defTabSz="914400" rtl="0" eaLnBrk="1" fontAlgn="auto" latinLnBrk="0" hangingPunct="1">
              <a:lnSpc>
                <a:spcPct val="107000"/>
              </a:lnSpc>
              <a:spcBef>
                <a:spcPts val="600"/>
              </a:spcBef>
              <a:spcAft>
                <a:spcPts val="60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Bước 1: Điều tra về các trường hợp mất vệ sinh an toàn thực phẩm hoặc tại địa phương và tìm hiều nguyên nhân</a:t>
            </a:r>
          </a:p>
          <a:p>
            <a:pPr marL="0" marR="0" lvl="0" indent="457200" algn="just" defTabSz="914400" rtl="0" eaLnBrk="1" fontAlgn="auto" latinLnBrk="0" hangingPunct="1">
              <a:lnSpc>
                <a:spcPct val="107000"/>
              </a:lnSpc>
              <a:spcBef>
                <a:spcPts val="600"/>
              </a:spcBef>
              <a:spcAft>
                <a:spcPts val="60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Bước 2: Thảo luận, đề xuất các biện pháp phòng chống</a:t>
            </a:r>
          </a:p>
          <a:p>
            <a:pPr marL="0" marR="0" lvl="0" indent="457200" algn="just" defTabSz="914400" rtl="0" eaLnBrk="1" fontAlgn="auto" latinLnBrk="0" hangingPunct="1">
              <a:lnSpc>
                <a:spcPct val="107000"/>
              </a:lnSpc>
              <a:spcBef>
                <a:spcPts val="600"/>
              </a:spcBef>
              <a:spcAft>
                <a:spcPts val="60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Bước 3: Viết báo cáo theo mẫu bảng 32.5</a:t>
            </a:r>
          </a:p>
        </p:txBody>
      </p:sp>
    </p:spTree>
    <p:extLst>
      <p:ext uri="{BB962C8B-B14F-4D97-AF65-F5344CB8AC3E}">
        <p14:creationId xmlns:p14="http://schemas.microsoft.com/office/powerpoint/2010/main" val="4026644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1967344"/>
            <a:ext cx="9869558" cy="428105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200" b="1" dirty="0">
                <a:latin typeface="Cambria" panose="02040503050406030204" pitchFamily="18" charset="0"/>
                <a:ea typeface="Cambria" panose="02040503050406030204" pitchFamily="18" charset="0"/>
              </a:rPr>
              <a:t>HƯỚNG DẪN SỬ DỤNG</a:t>
            </a:r>
            <a:endParaRPr lang="en-US" sz="3200" b="1"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Bấm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Bấm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án</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3: </a:t>
            </a:r>
            <a:r>
              <a:rPr lang="en-US" sz="3200" dirty="0" err="1">
                <a:latin typeface="Cambria" panose="02040503050406030204" pitchFamily="18" charset="0"/>
                <a:ea typeface="Cambria" panose="02040503050406030204" pitchFamily="18" charset="0"/>
              </a:rPr>
              <a:t>Bấm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chiếc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vượt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chướng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a:t>
            </a:r>
          </a:p>
          <a:p>
            <a:r>
              <a:rPr lang="vi-VN"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Trường</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hợp</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học</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sinh</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không</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có</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đáp</a:t>
            </a:r>
            <a:r>
              <a:rPr lang="en-US" sz="3200" b="1" i="1" dirty="0">
                <a:solidFill>
                  <a:schemeClr val="tx1"/>
                </a:solidFill>
                <a:latin typeface="Cambria" panose="02040503050406030204" pitchFamily="18" charset="0"/>
                <a:ea typeface="Cambria" panose="02040503050406030204" pitchFamily="18" charset="0"/>
              </a:rPr>
              <a:t> </a:t>
            </a:r>
            <a:r>
              <a:rPr lang="en-US" sz="3200" b="1" i="1" dirty="0" err="1">
                <a:solidFill>
                  <a:schemeClr val="tx1"/>
                </a:solidFill>
                <a:latin typeface="Cambria" panose="02040503050406030204" pitchFamily="18" charset="0"/>
                <a:ea typeface="Cambria" panose="02040503050406030204" pitchFamily="18" charset="0"/>
              </a:rPr>
              <a:t>án</a:t>
            </a:r>
            <a:r>
              <a:rPr lang="en-US" sz="3200" b="1" i="1" dirty="0">
                <a:solidFill>
                  <a:schemeClr val="tx1"/>
                </a:solidFill>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Bấm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bay </a:t>
            </a:r>
            <a:r>
              <a:rPr lang="en-US" sz="3200" dirty="0" err="1">
                <a:latin typeface="Cambria" panose="02040503050406030204" pitchFamily="18" charset="0"/>
                <a:ea typeface="Cambria" panose="02040503050406030204" pitchFamily="18" charset="0"/>
              </a:rPr>
              <a:t>sẽ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án</a:t>
            </a:r>
            <a:r>
              <a:rPr lang="en-US" sz="3200"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Bấm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vào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xì</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trum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thảm</a:t>
            </a:r>
            <a:r>
              <a:rPr lang="en-US" sz="3200" dirty="0">
                <a:solidFill>
                  <a:schemeClr val="bg1"/>
                </a:solidFill>
                <a:latin typeface="Cambria" panose="02040503050406030204" pitchFamily="18" charset="0"/>
                <a:ea typeface="Cambria" panose="02040503050406030204" pitchFamily="18" charset="0"/>
              </a:rPr>
              <a:t> bay </a:t>
            </a:r>
            <a:r>
              <a:rPr lang="en-US" sz="3200" dirty="0" err="1">
                <a:solidFill>
                  <a:schemeClr val="bg1"/>
                </a:solidFill>
                <a:latin typeface="Cambria" panose="02040503050406030204" pitchFamily="18" charset="0"/>
                <a:ea typeface="Cambria" panose="02040503050406030204" pitchFamily="18" charset="0"/>
              </a:rPr>
              <a:t>sẽ</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mất</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đáp</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mà</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xì</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trum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thảm</a:t>
            </a:r>
            <a:r>
              <a:rPr lang="en-US" sz="3200" dirty="0">
                <a:solidFill>
                  <a:schemeClr val="bg1"/>
                </a:solidFill>
                <a:latin typeface="Cambria" panose="02040503050406030204" pitchFamily="18" charset="0"/>
                <a:ea typeface="Cambria" panose="02040503050406030204" pitchFamily="18" charset="0"/>
              </a:rPr>
              <a:t> bay </a:t>
            </a:r>
            <a:r>
              <a:rPr lang="en-US" sz="3200" dirty="0" err="1">
                <a:solidFill>
                  <a:schemeClr val="bg1"/>
                </a:solidFill>
                <a:latin typeface="Cambria" panose="02040503050406030204" pitchFamily="18" charset="0"/>
                <a:ea typeface="Cambria" panose="02040503050406030204" pitchFamily="18" charset="0"/>
              </a:rPr>
              <a:t>đưa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vi-VN" sz="3200" dirty="0">
                <a:solidFill>
                  <a:schemeClr val="bg1"/>
                </a:solidFill>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Bấm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3: </a:t>
            </a:r>
            <a:r>
              <a:rPr lang="en-US" sz="3200" dirty="0" err="1">
                <a:latin typeface="Cambria" panose="02040503050406030204" pitchFamily="18" charset="0"/>
                <a:ea typeface="Cambria" panose="02040503050406030204" pitchFamily="18" charset="0"/>
              </a:rPr>
              <a:t>Bấm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chiếc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vượt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chướng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14596" y="3553950"/>
            <a:ext cx="9448798" cy="111256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0000" y="3445689"/>
            <a:ext cx="434135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2369127" y="817877"/>
            <a:ext cx="9822873" cy="820609"/>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475175" y="1765580"/>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311237" y="1648326"/>
            <a:ext cx="8501954" cy="2308324"/>
          </a:xfrm>
          <a:prstGeom prst="rect">
            <a:avLst/>
          </a:prstGeom>
          <a:noFill/>
        </p:spPr>
        <p:txBody>
          <a:bodyPr wrap="square" rtlCol="0">
            <a:spAutoFit/>
          </a:bodyPr>
          <a:lstStyle/>
          <a:p>
            <a:pPr algn="just"/>
            <a:r>
              <a:rPr lang="en-US" sz="3600">
                <a:effectLst/>
                <a:latin typeface="Cambria" panose="02040503050406030204" pitchFamily="18" charset="0"/>
                <a:ea typeface="Cambria" panose="02040503050406030204" pitchFamily="18" charset="0"/>
              </a:rPr>
              <a:t>   </a:t>
            </a:r>
            <a:r>
              <a:rPr lang="vi-VN" sz="36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7" descr="phao hoa">
            <a:extLst>
              <a:ext uri="{FF2B5EF4-FFF2-40B4-BE49-F238E27FC236}">
                <a16:creationId xmlns:a16="http://schemas.microsoft.com/office/drawing/2014/main" id="{30F3A48B-27B4-6BCF-9E26-0F491872F5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8" descr="deer1">
            <a:extLst>
              <a:ext uri="{FF2B5EF4-FFF2-40B4-BE49-F238E27FC236}">
                <a16:creationId xmlns:a16="http://schemas.microsoft.com/office/drawing/2014/main" id="{402D4164-9C08-6F91-3CF0-57EC25B41F9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665664"/>
            <a:ext cx="6858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9" descr="blumen-pflanzen051">
            <a:extLst>
              <a:ext uri="{FF2B5EF4-FFF2-40B4-BE49-F238E27FC236}">
                <a16:creationId xmlns:a16="http://schemas.microsoft.com/office/drawing/2014/main" id="{1021008C-7275-3D7C-09C2-68E5FBA937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52578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0" descr="blumen-pflanzen051">
            <a:extLst>
              <a:ext uri="{FF2B5EF4-FFF2-40B4-BE49-F238E27FC236}">
                <a16:creationId xmlns:a16="http://schemas.microsoft.com/office/drawing/2014/main" id="{A4ABA64F-6C42-16DC-8891-F8196A3DEA5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410200"/>
            <a:ext cx="129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1" descr="Copy of mouse2">
            <a:extLst>
              <a:ext uri="{FF2B5EF4-FFF2-40B4-BE49-F238E27FC236}">
                <a16:creationId xmlns:a16="http://schemas.microsoft.com/office/drawing/2014/main" id="{321E0340-A970-FDC9-36FA-A92F05BF14D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019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2" descr="deer1">
            <a:extLst>
              <a:ext uri="{FF2B5EF4-FFF2-40B4-BE49-F238E27FC236}">
                <a16:creationId xmlns:a16="http://schemas.microsoft.com/office/drawing/2014/main" id="{7A356CB6-4417-FE21-88EE-84B144C022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05850" y="5343526"/>
            <a:ext cx="11239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3" descr="Copy of flower1">
            <a:extLst>
              <a:ext uri="{FF2B5EF4-FFF2-40B4-BE49-F238E27FC236}">
                <a16:creationId xmlns:a16="http://schemas.microsoft.com/office/drawing/2014/main" id="{7F7C4622-C78C-4A09-737A-8F22F4F792A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6091238"/>
            <a:ext cx="1104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4" descr="Copy of flower1">
            <a:extLst>
              <a:ext uri="{FF2B5EF4-FFF2-40B4-BE49-F238E27FC236}">
                <a16:creationId xmlns:a16="http://schemas.microsoft.com/office/drawing/2014/main" id="{9477A3EC-0243-55F0-714F-060805572D5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67100" y="6091238"/>
            <a:ext cx="1104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5" descr="Copy of flower1">
            <a:extLst>
              <a:ext uri="{FF2B5EF4-FFF2-40B4-BE49-F238E27FC236}">
                <a16:creationId xmlns:a16="http://schemas.microsoft.com/office/drawing/2014/main" id="{0ECCA596-1FD2-3DBE-6C7D-A63DD22D3A5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91500" y="6019801"/>
            <a:ext cx="11049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6" descr="Copy of flower1">
            <a:extLst>
              <a:ext uri="{FF2B5EF4-FFF2-40B4-BE49-F238E27FC236}">
                <a16:creationId xmlns:a16="http://schemas.microsoft.com/office/drawing/2014/main" id="{7AEE6D08-32F1-1308-47CC-517FC632AE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15100" y="6091238"/>
            <a:ext cx="1104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7" descr="Copy of flower1">
            <a:extLst>
              <a:ext uri="{FF2B5EF4-FFF2-40B4-BE49-F238E27FC236}">
                <a16:creationId xmlns:a16="http://schemas.microsoft.com/office/drawing/2014/main" id="{0820E767-555B-6D5E-9526-7D27B516697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6091238"/>
            <a:ext cx="11049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18" descr="blumen-pflanzen051">
            <a:extLst>
              <a:ext uri="{FF2B5EF4-FFF2-40B4-BE49-F238E27FC236}">
                <a16:creationId xmlns:a16="http://schemas.microsoft.com/office/drawing/2014/main" id="{1C99B2C9-40B5-FF7F-65F5-4C7B02D9E8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78364"/>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9" descr="blumen-pflanzen051">
            <a:extLst>
              <a:ext uri="{FF2B5EF4-FFF2-40B4-BE49-F238E27FC236}">
                <a16:creationId xmlns:a16="http://schemas.microsoft.com/office/drawing/2014/main" id="{C2116B18-37DC-8A40-02D4-87138B32EA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33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20" descr="blumen-pflanzen051">
            <a:extLst>
              <a:ext uri="{FF2B5EF4-FFF2-40B4-BE49-F238E27FC236}">
                <a16:creationId xmlns:a16="http://schemas.microsoft.com/office/drawing/2014/main" id="{25B1FFA4-735F-A666-556C-E87ABC3E92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029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21" descr="blumen-pflanzen051">
            <a:extLst>
              <a:ext uri="{FF2B5EF4-FFF2-40B4-BE49-F238E27FC236}">
                <a16:creationId xmlns:a16="http://schemas.microsoft.com/office/drawing/2014/main" id="{1BA0356C-7E7D-5967-9FB2-35893ACCD0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257800"/>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22" descr="blumen-pflanzen051">
            <a:extLst>
              <a:ext uri="{FF2B5EF4-FFF2-40B4-BE49-F238E27FC236}">
                <a16:creationId xmlns:a16="http://schemas.microsoft.com/office/drawing/2014/main" id="{BAB16E5D-D2AA-6A3D-1D9F-9FE6F98E79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410200"/>
            <a:ext cx="106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23" descr="blumen-pflanzen051">
            <a:extLst>
              <a:ext uri="{FF2B5EF4-FFF2-40B4-BE49-F238E27FC236}">
                <a16:creationId xmlns:a16="http://schemas.microsoft.com/office/drawing/2014/main" id="{5A348FC2-89E2-B084-8196-E8B7A3C71BD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5486400"/>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24" descr="Copy of flower1">
            <a:extLst>
              <a:ext uri="{FF2B5EF4-FFF2-40B4-BE49-F238E27FC236}">
                <a16:creationId xmlns:a16="http://schemas.microsoft.com/office/drawing/2014/main" id="{6F03C00D-1911-1F33-AA0E-CFA0CECAB67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10700" y="6096001"/>
            <a:ext cx="11049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2" name="TextBox 1">
            <a:extLst>
              <a:ext uri="{FF2B5EF4-FFF2-40B4-BE49-F238E27FC236}">
                <a16:creationId xmlns:a16="http://schemas.microsoft.com/office/drawing/2014/main" id="{1285A696-B3B3-0A09-7C02-5305C8F9BA65}"/>
              </a:ext>
            </a:extLst>
          </p:cNvPr>
          <p:cNvSpPr txBox="1">
            <a:spLocks noChangeArrowheads="1"/>
          </p:cNvSpPr>
          <p:nvPr/>
        </p:nvSpPr>
        <p:spPr bwMode="auto">
          <a:xfrm>
            <a:off x="2743200" y="2198688"/>
            <a:ext cx="754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4400" b="1">
                <a:solidFill>
                  <a:srgbClr val="FFFF00"/>
                </a:solidFill>
                <a:latin typeface="Times New Roman" panose="02020603050405020304" pitchFamily="18" charset="0"/>
              </a:rPr>
              <a:t>CẢM ƠN CÁC EM HỌC SINH</a:t>
            </a:r>
          </a:p>
          <a:p>
            <a:pPr algn="ctr" eaLnBrk="0" fontAlgn="base" hangingPunct="0">
              <a:spcBef>
                <a:spcPct val="0"/>
              </a:spcBef>
              <a:spcAft>
                <a:spcPct val="0"/>
              </a:spcAft>
              <a:buNone/>
            </a:pPr>
            <a:r>
              <a:rPr lang="en-US" altLang="en-US" sz="4400" b="1">
                <a:solidFill>
                  <a:srgbClr val="FFFF00"/>
                </a:solidFill>
                <a:latin typeface="Times New Roman" panose="02020603050405020304" pitchFamily="18" charset="0"/>
              </a:rPr>
              <a:t>CHÚC CÁC EM LUÔN </a:t>
            </a:r>
          </a:p>
          <a:p>
            <a:pPr algn="ctr" eaLnBrk="0" fontAlgn="base" hangingPunct="0">
              <a:spcBef>
                <a:spcPct val="0"/>
              </a:spcBef>
              <a:spcAft>
                <a:spcPct val="0"/>
              </a:spcAft>
              <a:buNone/>
            </a:pPr>
            <a:r>
              <a:rPr lang="en-US" altLang="en-US" sz="4400" b="1">
                <a:solidFill>
                  <a:srgbClr val="FFFF00"/>
                </a:solidFill>
                <a:latin typeface="Times New Roman" panose="02020603050405020304" pitchFamily="18" charset="0"/>
              </a:rPr>
              <a:t>HỌC TỐT</a:t>
            </a:r>
          </a:p>
        </p:txBody>
      </p:sp>
    </p:spTree>
  </p:cSld>
  <p:clrMapOvr>
    <a:masterClrMapping/>
  </p:clrMapOvr>
  <p:transition spd="med">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1651606"/>
          </a:xfrm>
          <a:prstGeom prst="rect">
            <a:avLst/>
          </a:prstGeom>
          <a:noFill/>
        </p:spPr>
        <p:txBody>
          <a:bodyPr wrap="square" rtlCol="0">
            <a:spAutoFit/>
          </a:bodyPr>
          <a:lstStyle/>
          <a:p>
            <a:pPr fontAlgn="base">
              <a:lnSpc>
                <a:spcPct val="150000"/>
              </a:lnSpc>
              <a:spcBef>
                <a:spcPct val="0"/>
              </a:spcBef>
              <a:spcAft>
                <a:spcPct val="0"/>
              </a:spcAft>
            </a:pP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I-</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6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6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3920837" y="3948613"/>
            <a:ext cx="7938654"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600">
                <a:solidFill>
                  <a:srgbClr val="0000CC"/>
                </a:solidFill>
                <a:latin typeface="Cambria" panose="02040503050406030204" pitchFamily="18" charset="0"/>
                <a:ea typeface="Cambria" panose="02040503050406030204" pitchFamily="18" charset="0"/>
              </a:rPr>
              <a:t>Hãy </a:t>
            </a:r>
            <a:r>
              <a:rPr lang="en-US" altLang="en-US" sz="3600" err="1">
                <a:solidFill>
                  <a:srgbClr val="0000CC"/>
                </a:solidFill>
                <a:latin typeface="Cambria" panose="02040503050406030204" pitchFamily="18" charset="0"/>
                <a:ea typeface="Cambria" panose="02040503050406030204" pitchFamily="18" charset="0"/>
              </a:rPr>
              <a:t>kể</a:t>
            </a:r>
            <a:r>
              <a:rPr lang="en-US" altLang="en-US" sz="36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6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CS LỘC AN">
  <a:themeElements>
    <a:clrScheme name="THCS LỘC 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CS LỘC 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dpi="0" rotWithShape="1">
          <a:blip xmlns:r="http://schemas.openxmlformats.org/officeDocument/2006/relationships" r:embed="rId1"/>
          <a:srcRect/>
          <a:tile tx="0" ty="0" sx="100000" sy="100000" flip="none" algn="tl"/>
        </a:blipFill>
        <a:ln w="9525">
          <a:solidFill>
            <a:schemeClr val="tx1"/>
          </a:solidFill>
          <a:miter lim="800000"/>
          <a:headEnd/>
          <a:tailEnd/>
        </a:ln>
      </a:spPr>
      <a:bodyPr wrap="none" anchor="ctr"/>
      <a:lstStyle>
        <a:defPPr algn="ctr" eaLnBrk="1" hangingPunct="1">
          <a:spcBef>
            <a:spcPct val="0"/>
          </a:spcBef>
          <a:buFontTx/>
          <a:buNone/>
          <a:defRPr sz="2800" dirty="0" smtClean="0">
            <a:solidFill>
              <a:srgbClr val="006600"/>
            </a:solidFill>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CS LỘC 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CS LỘC 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CS LỘC 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CS LỘC 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CS LỘC 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CS LỘC 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CS LỘC 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CS LỘC 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CS LỘC 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CS LỘC 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CS LỘC 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CS LỘC 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6619</Words>
  <Application>Microsoft Office PowerPoint</Application>
  <PresentationFormat>Widescreen</PresentationFormat>
  <Paragraphs>641</Paragraphs>
  <Slides>82</Slides>
  <Notes>1</Notes>
  <HiddenSlides>0</HiddenSlides>
  <MMClips>15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82</vt:i4>
      </vt:variant>
    </vt:vector>
  </HeadingPairs>
  <TitlesOfParts>
    <vt:vector size="90" baseType="lpstr">
      <vt:lpstr>Arial</vt:lpstr>
      <vt:lpstr>Calibri</vt:lpstr>
      <vt:lpstr>Calibri Light</vt:lpstr>
      <vt:lpstr>Cambria</vt:lpstr>
      <vt:lpstr>Times New Roman</vt:lpstr>
      <vt:lpstr>Office Theme</vt:lpstr>
      <vt:lpstr>1_THCS LỘC 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HP</cp:lastModifiedBy>
  <cp:revision>184</cp:revision>
  <dcterms:created xsi:type="dcterms:W3CDTF">2023-07-22T07:34:43Z</dcterms:created>
  <dcterms:modified xsi:type="dcterms:W3CDTF">2024-10-29T06:40:38Z</dcterms:modified>
</cp:coreProperties>
</file>