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9" r:id="rId2"/>
    <p:sldId id="328" r:id="rId3"/>
    <p:sldId id="258" r:id="rId4"/>
    <p:sldId id="257" r:id="rId5"/>
    <p:sldId id="256" r:id="rId6"/>
    <p:sldId id="262" r:id="rId7"/>
    <p:sldId id="266" r:id="rId8"/>
    <p:sldId id="329" r:id="rId9"/>
    <p:sldId id="260" r:id="rId10"/>
    <p:sldId id="327" r:id="rId11"/>
    <p:sldId id="321" r:id="rId12"/>
    <p:sldId id="324" r:id="rId13"/>
    <p:sldId id="265" r:id="rId14"/>
  </p:sldIdLst>
  <p:sldSz cx="18288000" cy="10287000"/>
  <p:notesSz cx="6858000" cy="9144000"/>
  <p:embeddedFontLst>
    <p:embeddedFont>
      <p:font typeface="FS Blonde Script" panose="03000503000000000000" charset="0"/>
      <p:italic r:id="rId16"/>
    </p:embeddedFont>
    <p:embeddedFont>
      <p:font typeface="Now Bold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936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D12878-0E47-4F70-B628-AA401647A93A}" type="doc">
      <dgm:prSet loTypeId="urn:microsoft.com/office/officeart/2011/layout/TabList" loCatId="officeonlin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7977EE3-0B98-4731-B3C3-39F0CC271517}">
      <dgm:prSet phldrT="[Text]"/>
      <dgm:spPr/>
      <dgm:t>
        <a:bodyPr/>
        <a:lstStyle/>
        <a:p>
          <a:r>
            <a:rPr lang="en-US" dirty="0" err="1"/>
            <a:t>Bước</a:t>
          </a:r>
          <a:r>
            <a:rPr lang="en-US" dirty="0"/>
            <a:t> 1</a:t>
          </a:r>
        </a:p>
      </dgm:t>
    </dgm:pt>
    <dgm:pt modelId="{9583BAC0-7B81-445C-9609-D4E8E4E9DEBA}" type="parTrans" cxnId="{72E1915A-3E91-4930-9F15-2164C14099C4}">
      <dgm:prSet/>
      <dgm:spPr/>
      <dgm:t>
        <a:bodyPr/>
        <a:lstStyle/>
        <a:p>
          <a:endParaRPr lang="en-US"/>
        </a:p>
      </dgm:t>
    </dgm:pt>
    <dgm:pt modelId="{757F234B-5E23-4FE0-9EEC-FE0F4F59D694}" type="sibTrans" cxnId="{72E1915A-3E91-4930-9F15-2164C14099C4}">
      <dgm:prSet/>
      <dgm:spPr/>
      <dgm:t>
        <a:bodyPr/>
        <a:lstStyle/>
        <a:p>
          <a:endParaRPr lang="en-US"/>
        </a:p>
      </dgm:t>
    </dgm:pt>
    <dgm:pt modelId="{297DB6F4-F531-4140-B01A-AC2F7065B4E7}">
      <dgm:prSet phldrT="[Text]"/>
      <dgm:spPr/>
      <dgm:t>
        <a:bodyPr/>
        <a:lstStyle/>
        <a:p>
          <a:endParaRPr lang="en-US" dirty="0"/>
        </a:p>
      </dgm:t>
    </dgm:pt>
    <dgm:pt modelId="{1BF62D82-FECC-4F9C-BC14-073D765212BB}" type="parTrans" cxnId="{F0FBA7F4-F578-4A9D-B6C7-77FBF3CEFDAF}">
      <dgm:prSet/>
      <dgm:spPr/>
      <dgm:t>
        <a:bodyPr/>
        <a:lstStyle/>
        <a:p>
          <a:endParaRPr lang="en-US"/>
        </a:p>
      </dgm:t>
    </dgm:pt>
    <dgm:pt modelId="{A1144E68-2220-45C9-9205-0419D14F8F96}" type="sibTrans" cxnId="{F0FBA7F4-F578-4A9D-B6C7-77FBF3CEFDAF}">
      <dgm:prSet/>
      <dgm:spPr/>
      <dgm:t>
        <a:bodyPr/>
        <a:lstStyle/>
        <a:p>
          <a:endParaRPr lang="en-US"/>
        </a:p>
      </dgm:t>
    </dgm:pt>
    <dgm:pt modelId="{BEE4E38C-0BEA-406D-A92C-C798ADC54B2C}">
      <dgm:prSet phldrT="[Text]"/>
      <dgm:spPr/>
      <dgm:t>
        <a:bodyPr/>
        <a:lstStyle/>
        <a:p>
          <a:r>
            <a:rPr lang="en-US" dirty="0" err="1"/>
            <a:t>Bước</a:t>
          </a:r>
          <a:r>
            <a:rPr lang="en-US" dirty="0"/>
            <a:t> 2</a:t>
          </a:r>
        </a:p>
      </dgm:t>
    </dgm:pt>
    <dgm:pt modelId="{F403A6AC-2375-4DE0-9CF7-EDE3B85DC660}" type="parTrans" cxnId="{C5B3CE8B-0D82-42F7-8A68-9642493EF71D}">
      <dgm:prSet/>
      <dgm:spPr/>
      <dgm:t>
        <a:bodyPr/>
        <a:lstStyle/>
        <a:p>
          <a:endParaRPr lang="en-US"/>
        </a:p>
      </dgm:t>
    </dgm:pt>
    <dgm:pt modelId="{4B0199DF-7F98-42CD-8309-CC4E6A1E39B2}" type="sibTrans" cxnId="{C5B3CE8B-0D82-42F7-8A68-9642493EF71D}">
      <dgm:prSet/>
      <dgm:spPr/>
      <dgm:t>
        <a:bodyPr/>
        <a:lstStyle/>
        <a:p>
          <a:endParaRPr lang="en-US"/>
        </a:p>
      </dgm:t>
    </dgm:pt>
    <dgm:pt modelId="{E435B78B-4982-4F27-B08C-8B6F54B960F6}">
      <dgm:prSet phldrT="[Text]" custT="1"/>
      <dgm:spPr/>
      <dgm:t>
        <a:bodyPr/>
        <a:lstStyle/>
        <a:p>
          <a:r>
            <a:rPr lang="en-US" sz="4000" dirty="0" err="1">
              <a:latin typeface="FS Blonde Script" panose="03000503000000000000" pitchFamily="66" charset="0"/>
              <a:ea typeface="Arial" panose="020B0604020202020204" pitchFamily="34" charset="0"/>
              <a:cs typeface="Arial" panose="020B0604020202020204" pitchFamily="34" charset="0"/>
            </a:rPr>
            <a:t>Phân</a:t>
          </a:r>
          <a:r>
            <a:rPr lang="en-US" sz="4000" dirty="0">
              <a:latin typeface="FS Blonde Script" panose="03000503000000000000" pitchFamily="66" charset="0"/>
              <a:ea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dirty="0" err="1">
              <a:latin typeface="FS Blonde Script" panose="03000503000000000000" pitchFamily="66" charset="0"/>
              <a:ea typeface="Arial" panose="020B0604020202020204" pitchFamily="34" charset="0"/>
              <a:cs typeface="Arial" panose="020B0604020202020204" pitchFamily="34" charset="0"/>
            </a:rPr>
            <a:t>loại</a:t>
          </a:r>
          <a:r>
            <a:rPr lang="en-US" sz="4000" dirty="0">
              <a:latin typeface="FS Blonde Script" panose="03000503000000000000" pitchFamily="66" charset="0"/>
              <a:ea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dirty="0" err="1">
              <a:latin typeface="FS Blonde Script" panose="03000503000000000000" pitchFamily="66" charset="0"/>
              <a:ea typeface="Arial" panose="020B0604020202020204" pitchFamily="34" charset="0"/>
              <a:cs typeface="Arial" panose="020B0604020202020204" pitchFamily="34" charset="0"/>
            </a:rPr>
            <a:t>thực</a:t>
          </a:r>
          <a:r>
            <a:rPr lang="en-US" sz="4000" dirty="0">
              <a:latin typeface="FS Blonde Script" panose="03000503000000000000" pitchFamily="66" charset="0"/>
              <a:ea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dirty="0" err="1">
              <a:latin typeface="FS Blonde Script" panose="03000503000000000000" pitchFamily="66" charset="0"/>
              <a:ea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4000" dirty="0">
              <a:latin typeface="FS Blonde Script" panose="03000503000000000000" pitchFamily="66" charset="0"/>
              <a:ea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dirty="0" err="1">
              <a:latin typeface="FS Blonde Script" panose="03000503000000000000" pitchFamily="66" charset="0"/>
              <a:ea typeface="Arial" panose="020B0604020202020204" pitchFamily="34" charset="0"/>
              <a:cs typeface="Arial" panose="020B0604020202020204" pitchFamily="34" charset="0"/>
            </a:rPr>
            <a:t>theo</a:t>
          </a:r>
          <a:r>
            <a:rPr lang="en-US" sz="4000" dirty="0">
              <a:latin typeface="FS Blonde Script" panose="03000503000000000000" pitchFamily="66" charset="0"/>
              <a:ea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dirty="0" err="1">
              <a:latin typeface="FS Blonde Script" panose="03000503000000000000" pitchFamily="66" charset="0"/>
              <a:ea typeface="Arial" panose="020B0604020202020204" pitchFamily="34" charset="0"/>
              <a:cs typeface="Arial" panose="020B0604020202020204" pitchFamily="34" charset="0"/>
            </a:rPr>
            <a:t>nhóm</a:t>
          </a:r>
          <a:endParaRPr lang="en-US" sz="4000" dirty="0"/>
        </a:p>
      </dgm:t>
    </dgm:pt>
    <dgm:pt modelId="{917DB687-8710-4742-BFFE-206D7153B0C7}" type="parTrans" cxnId="{8548BBE4-7F8B-4C6F-82CC-2EDDF1882BC1}">
      <dgm:prSet/>
      <dgm:spPr/>
      <dgm:t>
        <a:bodyPr/>
        <a:lstStyle/>
        <a:p>
          <a:endParaRPr lang="en-US"/>
        </a:p>
      </dgm:t>
    </dgm:pt>
    <dgm:pt modelId="{DF77DDD1-B41E-420A-8031-18E1960F2EEE}" type="sibTrans" cxnId="{8548BBE4-7F8B-4C6F-82CC-2EDDF1882BC1}">
      <dgm:prSet/>
      <dgm:spPr/>
      <dgm:t>
        <a:bodyPr/>
        <a:lstStyle/>
        <a:p>
          <a:endParaRPr lang="en-US"/>
        </a:p>
      </dgm:t>
    </dgm:pt>
    <dgm:pt modelId="{F58E2050-1BFB-4914-9C9F-56AED3C15A2D}">
      <dgm:prSet phldrT="[Text]"/>
      <dgm:spPr/>
      <dgm:t>
        <a:bodyPr/>
        <a:lstStyle/>
        <a:p>
          <a:r>
            <a:rPr lang="en-US" dirty="0" err="1"/>
            <a:t>Bước</a:t>
          </a:r>
          <a:r>
            <a:rPr lang="en-US" dirty="0"/>
            <a:t> 3</a:t>
          </a:r>
        </a:p>
      </dgm:t>
    </dgm:pt>
    <dgm:pt modelId="{0BF631EC-FF63-413F-9903-6F522C55945B}" type="parTrans" cxnId="{7BAAAE98-53CD-4F47-982A-1E5930576BC6}">
      <dgm:prSet/>
      <dgm:spPr/>
      <dgm:t>
        <a:bodyPr/>
        <a:lstStyle/>
        <a:p>
          <a:endParaRPr lang="en-US"/>
        </a:p>
      </dgm:t>
    </dgm:pt>
    <dgm:pt modelId="{1DDCD95F-1D17-4D19-9185-9FA486598433}" type="sibTrans" cxnId="{7BAAAE98-53CD-4F47-982A-1E5930576BC6}">
      <dgm:prSet/>
      <dgm:spPr/>
      <dgm:t>
        <a:bodyPr/>
        <a:lstStyle/>
        <a:p>
          <a:endParaRPr lang="en-US"/>
        </a:p>
      </dgm:t>
    </dgm:pt>
    <dgm:pt modelId="{D90DE1A3-75FF-45DC-9B2C-ADCDFACAB36C}">
      <dgm:prSet phldrT="[Text]"/>
      <dgm:spPr/>
      <dgm:t>
        <a:bodyPr/>
        <a:lstStyle/>
        <a:p>
          <a:endParaRPr lang="en-US" dirty="0"/>
        </a:p>
      </dgm:t>
    </dgm:pt>
    <dgm:pt modelId="{78D42331-4A53-4D58-9F3D-B85FBE82470F}" type="parTrans" cxnId="{703D1446-DD19-4A9E-9ABB-5E49DE06088A}">
      <dgm:prSet/>
      <dgm:spPr/>
      <dgm:t>
        <a:bodyPr/>
        <a:lstStyle/>
        <a:p>
          <a:endParaRPr lang="en-US"/>
        </a:p>
      </dgm:t>
    </dgm:pt>
    <dgm:pt modelId="{217C0F1B-8DA5-41F5-BA57-B5403EF53E46}" type="sibTrans" cxnId="{703D1446-DD19-4A9E-9ABB-5E49DE06088A}">
      <dgm:prSet/>
      <dgm:spPr/>
      <dgm:t>
        <a:bodyPr/>
        <a:lstStyle/>
        <a:p>
          <a:endParaRPr lang="en-US"/>
        </a:p>
      </dgm:t>
    </dgm:pt>
    <dgm:pt modelId="{2A4490FC-BB31-4DA0-95FD-B307A43113BF}">
      <dgm:prSet phldrT="[Text]"/>
      <dgm:spPr/>
      <dgm:t>
        <a:bodyPr/>
        <a:lstStyle/>
        <a:p>
          <a:r>
            <a:rPr lang="en-US" dirty="0" err="1"/>
            <a:t>Bước</a:t>
          </a:r>
          <a:r>
            <a:rPr lang="en-US" dirty="0"/>
            <a:t> 4</a:t>
          </a:r>
        </a:p>
      </dgm:t>
    </dgm:pt>
    <dgm:pt modelId="{92EF99F4-2A4C-4B74-A9B4-0A6BD4AB9219}" type="parTrans" cxnId="{2AD0C6FA-5FB3-4A75-BBE5-8833702AAC6D}">
      <dgm:prSet/>
      <dgm:spPr/>
      <dgm:t>
        <a:bodyPr/>
        <a:lstStyle/>
        <a:p>
          <a:endParaRPr lang="en-US"/>
        </a:p>
      </dgm:t>
    </dgm:pt>
    <dgm:pt modelId="{D37FA2B7-EA87-4BF3-8D95-70A3D043492C}" type="sibTrans" cxnId="{2AD0C6FA-5FB3-4A75-BBE5-8833702AAC6D}">
      <dgm:prSet/>
      <dgm:spPr/>
      <dgm:t>
        <a:bodyPr/>
        <a:lstStyle/>
        <a:p>
          <a:endParaRPr lang="en-US"/>
        </a:p>
      </dgm:t>
    </dgm:pt>
    <dgm:pt modelId="{54B9B42B-D159-4662-8AAA-B317F3681DE7}">
      <dgm:prSet phldrT="[Text]" custT="1"/>
      <dgm:spPr/>
      <dgm:t>
        <a:bodyPr/>
        <a:lstStyle/>
        <a:p>
          <a:r>
            <a:rPr lang="en-US" sz="4000" dirty="0" err="1">
              <a:latin typeface="FS Blonde Script" panose="03000503000000000000" pitchFamily="66" charset="0"/>
              <a:cs typeface="Arial" panose="020B0604020202020204" pitchFamily="34" charset="0"/>
            </a:rPr>
            <a:t>Dán</a:t>
          </a:r>
          <a:r>
            <a:rPr lang="en-US" sz="4000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sz="4000" dirty="0" err="1">
              <a:latin typeface="FS Blonde Script" panose="03000503000000000000" pitchFamily="66" charset="0"/>
              <a:cs typeface="Arial" panose="020B0604020202020204" pitchFamily="34" charset="0"/>
            </a:rPr>
            <a:t>nhãn</a:t>
          </a:r>
          <a:r>
            <a:rPr lang="en-US" sz="4000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sz="4000" dirty="0" err="1">
              <a:latin typeface="FS Blonde Script" panose="03000503000000000000" pitchFamily="66" charset="0"/>
              <a:cs typeface="Arial" panose="020B0604020202020204" pitchFamily="34" charset="0"/>
            </a:rPr>
            <a:t>tên</a:t>
          </a:r>
          <a:r>
            <a:rPr lang="en-US" sz="4000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sz="4000" dirty="0" err="1">
              <a:latin typeface="FS Blonde Script" panose="03000503000000000000" pitchFamily="66" charset="0"/>
              <a:cs typeface="Arial" panose="020B0604020202020204" pitchFamily="34" charset="0"/>
            </a:rPr>
            <a:t>cho</a:t>
          </a:r>
          <a:r>
            <a:rPr lang="en-US" sz="4000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sz="4000" dirty="0" err="1">
              <a:latin typeface="FS Blonde Script" panose="03000503000000000000" pitchFamily="66" charset="0"/>
              <a:cs typeface="Arial" panose="020B0604020202020204" pitchFamily="34" charset="0"/>
            </a:rPr>
            <a:t>mẫu</a:t>
          </a:r>
          <a:r>
            <a:rPr lang="en-US" sz="4000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sz="4000" dirty="0" err="1">
              <a:latin typeface="FS Blonde Script" panose="03000503000000000000" pitchFamily="66" charset="0"/>
              <a:cs typeface="Arial" panose="020B0604020202020204" pitchFamily="34" charset="0"/>
            </a:rPr>
            <a:t>vật</a:t>
          </a:r>
          <a:r>
            <a:rPr lang="en-US" sz="4000" dirty="0">
              <a:latin typeface="FS Blonde Script" panose="03000503000000000000" pitchFamily="66" charset="0"/>
              <a:cs typeface="Arial" panose="020B0604020202020204" pitchFamily="34" charset="0"/>
            </a:rPr>
            <a:t>.</a:t>
          </a:r>
          <a:endParaRPr lang="en-US" sz="4000" dirty="0">
            <a:latin typeface="FS Blonde Script" panose="03000503000000000000" pitchFamily="66" charset="0"/>
          </a:endParaRPr>
        </a:p>
      </dgm:t>
    </dgm:pt>
    <dgm:pt modelId="{EB0C2C5F-B2B3-4326-A909-4F432352B81A}" type="parTrans" cxnId="{05C71781-2E16-49F8-A080-1B58A07F69C2}">
      <dgm:prSet/>
      <dgm:spPr/>
      <dgm:t>
        <a:bodyPr/>
        <a:lstStyle/>
        <a:p>
          <a:endParaRPr lang="en-US"/>
        </a:p>
      </dgm:t>
    </dgm:pt>
    <dgm:pt modelId="{9FC13871-19CD-4FB4-B50C-C058FE81B506}" type="sibTrans" cxnId="{05C71781-2E16-49F8-A080-1B58A07F69C2}">
      <dgm:prSet/>
      <dgm:spPr/>
      <dgm:t>
        <a:bodyPr/>
        <a:lstStyle/>
        <a:p>
          <a:endParaRPr lang="en-US"/>
        </a:p>
      </dgm:t>
    </dgm:pt>
    <dgm:pt modelId="{DBF6DF23-E90F-4753-9EC3-45645D31A810}" type="pres">
      <dgm:prSet presAssocID="{AAD12878-0E47-4F70-B628-AA401647A93A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DB6121BC-F724-4874-A432-5B43448FC0C7}" type="pres">
      <dgm:prSet presAssocID="{37977EE3-0B98-4731-B3C3-39F0CC271517}" presName="composite" presStyleCnt="0"/>
      <dgm:spPr/>
    </dgm:pt>
    <dgm:pt modelId="{BFA8565B-3DC6-4177-A49C-D72E5D33C662}" type="pres">
      <dgm:prSet presAssocID="{37977EE3-0B98-4731-B3C3-39F0CC271517}" presName="FirstChild" presStyleLbl="revTx" presStyleIdx="0" presStyleCnt="4" custLinFactNeighborX="-389" custLinFactNeighborY="-2790">
        <dgm:presLayoutVars>
          <dgm:chMax val="0"/>
          <dgm:chPref val="0"/>
          <dgm:bulletEnabled val="1"/>
        </dgm:presLayoutVars>
      </dgm:prSet>
      <dgm:spPr/>
    </dgm:pt>
    <dgm:pt modelId="{A1D2101E-B5C5-43AA-AF25-8EA6D06FBFA4}" type="pres">
      <dgm:prSet presAssocID="{37977EE3-0B98-4731-B3C3-39F0CC271517}" presName="Parent" presStyleLbl="alignNode1" presStyleIdx="0" presStyleCnt="4">
        <dgm:presLayoutVars>
          <dgm:chMax val="3"/>
          <dgm:chPref val="3"/>
          <dgm:bulletEnabled val="1"/>
        </dgm:presLayoutVars>
      </dgm:prSet>
      <dgm:spPr/>
    </dgm:pt>
    <dgm:pt modelId="{32EC4C2B-771F-4E81-8670-DDF16130F073}" type="pres">
      <dgm:prSet presAssocID="{37977EE3-0B98-4731-B3C3-39F0CC271517}" presName="Accent" presStyleLbl="parChTrans1D1" presStyleIdx="0" presStyleCnt="4"/>
      <dgm:spPr/>
    </dgm:pt>
    <dgm:pt modelId="{1E53A200-E1B0-46A8-92AE-A8CC446FB65F}" type="pres">
      <dgm:prSet presAssocID="{757F234B-5E23-4FE0-9EEC-FE0F4F59D694}" presName="sibTrans" presStyleCnt="0"/>
      <dgm:spPr/>
    </dgm:pt>
    <dgm:pt modelId="{0F63B964-3EEC-4F7E-9356-7F04E29FDF4B}" type="pres">
      <dgm:prSet presAssocID="{BEE4E38C-0BEA-406D-A92C-C798ADC54B2C}" presName="composite" presStyleCnt="0"/>
      <dgm:spPr/>
    </dgm:pt>
    <dgm:pt modelId="{E42F3788-1E49-44E9-8844-736FECB00D77}" type="pres">
      <dgm:prSet presAssocID="{BEE4E38C-0BEA-406D-A92C-C798ADC54B2C}" presName="FirstChild" presStyleLbl="revTx" presStyleIdx="1" presStyleCnt="4" custLinFactNeighborX="3567" custLinFactNeighborY="3711">
        <dgm:presLayoutVars>
          <dgm:chMax val="0"/>
          <dgm:chPref val="0"/>
          <dgm:bulletEnabled val="1"/>
        </dgm:presLayoutVars>
      </dgm:prSet>
      <dgm:spPr/>
    </dgm:pt>
    <dgm:pt modelId="{79736EF7-8447-4BEA-B308-048C951349ED}" type="pres">
      <dgm:prSet presAssocID="{BEE4E38C-0BEA-406D-A92C-C798ADC54B2C}" presName="Parent" presStyleLbl="alignNode1" presStyleIdx="1" presStyleCnt="4">
        <dgm:presLayoutVars>
          <dgm:chMax val="3"/>
          <dgm:chPref val="3"/>
          <dgm:bulletEnabled val="1"/>
        </dgm:presLayoutVars>
      </dgm:prSet>
      <dgm:spPr/>
    </dgm:pt>
    <dgm:pt modelId="{F1DC7320-0D1C-42BD-A899-0511CFFB7D80}" type="pres">
      <dgm:prSet presAssocID="{BEE4E38C-0BEA-406D-A92C-C798ADC54B2C}" presName="Accent" presStyleLbl="parChTrans1D1" presStyleIdx="1" presStyleCnt="4"/>
      <dgm:spPr/>
    </dgm:pt>
    <dgm:pt modelId="{32C4DB66-5E8B-4DA1-AEFB-D95CCB6CD6AA}" type="pres">
      <dgm:prSet presAssocID="{4B0199DF-7F98-42CD-8309-CC4E6A1E39B2}" presName="sibTrans" presStyleCnt="0"/>
      <dgm:spPr/>
    </dgm:pt>
    <dgm:pt modelId="{1986FAD1-0A4A-4DB0-8F6E-1A1F187BFEFB}" type="pres">
      <dgm:prSet presAssocID="{F58E2050-1BFB-4914-9C9F-56AED3C15A2D}" presName="composite" presStyleCnt="0"/>
      <dgm:spPr/>
    </dgm:pt>
    <dgm:pt modelId="{B6E60BB7-921F-47FC-B095-3CB13C6CE43E}" type="pres">
      <dgm:prSet presAssocID="{F58E2050-1BFB-4914-9C9F-56AED3C15A2D}" presName="FirstChild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15D463F7-06D0-42B5-BBA8-95BA5AF7F256}" type="pres">
      <dgm:prSet presAssocID="{F58E2050-1BFB-4914-9C9F-56AED3C15A2D}" presName="Parent" presStyleLbl="alignNode1" presStyleIdx="2" presStyleCnt="4">
        <dgm:presLayoutVars>
          <dgm:chMax val="3"/>
          <dgm:chPref val="3"/>
          <dgm:bulletEnabled val="1"/>
        </dgm:presLayoutVars>
      </dgm:prSet>
      <dgm:spPr/>
    </dgm:pt>
    <dgm:pt modelId="{68CF3916-ED7F-44CC-B908-1BA22D4D8888}" type="pres">
      <dgm:prSet presAssocID="{F58E2050-1BFB-4914-9C9F-56AED3C15A2D}" presName="Accent" presStyleLbl="parChTrans1D1" presStyleIdx="2" presStyleCnt="4"/>
      <dgm:spPr/>
    </dgm:pt>
    <dgm:pt modelId="{7EC05D9D-2858-4147-A3F0-EBA5720AF88C}" type="pres">
      <dgm:prSet presAssocID="{1DDCD95F-1D17-4D19-9185-9FA486598433}" presName="sibTrans" presStyleCnt="0"/>
      <dgm:spPr/>
    </dgm:pt>
    <dgm:pt modelId="{12BCA32C-5BB6-465C-ABCA-BE05D00892D7}" type="pres">
      <dgm:prSet presAssocID="{2A4490FC-BB31-4DA0-95FD-B307A43113BF}" presName="composite" presStyleCnt="0"/>
      <dgm:spPr/>
    </dgm:pt>
    <dgm:pt modelId="{39BB0962-7923-4372-801B-5BBD82DA3201}" type="pres">
      <dgm:prSet presAssocID="{2A4490FC-BB31-4DA0-95FD-B307A43113BF}" presName="FirstChild" presStyleLbl="revTx" presStyleIdx="3" presStyleCnt="4" custLinFactNeighborX="9122" custLinFactNeighborY="-19601">
        <dgm:presLayoutVars>
          <dgm:chMax val="0"/>
          <dgm:chPref val="0"/>
          <dgm:bulletEnabled val="1"/>
        </dgm:presLayoutVars>
      </dgm:prSet>
      <dgm:spPr/>
    </dgm:pt>
    <dgm:pt modelId="{6AF2FCB5-86F2-492B-A2A0-EE147F1026BC}" type="pres">
      <dgm:prSet presAssocID="{2A4490FC-BB31-4DA0-95FD-B307A43113BF}" presName="Parent" presStyleLbl="alignNode1" presStyleIdx="3" presStyleCnt="4">
        <dgm:presLayoutVars>
          <dgm:chMax val="3"/>
          <dgm:chPref val="3"/>
          <dgm:bulletEnabled val="1"/>
        </dgm:presLayoutVars>
      </dgm:prSet>
      <dgm:spPr/>
    </dgm:pt>
    <dgm:pt modelId="{F6B08F3A-CCB9-41E8-8A0A-297759CF80E1}" type="pres">
      <dgm:prSet presAssocID="{2A4490FC-BB31-4DA0-95FD-B307A43113BF}" presName="Accent" presStyleLbl="parChTrans1D1" presStyleIdx="3" presStyleCnt="4"/>
      <dgm:spPr/>
    </dgm:pt>
  </dgm:ptLst>
  <dgm:cxnLst>
    <dgm:cxn modelId="{F30F5F5B-64ED-489E-BBAA-58B9A2F6FFC1}" type="presOf" srcId="{2A4490FC-BB31-4DA0-95FD-B307A43113BF}" destId="{6AF2FCB5-86F2-492B-A2A0-EE147F1026BC}" srcOrd="0" destOrd="0" presId="urn:microsoft.com/office/officeart/2011/layout/TabList"/>
    <dgm:cxn modelId="{703D1446-DD19-4A9E-9ABB-5E49DE06088A}" srcId="{F58E2050-1BFB-4914-9C9F-56AED3C15A2D}" destId="{D90DE1A3-75FF-45DC-9B2C-ADCDFACAB36C}" srcOrd="0" destOrd="0" parTransId="{78D42331-4A53-4D58-9F3D-B85FBE82470F}" sibTransId="{217C0F1B-8DA5-41F5-BA57-B5403EF53E46}"/>
    <dgm:cxn modelId="{93B06248-D895-434E-A804-11C8BE69D183}" type="presOf" srcId="{54B9B42B-D159-4662-8AAA-B317F3681DE7}" destId="{39BB0962-7923-4372-801B-5BBD82DA3201}" srcOrd="0" destOrd="0" presId="urn:microsoft.com/office/officeart/2011/layout/TabList"/>
    <dgm:cxn modelId="{9DA22F4D-44E3-46B5-AC4E-5C8E9BBD6EDC}" type="presOf" srcId="{D90DE1A3-75FF-45DC-9B2C-ADCDFACAB36C}" destId="{B6E60BB7-921F-47FC-B095-3CB13C6CE43E}" srcOrd="0" destOrd="0" presId="urn:microsoft.com/office/officeart/2011/layout/TabList"/>
    <dgm:cxn modelId="{DEC01653-5290-41D5-AD69-8C4E1376E2E6}" type="presOf" srcId="{297DB6F4-F531-4140-B01A-AC2F7065B4E7}" destId="{BFA8565B-3DC6-4177-A49C-D72E5D33C662}" srcOrd="0" destOrd="0" presId="urn:microsoft.com/office/officeart/2011/layout/TabList"/>
    <dgm:cxn modelId="{72E1915A-3E91-4930-9F15-2164C14099C4}" srcId="{AAD12878-0E47-4F70-B628-AA401647A93A}" destId="{37977EE3-0B98-4731-B3C3-39F0CC271517}" srcOrd="0" destOrd="0" parTransId="{9583BAC0-7B81-445C-9609-D4E8E4E9DEBA}" sibTransId="{757F234B-5E23-4FE0-9EEC-FE0F4F59D694}"/>
    <dgm:cxn modelId="{05C71781-2E16-49F8-A080-1B58A07F69C2}" srcId="{2A4490FC-BB31-4DA0-95FD-B307A43113BF}" destId="{54B9B42B-D159-4662-8AAA-B317F3681DE7}" srcOrd="0" destOrd="0" parTransId="{EB0C2C5F-B2B3-4326-A909-4F432352B81A}" sibTransId="{9FC13871-19CD-4FB4-B50C-C058FE81B506}"/>
    <dgm:cxn modelId="{C5B3CE8B-0D82-42F7-8A68-9642493EF71D}" srcId="{AAD12878-0E47-4F70-B628-AA401647A93A}" destId="{BEE4E38C-0BEA-406D-A92C-C798ADC54B2C}" srcOrd="1" destOrd="0" parTransId="{F403A6AC-2375-4DE0-9CF7-EDE3B85DC660}" sibTransId="{4B0199DF-7F98-42CD-8309-CC4E6A1E39B2}"/>
    <dgm:cxn modelId="{7BAAAE98-53CD-4F47-982A-1E5930576BC6}" srcId="{AAD12878-0E47-4F70-B628-AA401647A93A}" destId="{F58E2050-1BFB-4914-9C9F-56AED3C15A2D}" srcOrd="2" destOrd="0" parTransId="{0BF631EC-FF63-413F-9903-6F522C55945B}" sibTransId="{1DDCD95F-1D17-4D19-9185-9FA486598433}"/>
    <dgm:cxn modelId="{5ADD46B2-0E8C-4627-A948-75C1666FB662}" type="presOf" srcId="{AAD12878-0E47-4F70-B628-AA401647A93A}" destId="{DBF6DF23-E90F-4753-9EC3-45645D31A810}" srcOrd="0" destOrd="0" presId="urn:microsoft.com/office/officeart/2011/layout/TabList"/>
    <dgm:cxn modelId="{52F68AC4-8860-41DD-9748-54DAE89F6237}" type="presOf" srcId="{37977EE3-0B98-4731-B3C3-39F0CC271517}" destId="{A1D2101E-B5C5-43AA-AF25-8EA6D06FBFA4}" srcOrd="0" destOrd="0" presId="urn:microsoft.com/office/officeart/2011/layout/TabList"/>
    <dgm:cxn modelId="{8548BBE4-7F8B-4C6F-82CC-2EDDF1882BC1}" srcId="{BEE4E38C-0BEA-406D-A92C-C798ADC54B2C}" destId="{E435B78B-4982-4F27-B08C-8B6F54B960F6}" srcOrd="0" destOrd="0" parTransId="{917DB687-8710-4742-BFFE-206D7153B0C7}" sibTransId="{DF77DDD1-B41E-420A-8031-18E1960F2EEE}"/>
    <dgm:cxn modelId="{D5A51CED-4BD6-49F7-B1BF-BEFA6E93EC0D}" type="presOf" srcId="{F58E2050-1BFB-4914-9C9F-56AED3C15A2D}" destId="{15D463F7-06D0-42B5-BBA8-95BA5AF7F256}" srcOrd="0" destOrd="0" presId="urn:microsoft.com/office/officeart/2011/layout/TabList"/>
    <dgm:cxn modelId="{F0FBA7F4-F578-4A9D-B6C7-77FBF3CEFDAF}" srcId="{37977EE3-0B98-4731-B3C3-39F0CC271517}" destId="{297DB6F4-F531-4140-B01A-AC2F7065B4E7}" srcOrd="0" destOrd="0" parTransId="{1BF62D82-FECC-4F9C-BC14-073D765212BB}" sibTransId="{A1144E68-2220-45C9-9205-0419D14F8F96}"/>
    <dgm:cxn modelId="{148D40FA-D7EF-43D9-9198-826B5F6E1888}" type="presOf" srcId="{BEE4E38C-0BEA-406D-A92C-C798ADC54B2C}" destId="{79736EF7-8447-4BEA-B308-048C951349ED}" srcOrd="0" destOrd="0" presId="urn:microsoft.com/office/officeart/2011/layout/TabList"/>
    <dgm:cxn modelId="{2AD0C6FA-5FB3-4A75-BBE5-8833702AAC6D}" srcId="{AAD12878-0E47-4F70-B628-AA401647A93A}" destId="{2A4490FC-BB31-4DA0-95FD-B307A43113BF}" srcOrd="3" destOrd="0" parTransId="{92EF99F4-2A4C-4B74-A9B4-0A6BD4AB9219}" sibTransId="{D37FA2B7-EA87-4BF3-8D95-70A3D043492C}"/>
    <dgm:cxn modelId="{079F31FE-D9A1-420A-BE82-2E256A2A5C27}" type="presOf" srcId="{E435B78B-4982-4F27-B08C-8B6F54B960F6}" destId="{E42F3788-1E49-44E9-8844-736FECB00D77}" srcOrd="0" destOrd="0" presId="urn:microsoft.com/office/officeart/2011/layout/TabList"/>
    <dgm:cxn modelId="{D32BFBFE-B9FB-49DD-A3DC-317E3154948B}" type="presParOf" srcId="{DBF6DF23-E90F-4753-9EC3-45645D31A810}" destId="{DB6121BC-F724-4874-A432-5B43448FC0C7}" srcOrd="0" destOrd="0" presId="urn:microsoft.com/office/officeart/2011/layout/TabList"/>
    <dgm:cxn modelId="{887BE7D7-F22A-4FA5-AF7E-3A3D549CEA9C}" type="presParOf" srcId="{DB6121BC-F724-4874-A432-5B43448FC0C7}" destId="{BFA8565B-3DC6-4177-A49C-D72E5D33C662}" srcOrd="0" destOrd="0" presId="urn:microsoft.com/office/officeart/2011/layout/TabList"/>
    <dgm:cxn modelId="{91420870-54B1-44C0-AE88-CB1BDC0D1316}" type="presParOf" srcId="{DB6121BC-F724-4874-A432-5B43448FC0C7}" destId="{A1D2101E-B5C5-43AA-AF25-8EA6D06FBFA4}" srcOrd="1" destOrd="0" presId="urn:microsoft.com/office/officeart/2011/layout/TabList"/>
    <dgm:cxn modelId="{A65B07AB-1C35-44F2-B3EA-129C52FA14AE}" type="presParOf" srcId="{DB6121BC-F724-4874-A432-5B43448FC0C7}" destId="{32EC4C2B-771F-4E81-8670-DDF16130F073}" srcOrd="2" destOrd="0" presId="urn:microsoft.com/office/officeart/2011/layout/TabList"/>
    <dgm:cxn modelId="{AE1C3634-AA49-477C-9154-C4FA2BFA406D}" type="presParOf" srcId="{DBF6DF23-E90F-4753-9EC3-45645D31A810}" destId="{1E53A200-E1B0-46A8-92AE-A8CC446FB65F}" srcOrd="1" destOrd="0" presId="urn:microsoft.com/office/officeart/2011/layout/TabList"/>
    <dgm:cxn modelId="{96AC29CD-762B-4BBD-A7A4-1B3CBD9779BE}" type="presParOf" srcId="{DBF6DF23-E90F-4753-9EC3-45645D31A810}" destId="{0F63B964-3EEC-4F7E-9356-7F04E29FDF4B}" srcOrd="2" destOrd="0" presId="urn:microsoft.com/office/officeart/2011/layout/TabList"/>
    <dgm:cxn modelId="{97B40FCF-122A-4AEB-BB5D-8602FBAA6F08}" type="presParOf" srcId="{0F63B964-3EEC-4F7E-9356-7F04E29FDF4B}" destId="{E42F3788-1E49-44E9-8844-736FECB00D77}" srcOrd="0" destOrd="0" presId="urn:microsoft.com/office/officeart/2011/layout/TabList"/>
    <dgm:cxn modelId="{E9E1744A-6ADD-4049-ACFF-5B38D86237D5}" type="presParOf" srcId="{0F63B964-3EEC-4F7E-9356-7F04E29FDF4B}" destId="{79736EF7-8447-4BEA-B308-048C951349ED}" srcOrd="1" destOrd="0" presId="urn:microsoft.com/office/officeart/2011/layout/TabList"/>
    <dgm:cxn modelId="{1840AE5B-D0BF-4463-B533-11285AAEA896}" type="presParOf" srcId="{0F63B964-3EEC-4F7E-9356-7F04E29FDF4B}" destId="{F1DC7320-0D1C-42BD-A899-0511CFFB7D80}" srcOrd="2" destOrd="0" presId="urn:microsoft.com/office/officeart/2011/layout/TabList"/>
    <dgm:cxn modelId="{FFCFA433-8146-4FD5-B2D9-EE0D6BEA342C}" type="presParOf" srcId="{DBF6DF23-E90F-4753-9EC3-45645D31A810}" destId="{32C4DB66-5E8B-4DA1-AEFB-D95CCB6CD6AA}" srcOrd="3" destOrd="0" presId="urn:microsoft.com/office/officeart/2011/layout/TabList"/>
    <dgm:cxn modelId="{C2DDD150-BBD3-4949-B7AE-CEB3D754097D}" type="presParOf" srcId="{DBF6DF23-E90F-4753-9EC3-45645D31A810}" destId="{1986FAD1-0A4A-4DB0-8F6E-1A1F187BFEFB}" srcOrd="4" destOrd="0" presId="urn:microsoft.com/office/officeart/2011/layout/TabList"/>
    <dgm:cxn modelId="{448A5EC0-3A99-490A-B676-AF9DA7ED9FAF}" type="presParOf" srcId="{1986FAD1-0A4A-4DB0-8F6E-1A1F187BFEFB}" destId="{B6E60BB7-921F-47FC-B095-3CB13C6CE43E}" srcOrd="0" destOrd="0" presId="urn:microsoft.com/office/officeart/2011/layout/TabList"/>
    <dgm:cxn modelId="{99FFEFBF-BE8C-4D4F-B134-FEE46C81BE82}" type="presParOf" srcId="{1986FAD1-0A4A-4DB0-8F6E-1A1F187BFEFB}" destId="{15D463F7-06D0-42B5-BBA8-95BA5AF7F256}" srcOrd="1" destOrd="0" presId="urn:microsoft.com/office/officeart/2011/layout/TabList"/>
    <dgm:cxn modelId="{0CBD86D6-61C5-44E6-B07E-AB0195078006}" type="presParOf" srcId="{1986FAD1-0A4A-4DB0-8F6E-1A1F187BFEFB}" destId="{68CF3916-ED7F-44CC-B908-1BA22D4D8888}" srcOrd="2" destOrd="0" presId="urn:microsoft.com/office/officeart/2011/layout/TabList"/>
    <dgm:cxn modelId="{46E25312-401E-45C2-8CE8-8C9D1CB23390}" type="presParOf" srcId="{DBF6DF23-E90F-4753-9EC3-45645D31A810}" destId="{7EC05D9D-2858-4147-A3F0-EBA5720AF88C}" srcOrd="5" destOrd="0" presId="urn:microsoft.com/office/officeart/2011/layout/TabList"/>
    <dgm:cxn modelId="{08369315-5307-4116-BD0B-0FD72126919E}" type="presParOf" srcId="{DBF6DF23-E90F-4753-9EC3-45645D31A810}" destId="{12BCA32C-5BB6-465C-ABCA-BE05D00892D7}" srcOrd="6" destOrd="0" presId="urn:microsoft.com/office/officeart/2011/layout/TabList"/>
    <dgm:cxn modelId="{50549DEC-03F0-4126-BB3A-62614453E3E5}" type="presParOf" srcId="{12BCA32C-5BB6-465C-ABCA-BE05D00892D7}" destId="{39BB0962-7923-4372-801B-5BBD82DA3201}" srcOrd="0" destOrd="0" presId="urn:microsoft.com/office/officeart/2011/layout/TabList"/>
    <dgm:cxn modelId="{5C4D23CF-0E02-4765-8203-37ADA11F8D26}" type="presParOf" srcId="{12BCA32C-5BB6-465C-ABCA-BE05D00892D7}" destId="{6AF2FCB5-86F2-492B-A2A0-EE147F1026BC}" srcOrd="1" destOrd="0" presId="urn:microsoft.com/office/officeart/2011/layout/TabList"/>
    <dgm:cxn modelId="{C7ECB067-4324-43B6-B773-7B7A7C61F300}" type="presParOf" srcId="{12BCA32C-5BB6-465C-ABCA-BE05D00892D7}" destId="{F6B08F3A-CCB9-41E8-8A0A-297759CF80E1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466930-C6F6-4677-9309-4591647D41BD}" type="doc">
      <dgm:prSet loTypeId="urn:microsoft.com/office/officeart/2005/8/layout/chevron2" loCatId="list" qsTypeId="urn:microsoft.com/office/officeart/2005/8/quickstyle/3d7" qsCatId="3D" csTypeId="urn:microsoft.com/office/officeart/2005/8/colors/colorful5" csCatId="colorful" phldr="1"/>
      <dgm:spPr/>
      <dgm:t>
        <a:bodyPr/>
        <a:lstStyle/>
        <a:p>
          <a:endParaRPr lang="vi-VN"/>
        </a:p>
      </dgm:t>
    </dgm:pt>
    <dgm:pt modelId="{9DA96B8B-4DA9-4429-8BA5-7E795FAAD9C0}">
      <dgm:prSet phldrT="[Text]"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Bước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1</a:t>
          </a:r>
          <a:endParaRPr lang="vi-VN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7C6B26-454C-4EC4-9E4E-D81EB2BC4F35}" type="parTrans" cxnId="{075E234D-D856-4299-B1BD-69CD4B27B167}">
      <dgm:prSet/>
      <dgm:spPr/>
      <dgm:t>
        <a:bodyPr/>
        <a:lstStyle/>
        <a:p>
          <a:endParaRPr lang="vi-VN"/>
        </a:p>
      </dgm:t>
    </dgm:pt>
    <dgm:pt modelId="{39250535-E322-43EE-A03A-735DB75AEAAB}" type="sibTrans" cxnId="{075E234D-D856-4299-B1BD-69CD4B27B167}">
      <dgm:prSet/>
      <dgm:spPr/>
      <dgm:t>
        <a:bodyPr/>
        <a:lstStyle/>
        <a:p>
          <a:endParaRPr lang="vi-VN"/>
        </a:p>
      </dgm:t>
    </dgm:pt>
    <dgm:pt modelId="{AA2E74D5-3E5D-4114-BCF1-EB14FEDB1F0C}">
      <dgm:prSet phldrT="[Text]"/>
      <dgm:spPr/>
      <dgm:t>
        <a:bodyPr/>
        <a:lstStyle/>
        <a:p>
          <a:r>
            <a:rPr lang="en-US" dirty="0" err="1">
              <a:latin typeface="FS Blonde Script" panose="03000503000000000000" pitchFamily="66" charset="0"/>
              <a:cs typeface="Arial" panose="020B0604020202020204" pitchFamily="34" charset="0"/>
            </a:rPr>
            <a:t>Mỗi</a:t>
          </a:r>
          <a:r>
            <a:rPr lang="en-US" dirty="0">
              <a:latin typeface="FS Blonde Script" panose="03000503000000000000" pitchFamily="66" charset="0"/>
              <a:cs typeface="Arial" panose="020B0604020202020204" pitchFamily="34" charset="0"/>
            </a:rPr>
            <a:t> HS </a:t>
          </a:r>
          <a:r>
            <a:rPr lang="en-US" dirty="0" err="1">
              <a:latin typeface="FS Blonde Script" panose="03000503000000000000" pitchFamily="66" charset="0"/>
              <a:cs typeface="Arial" panose="020B0604020202020204" pitchFamily="34" charset="0"/>
            </a:rPr>
            <a:t>lựa</a:t>
          </a:r>
          <a:r>
            <a:rPr lang="en-US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dirty="0" err="1">
              <a:latin typeface="FS Blonde Script" panose="03000503000000000000" pitchFamily="66" charset="0"/>
              <a:cs typeface="Arial" panose="020B0604020202020204" pitchFamily="34" charset="0"/>
            </a:rPr>
            <a:t>chọn</a:t>
          </a:r>
          <a:r>
            <a:rPr lang="en-US" dirty="0">
              <a:latin typeface="FS Blonde Script" panose="03000503000000000000" pitchFamily="66" charset="0"/>
              <a:cs typeface="Arial" panose="020B0604020202020204" pitchFamily="34" charset="0"/>
            </a:rPr>
            <a:t> 1 </a:t>
          </a:r>
          <a:r>
            <a:rPr lang="en-US" dirty="0" err="1">
              <a:latin typeface="FS Blonde Script" panose="03000503000000000000" pitchFamily="66" charset="0"/>
              <a:cs typeface="Arial" panose="020B0604020202020204" pitchFamily="34" charset="0"/>
            </a:rPr>
            <a:t>thực</a:t>
          </a:r>
          <a:r>
            <a:rPr lang="en-US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dirty="0" err="1">
              <a:latin typeface="FS Blonde Script" panose="03000503000000000000" pitchFamily="66" charset="0"/>
              <a:cs typeface="Arial" panose="020B0604020202020204" pitchFamily="34" charset="0"/>
            </a:rPr>
            <a:t>vật</a:t>
          </a:r>
          <a:r>
            <a:rPr lang="en-US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dirty="0" err="1">
              <a:latin typeface="FS Blonde Script" panose="03000503000000000000" pitchFamily="66" charset="0"/>
              <a:cs typeface="Arial" panose="020B0604020202020204" pitchFamily="34" charset="0"/>
            </a:rPr>
            <a:t>bất</a:t>
          </a:r>
          <a:r>
            <a:rPr lang="en-US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dirty="0" err="1">
              <a:latin typeface="FS Blonde Script" panose="03000503000000000000" pitchFamily="66" charset="0"/>
              <a:cs typeface="Arial" panose="020B0604020202020204" pitchFamily="34" charset="0"/>
            </a:rPr>
            <a:t>kì</a:t>
          </a:r>
          <a:endParaRPr lang="vi-VN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E8B7F4-33C1-4C73-B05E-F0273DE85A92}" type="parTrans" cxnId="{0B192BC8-B68E-4668-8C09-DDDEF8A921AB}">
      <dgm:prSet/>
      <dgm:spPr/>
      <dgm:t>
        <a:bodyPr/>
        <a:lstStyle/>
        <a:p>
          <a:endParaRPr lang="vi-VN"/>
        </a:p>
      </dgm:t>
    </dgm:pt>
    <dgm:pt modelId="{9111E8D4-9069-45AB-84CF-1D5DA7F69A9D}" type="sibTrans" cxnId="{0B192BC8-B68E-4668-8C09-DDDEF8A921AB}">
      <dgm:prSet/>
      <dgm:spPr/>
      <dgm:t>
        <a:bodyPr/>
        <a:lstStyle/>
        <a:p>
          <a:endParaRPr lang="vi-VN"/>
        </a:p>
      </dgm:t>
    </dgm:pt>
    <dgm:pt modelId="{EAFF51C3-8449-4244-A566-6C3F30802D16}">
      <dgm:prSet phldrT="[Text]"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Bước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2</a:t>
          </a:r>
          <a:endParaRPr lang="vi-VN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D5DCE3-33FC-42FB-9967-AF1C42DF50E0}" type="parTrans" cxnId="{636618E7-4F59-4FF3-9B6C-E096407BF8D9}">
      <dgm:prSet/>
      <dgm:spPr/>
      <dgm:t>
        <a:bodyPr/>
        <a:lstStyle/>
        <a:p>
          <a:endParaRPr lang="vi-VN"/>
        </a:p>
      </dgm:t>
    </dgm:pt>
    <dgm:pt modelId="{2D879D4F-90BC-459C-9DE2-FCE8AA241C2B}" type="sibTrans" cxnId="{636618E7-4F59-4FF3-9B6C-E096407BF8D9}">
      <dgm:prSet/>
      <dgm:spPr/>
      <dgm:t>
        <a:bodyPr/>
        <a:lstStyle/>
        <a:p>
          <a:endParaRPr lang="vi-VN"/>
        </a:p>
      </dgm:t>
    </dgm:pt>
    <dgm:pt modelId="{C8AE5389-1304-4893-846C-CCC0B146E472}">
      <dgm:prSet phldrT="[Text]"/>
      <dgm:spPr/>
      <dgm:t>
        <a:bodyPr/>
        <a:lstStyle/>
        <a:p>
          <a:r>
            <a:rPr lang="en-US" dirty="0">
              <a:latin typeface="FS Blonde Script" panose="03000503000000000000" pitchFamily="66" charset="0"/>
              <a:cs typeface="Arial" panose="020B0604020202020204" pitchFamily="34" charset="0"/>
            </a:rPr>
            <a:t>Thu </a:t>
          </a:r>
          <a:r>
            <a:rPr lang="en-US" dirty="0" err="1">
              <a:latin typeface="FS Blonde Script" panose="03000503000000000000" pitchFamily="66" charset="0"/>
              <a:cs typeface="Arial" panose="020B0604020202020204" pitchFamily="34" charset="0"/>
            </a:rPr>
            <a:t>mẫu</a:t>
          </a:r>
          <a:r>
            <a:rPr lang="en-US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dirty="0" err="1">
              <a:latin typeface="FS Blonde Script" panose="03000503000000000000" pitchFamily="66" charset="0"/>
              <a:cs typeface="Arial" panose="020B0604020202020204" pitchFamily="34" charset="0"/>
            </a:rPr>
            <a:t>vật</a:t>
          </a:r>
          <a:r>
            <a:rPr lang="en-US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dirty="0" err="1">
              <a:latin typeface="FS Blonde Script" panose="03000503000000000000" pitchFamily="66" charset="0"/>
              <a:cs typeface="Arial" panose="020B0604020202020204" pitchFamily="34" charset="0"/>
            </a:rPr>
            <a:t>và</a:t>
          </a:r>
          <a:r>
            <a:rPr lang="en-US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dirty="0" err="1">
              <a:latin typeface="FS Blonde Script" panose="03000503000000000000" pitchFamily="66" charset="0"/>
              <a:cs typeface="Arial" panose="020B0604020202020204" pitchFamily="34" charset="0"/>
            </a:rPr>
            <a:t>ép</a:t>
          </a:r>
          <a:r>
            <a:rPr lang="en-US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dirty="0" err="1">
              <a:latin typeface="FS Blonde Script" panose="03000503000000000000" pitchFamily="66" charset="0"/>
              <a:cs typeface="Arial" panose="020B0604020202020204" pitchFamily="34" charset="0"/>
            </a:rPr>
            <a:t>khô</a:t>
          </a:r>
          <a:endParaRPr lang="vi-VN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AA01DE-80CE-47B5-80D7-75D3AA189551}" type="parTrans" cxnId="{63109648-E4A9-4F4B-9D5F-0DEF78BAA171}">
      <dgm:prSet/>
      <dgm:spPr/>
      <dgm:t>
        <a:bodyPr/>
        <a:lstStyle/>
        <a:p>
          <a:endParaRPr lang="vi-VN"/>
        </a:p>
      </dgm:t>
    </dgm:pt>
    <dgm:pt modelId="{169B85C5-9F01-48F9-9627-31CE817F5165}" type="sibTrans" cxnId="{63109648-E4A9-4F4B-9D5F-0DEF78BAA171}">
      <dgm:prSet/>
      <dgm:spPr/>
      <dgm:t>
        <a:bodyPr/>
        <a:lstStyle/>
        <a:p>
          <a:endParaRPr lang="vi-VN"/>
        </a:p>
      </dgm:t>
    </dgm:pt>
    <dgm:pt modelId="{925883E8-5A3B-4166-A308-EF5B86C76E3D}">
      <dgm:prSet phldrT="[Text]"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Bước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3</a:t>
          </a:r>
          <a:endParaRPr lang="vi-VN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79605C-19EA-48E8-8820-61DF661F80B6}" type="parTrans" cxnId="{D9A1139A-6B46-4545-ABA0-E9E7736A143C}">
      <dgm:prSet/>
      <dgm:spPr/>
      <dgm:t>
        <a:bodyPr/>
        <a:lstStyle/>
        <a:p>
          <a:endParaRPr lang="vi-VN"/>
        </a:p>
      </dgm:t>
    </dgm:pt>
    <dgm:pt modelId="{883D7215-D7EB-4711-8297-2E6FA3B99F8E}" type="sibTrans" cxnId="{D9A1139A-6B46-4545-ABA0-E9E7736A143C}">
      <dgm:prSet/>
      <dgm:spPr/>
      <dgm:t>
        <a:bodyPr/>
        <a:lstStyle/>
        <a:p>
          <a:endParaRPr lang="vi-VN"/>
        </a:p>
      </dgm:t>
    </dgm:pt>
    <dgm:pt modelId="{99158034-A4BA-4FCA-8646-D917F5BD2AF6}">
      <dgm:prSet phldrT="[Text]"/>
      <dgm:spPr/>
      <dgm:t>
        <a:bodyPr/>
        <a:lstStyle/>
        <a:p>
          <a:r>
            <a:rPr lang="en-US" dirty="0" err="1">
              <a:latin typeface="FS Blonde Script" panose="03000503000000000000" pitchFamily="66" charset="0"/>
              <a:cs typeface="Arial" panose="020B0604020202020204" pitchFamily="34" charset="0"/>
            </a:rPr>
            <a:t>Gắn</a:t>
          </a:r>
          <a:r>
            <a:rPr lang="en-US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dirty="0" err="1">
              <a:latin typeface="FS Blonde Script" panose="03000503000000000000" pitchFamily="66" charset="0"/>
              <a:cs typeface="Arial" panose="020B0604020202020204" pitchFamily="34" charset="0"/>
            </a:rPr>
            <a:t>lên</a:t>
          </a:r>
          <a:r>
            <a:rPr lang="en-US" dirty="0">
              <a:latin typeface="FS Blonde Script" panose="03000503000000000000" pitchFamily="66" charset="0"/>
              <a:cs typeface="Arial" panose="020B0604020202020204" pitchFamily="34" charset="0"/>
            </a:rPr>
            <a:t> PHT </a:t>
          </a:r>
          <a:r>
            <a:rPr lang="en-US" dirty="0" err="1">
              <a:latin typeface="FS Blonde Script" panose="03000503000000000000" pitchFamily="66" charset="0"/>
              <a:cs typeface="Arial" panose="020B0604020202020204" pitchFamily="34" charset="0"/>
            </a:rPr>
            <a:t>làm</a:t>
          </a:r>
          <a:r>
            <a:rPr lang="en-US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dirty="0" err="1">
              <a:latin typeface="FS Blonde Script" panose="03000503000000000000" pitchFamily="66" charset="0"/>
              <a:cs typeface="Arial" panose="020B0604020202020204" pitchFamily="34" charset="0"/>
            </a:rPr>
            <a:t>tiêu</a:t>
          </a:r>
          <a:r>
            <a:rPr lang="en-US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dirty="0" err="1">
              <a:latin typeface="FS Blonde Script" panose="03000503000000000000" pitchFamily="66" charset="0"/>
              <a:cs typeface="Arial" panose="020B0604020202020204" pitchFamily="34" charset="0"/>
            </a:rPr>
            <a:t>bản</a:t>
          </a:r>
          <a:r>
            <a:rPr lang="en-US" dirty="0">
              <a:latin typeface="FS Blonde Script" panose="03000503000000000000" pitchFamily="66" charset="0"/>
              <a:cs typeface="Arial" panose="020B0604020202020204" pitchFamily="34" charset="0"/>
            </a:rPr>
            <a:t>.</a:t>
          </a:r>
          <a:endParaRPr lang="vi-VN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8B4E8D-9ED8-486F-BF60-419EC367B894}" type="parTrans" cxnId="{0A1FB973-8EE4-401B-AFD5-727AD2580C5A}">
      <dgm:prSet/>
      <dgm:spPr/>
      <dgm:t>
        <a:bodyPr/>
        <a:lstStyle/>
        <a:p>
          <a:endParaRPr lang="vi-VN"/>
        </a:p>
      </dgm:t>
    </dgm:pt>
    <dgm:pt modelId="{DF3CF878-1201-4619-8E74-C9046681A68F}" type="sibTrans" cxnId="{0A1FB973-8EE4-401B-AFD5-727AD2580C5A}">
      <dgm:prSet/>
      <dgm:spPr/>
      <dgm:t>
        <a:bodyPr/>
        <a:lstStyle/>
        <a:p>
          <a:endParaRPr lang="vi-VN"/>
        </a:p>
      </dgm:t>
    </dgm:pt>
    <dgm:pt modelId="{EC628620-0162-49BD-ADBA-3AB3E01749E5}" type="pres">
      <dgm:prSet presAssocID="{18466930-C6F6-4677-9309-4591647D41BD}" presName="linearFlow" presStyleCnt="0">
        <dgm:presLayoutVars>
          <dgm:dir/>
          <dgm:animLvl val="lvl"/>
          <dgm:resizeHandles val="exact"/>
        </dgm:presLayoutVars>
      </dgm:prSet>
      <dgm:spPr/>
    </dgm:pt>
    <dgm:pt modelId="{7B8298E7-27C8-471A-A24A-69F5B12E6A42}" type="pres">
      <dgm:prSet presAssocID="{9DA96B8B-4DA9-4429-8BA5-7E795FAAD9C0}" presName="composite" presStyleCnt="0"/>
      <dgm:spPr/>
    </dgm:pt>
    <dgm:pt modelId="{DE36CF4C-FF6E-41E0-B3DD-49D2411C1F55}" type="pres">
      <dgm:prSet presAssocID="{9DA96B8B-4DA9-4429-8BA5-7E795FAAD9C0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D8D3C0B5-DBD9-40F4-BC54-E8A709750203}" type="pres">
      <dgm:prSet presAssocID="{9DA96B8B-4DA9-4429-8BA5-7E795FAAD9C0}" presName="descendantText" presStyleLbl="alignAcc1" presStyleIdx="0" presStyleCnt="3">
        <dgm:presLayoutVars>
          <dgm:bulletEnabled val="1"/>
        </dgm:presLayoutVars>
      </dgm:prSet>
      <dgm:spPr/>
    </dgm:pt>
    <dgm:pt modelId="{E8D17F80-D91F-408E-9A4E-019BD007E524}" type="pres">
      <dgm:prSet presAssocID="{39250535-E322-43EE-A03A-735DB75AEAAB}" presName="sp" presStyleCnt="0"/>
      <dgm:spPr/>
    </dgm:pt>
    <dgm:pt modelId="{264E9F8C-EBD3-47D4-8FCF-76532BD5D23A}" type="pres">
      <dgm:prSet presAssocID="{EAFF51C3-8449-4244-A566-6C3F30802D16}" presName="composite" presStyleCnt="0"/>
      <dgm:spPr/>
    </dgm:pt>
    <dgm:pt modelId="{7C6E7C9F-BB8B-4E0E-B831-44D50F35BD85}" type="pres">
      <dgm:prSet presAssocID="{EAFF51C3-8449-4244-A566-6C3F30802D16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C19F38FD-DBF2-4577-A563-002176A3C286}" type="pres">
      <dgm:prSet presAssocID="{EAFF51C3-8449-4244-A566-6C3F30802D16}" presName="descendantText" presStyleLbl="alignAcc1" presStyleIdx="1" presStyleCnt="3">
        <dgm:presLayoutVars>
          <dgm:bulletEnabled val="1"/>
        </dgm:presLayoutVars>
      </dgm:prSet>
      <dgm:spPr/>
    </dgm:pt>
    <dgm:pt modelId="{1554F379-001B-4BDB-B5BD-000E7E1D19E8}" type="pres">
      <dgm:prSet presAssocID="{2D879D4F-90BC-459C-9DE2-FCE8AA241C2B}" presName="sp" presStyleCnt="0"/>
      <dgm:spPr/>
    </dgm:pt>
    <dgm:pt modelId="{2EA16FA1-B0A5-4E03-ACB0-6989C6D00485}" type="pres">
      <dgm:prSet presAssocID="{925883E8-5A3B-4166-A308-EF5B86C76E3D}" presName="composite" presStyleCnt="0"/>
      <dgm:spPr/>
    </dgm:pt>
    <dgm:pt modelId="{10859F26-B65B-483E-A46E-608BC3723465}" type="pres">
      <dgm:prSet presAssocID="{925883E8-5A3B-4166-A308-EF5B86C76E3D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3C401157-D727-450C-BAB0-451F1FDBD0E2}" type="pres">
      <dgm:prSet presAssocID="{925883E8-5A3B-4166-A308-EF5B86C76E3D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1A9E332F-33CC-49EA-BEAD-253E0B7CA632}" type="presOf" srcId="{925883E8-5A3B-4166-A308-EF5B86C76E3D}" destId="{10859F26-B65B-483E-A46E-608BC3723465}" srcOrd="0" destOrd="0" presId="urn:microsoft.com/office/officeart/2005/8/layout/chevron2"/>
    <dgm:cxn modelId="{B6C1A261-5888-4E9B-91EE-0753215FD3A3}" type="presOf" srcId="{9DA96B8B-4DA9-4429-8BA5-7E795FAAD9C0}" destId="{DE36CF4C-FF6E-41E0-B3DD-49D2411C1F55}" srcOrd="0" destOrd="0" presId="urn:microsoft.com/office/officeart/2005/8/layout/chevron2"/>
    <dgm:cxn modelId="{CF943B44-E048-4D6D-A6B9-26EB590CD2B5}" type="presOf" srcId="{99158034-A4BA-4FCA-8646-D917F5BD2AF6}" destId="{3C401157-D727-450C-BAB0-451F1FDBD0E2}" srcOrd="0" destOrd="0" presId="urn:microsoft.com/office/officeart/2005/8/layout/chevron2"/>
    <dgm:cxn modelId="{63109648-E4A9-4F4B-9D5F-0DEF78BAA171}" srcId="{EAFF51C3-8449-4244-A566-6C3F30802D16}" destId="{C8AE5389-1304-4893-846C-CCC0B146E472}" srcOrd="0" destOrd="0" parTransId="{25AA01DE-80CE-47B5-80D7-75D3AA189551}" sibTransId="{169B85C5-9F01-48F9-9627-31CE817F5165}"/>
    <dgm:cxn modelId="{075E234D-D856-4299-B1BD-69CD4B27B167}" srcId="{18466930-C6F6-4677-9309-4591647D41BD}" destId="{9DA96B8B-4DA9-4429-8BA5-7E795FAAD9C0}" srcOrd="0" destOrd="0" parTransId="{787C6B26-454C-4EC4-9E4E-D81EB2BC4F35}" sibTransId="{39250535-E322-43EE-A03A-735DB75AEAAB}"/>
    <dgm:cxn modelId="{3AD14A4E-AD8D-46C2-8492-F46F55B16849}" type="presOf" srcId="{EAFF51C3-8449-4244-A566-6C3F30802D16}" destId="{7C6E7C9F-BB8B-4E0E-B831-44D50F35BD85}" srcOrd="0" destOrd="0" presId="urn:microsoft.com/office/officeart/2005/8/layout/chevron2"/>
    <dgm:cxn modelId="{0A1FB973-8EE4-401B-AFD5-727AD2580C5A}" srcId="{925883E8-5A3B-4166-A308-EF5B86C76E3D}" destId="{99158034-A4BA-4FCA-8646-D917F5BD2AF6}" srcOrd="0" destOrd="0" parTransId="{8A8B4E8D-9ED8-486F-BF60-419EC367B894}" sibTransId="{DF3CF878-1201-4619-8E74-C9046681A68F}"/>
    <dgm:cxn modelId="{3151588A-01B3-472C-9D63-CA2C58236CF8}" type="presOf" srcId="{C8AE5389-1304-4893-846C-CCC0B146E472}" destId="{C19F38FD-DBF2-4577-A563-002176A3C286}" srcOrd="0" destOrd="0" presId="urn:microsoft.com/office/officeart/2005/8/layout/chevron2"/>
    <dgm:cxn modelId="{D9A1139A-6B46-4545-ABA0-E9E7736A143C}" srcId="{18466930-C6F6-4677-9309-4591647D41BD}" destId="{925883E8-5A3B-4166-A308-EF5B86C76E3D}" srcOrd="2" destOrd="0" parTransId="{0479605C-19EA-48E8-8820-61DF661F80B6}" sibTransId="{883D7215-D7EB-4711-8297-2E6FA3B99F8E}"/>
    <dgm:cxn modelId="{0B192BC8-B68E-4668-8C09-DDDEF8A921AB}" srcId="{9DA96B8B-4DA9-4429-8BA5-7E795FAAD9C0}" destId="{AA2E74D5-3E5D-4114-BCF1-EB14FEDB1F0C}" srcOrd="0" destOrd="0" parTransId="{EAE8B7F4-33C1-4C73-B05E-F0273DE85A92}" sibTransId="{9111E8D4-9069-45AB-84CF-1D5DA7F69A9D}"/>
    <dgm:cxn modelId="{73D470C9-FEAD-478F-887E-1C3DA8733D6F}" type="presOf" srcId="{AA2E74D5-3E5D-4114-BCF1-EB14FEDB1F0C}" destId="{D8D3C0B5-DBD9-40F4-BC54-E8A709750203}" srcOrd="0" destOrd="0" presId="urn:microsoft.com/office/officeart/2005/8/layout/chevron2"/>
    <dgm:cxn modelId="{636618E7-4F59-4FF3-9B6C-E096407BF8D9}" srcId="{18466930-C6F6-4677-9309-4591647D41BD}" destId="{EAFF51C3-8449-4244-A566-6C3F30802D16}" srcOrd="1" destOrd="0" parTransId="{E9D5DCE3-33FC-42FB-9967-AF1C42DF50E0}" sibTransId="{2D879D4F-90BC-459C-9DE2-FCE8AA241C2B}"/>
    <dgm:cxn modelId="{1FFB4FF3-C578-46C8-88F0-A403F3B8CB64}" type="presOf" srcId="{18466930-C6F6-4677-9309-4591647D41BD}" destId="{EC628620-0162-49BD-ADBA-3AB3E01749E5}" srcOrd="0" destOrd="0" presId="urn:microsoft.com/office/officeart/2005/8/layout/chevron2"/>
    <dgm:cxn modelId="{ECA89535-3AC0-4317-9741-F584A72F1A87}" type="presParOf" srcId="{EC628620-0162-49BD-ADBA-3AB3E01749E5}" destId="{7B8298E7-27C8-471A-A24A-69F5B12E6A42}" srcOrd="0" destOrd="0" presId="urn:microsoft.com/office/officeart/2005/8/layout/chevron2"/>
    <dgm:cxn modelId="{69DE2781-6701-4754-A300-D51952CC0813}" type="presParOf" srcId="{7B8298E7-27C8-471A-A24A-69F5B12E6A42}" destId="{DE36CF4C-FF6E-41E0-B3DD-49D2411C1F55}" srcOrd="0" destOrd="0" presId="urn:microsoft.com/office/officeart/2005/8/layout/chevron2"/>
    <dgm:cxn modelId="{809AF86C-3EEA-4AF4-8225-E5D3CB439205}" type="presParOf" srcId="{7B8298E7-27C8-471A-A24A-69F5B12E6A42}" destId="{D8D3C0B5-DBD9-40F4-BC54-E8A709750203}" srcOrd="1" destOrd="0" presId="urn:microsoft.com/office/officeart/2005/8/layout/chevron2"/>
    <dgm:cxn modelId="{F57F48D7-3A86-4010-9FA8-40EE8A2C5366}" type="presParOf" srcId="{EC628620-0162-49BD-ADBA-3AB3E01749E5}" destId="{E8D17F80-D91F-408E-9A4E-019BD007E524}" srcOrd="1" destOrd="0" presId="urn:microsoft.com/office/officeart/2005/8/layout/chevron2"/>
    <dgm:cxn modelId="{D7FA806E-41F5-43E4-A587-5BC919178E0E}" type="presParOf" srcId="{EC628620-0162-49BD-ADBA-3AB3E01749E5}" destId="{264E9F8C-EBD3-47D4-8FCF-76532BD5D23A}" srcOrd="2" destOrd="0" presId="urn:microsoft.com/office/officeart/2005/8/layout/chevron2"/>
    <dgm:cxn modelId="{CE7FEE66-DB0B-4D79-86B4-6E780222CB8F}" type="presParOf" srcId="{264E9F8C-EBD3-47D4-8FCF-76532BD5D23A}" destId="{7C6E7C9F-BB8B-4E0E-B831-44D50F35BD85}" srcOrd="0" destOrd="0" presId="urn:microsoft.com/office/officeart/2005/8/layout/chevron2"/>
    <dgm:cxn modelId="{D577AA1E-24E9-4A08-BD71-044F7B063C2C}" type="presParOf" srcId="{264E9F8C-EBD3-47D4-8FCF-76532BD5D23A}" destId="{C19F38FD-DBF2-4577-A563-002176A3C286}" srcOrd="1" destOrd="0" presId="urn:microsoft.com/office/officeart/2005/8/layout/chevron2"/>
    <dgm:cxn modelId="{2525BDE2-2788-415D-871C-D0F28CD19CF6}" type="presParOf" srcId="{EC628620-0162-49BD-ADBA-3AB3E01749E5}" destId="{1554F379-001B-4BDB-B5BD-000E7E1D19E8}" srcOrd="3" destOrd="0" presId="urn:microsoft.com/office/officeart/2005/8/layout/chevron2"/>
    <dgm:cxn modelId="{F2222F90-DD48-4126-AEDA-2E69290EB571}" type="presParOf" srcId="{EC628620-0162-49BD-ADBA-3AB3E01749E5}" destId="{2EA16FA1-B0A5-4E03-ACB0-6989C6D00485}" srcOrd="4" destOrd="0" presId="urn:microsoft.com/office/officeart/2005/8/layout/chevron2"/>
    <dgm:cxn modelId="{A001E3C3-E628-4979-BBBD-72A4C0A6C8CB}" type="presParOf" srcId="{2EA16FA1-B0A5-4E03-ACB0-6989C6D00485}" destId="{10859F26-B65B-483E-A46E-608BC3723465}" srcOrd="0" destOrd="0" presId="urn:microsoft.com/office/officeart/2005/8/layout/chevron2"/>
    <dgm:cxn modelId="{C4B9F5D7-6F98-48A0-9361-10F49F02CB4F}" type="presParOf" srcId="{2EA16FA1-B0A5-4E03-ACB0-6989C6D00485}" destId="{3C401157-D727-450C-BAB0-451F1FDBD0E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B08F3A-CCB9-41E8-8A0A-297759CF80E1}">
      <dsp:nvSpPr>
        <dsp:cNvPr id="0" name=""/>
        <dsp:cNvSpPr/>
      </dsp:nvSpPr>
      <dsp:spPr>
        <a:xfrm>
          <a:off x="0" y="4894553"/>
          <a:ext cx="10826166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CF3916-ED7F-44CC-B908-1BA22D4D8888}">
      <dsp:nvSpPr>
        <dsp:cNvPr id="0" name=""/>
        <dsp:cNvSpPr/>
      </dsp:nvSpPr>
      <dsp:spPr>
        <a:xfrm>
          <a:off x="0" y="3656436"/>
          <a:ext cx="10826166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DC7320-0D1C-42BD-A899-0511CFFB7D80}">
      <dsp:nvSpPr>
        <dsp:cNvPr id="0" name=""/>
        <dsp:cNvSpPr/>
      </dsp:nvSpPr>
      <dsp:spPr>
        <a:xfrm>
          <a:off x="0" y="2418318"/>
          <a:ext cx="10826166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EC4C2B-771F-4E81-8670-DDF16130F073}">
      <dsp:nvSpPr>
        <dsp:cNvPr id="0" name=""/>
        <dsp:cNvSpPr/>
      </dsp:nvSpPr>
      <dsp:spPr>
        <a:xfrm>
          <a:off x="0" y="1180201"/>
          <a:ext cx="10826166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A8565B-3DC6-4177-A49C-D72E5D33C662}">
      <dsp:nvSpPr>
        <dsp:cNvPr id="0" name=""/>
        <dsp:cNvSpPr/>
      </dsp:nvSpPr>
      <dsp:spPr>
        <a:xfrm>
          <a:off x="2783638" y="0"/>
          <a:ext cx="8011362" cy="1179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015" tIns="120015" rIns="120015" bIns="120015" numCol="1" spcCol="1270" anchor="b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300" kern="1200" dirty="0"/>
        </a:p>
      </dsp:txBody>
      <dsp:txXfrm>
        <a:off x="2783638" y="0"/>
        <a:ext cx="8011362" cy="1179159"/>
      </dsp:txXfrm>
    </dsp:sp>
    <dsp:sp modelId="{A1D2101E-B5C5-43AA-AF25-8EA6D06FBFA4}">
      <dsp:nvSpPr>
        <dsp:cNvPr id="0" name=""/>
        <dsp:cNvSpPr/>
      </dsp:nvSpPr>
      <dsp:spPr>
        <a:xfrm>
          <a:off x="0" y="1041"/>
          <a:ext cx="2814803" cy="1179159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120015" rIns="120015" bIns="120015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 dirty="0" err="1"/>
            <a:t>Bước</a:t>
          </a:r>
          <a:r>
            <a:rPr lang="en-US" sz="6300" kern="1200" dirty="0"/>
            <a:t> 1</a:t>
          </a:r>
        </a:p>
      </dsp:txBody>
      <dsp:txXfrm>
        <a:off x="57572" y="58613"/>
        <a:ext cx="2699659" cy="1121587"/>
      </dsp:txXfrm>
    </dsp:sp>
    <dsp:sp modelId="{E42F3788-1E49-44E9-8844-736FECB00D77}">
      <dsp:nvSpPr>
        <dsp:cNvPr id="0" name=""/>
        <dsp:cNvSpPr/>
      </dsp:nvSpPr>
      <dsp:spPr>
        <a:xfrm>
          <a:off x="2814803" y="1282917"/>
          <a:ext cx="8011362" cy="1179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 err="1">
              <a:latin typeface="FS Blonde Script" panose="03000503000000000000" pitchFamily="66" charset="0"/>
              <a:ea typeface="Arial" panose="020B0604020202020204" pitchFamily="34" charset="0"/>
              <a:cs typeface="Arial" panose="020B0604020202020204" pitchFamily="34" charset="0"/>
            </a:rPr>
            <a:t>Phân</a:t>
          </a:r>
          <a:r>
            <a:rPr lang="en-US" sz="4000" kern="1200" dirty="0">
              <a:latin typeface="FS Blonde Script" panose="03000503000000000000" pitchFamily="66" charset="0"/>
              <a:ea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kern="1200" dirty="0" err="1">
              <a:latin typeface="FS Blonde Script" panose="03000503000000000000" pitchFamily="66" charset="0"/>
              <a:ea typeface="Arial" panose="020B0604020202020204" pitchFamily="34" charset="0"/>
              <a:cs typeface="Arial" panose="020B0604020202020204" pitchFamily="34" charset="0"/>
            </a:rPr>
            <a:t>loại</a:t>
          </a:r>
          <a:r>
            <a:rPr lang="en-US" sz="4000" kern="1200" dirty="0">
              <a:latin typeface="FS Blonde Script" panose="03000503000000000000" pitchFamily="66" charset="0"/>
              <a:ea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kern="1200" dirty="0" err="1">
              <a:latin typeface="FS Blonde Script" panose="03000503000000000000" pitchFamily="66" charset="0"/>
              <a:ea typeface="Arial" panose="020B0604020202020204" pitchFamily="34" charset="0"/>
              <a:cs typeface="Arial" panose="020B0604020202020204" pitchFamily="34" charset="0"/>
            </a:rPr>
            <a:t>thực</a:t>
          </a:r>
          <a:r>
            <a:rPr lang="en-US" sz="4000" kern="1200" dirty="0">
              <a:latin typeface="FS Blonde Script" panose="03000503000000000000" pitchFamily="66" charset="0"/>
              <a:ea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kern="1200" dirty="0" err="1">
              <a:latin typeface="FS Blonde Script" panose="03000503000000000000" pitchFamily="66" charset="0"/>
              <a:ea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4000" kern="1200" dirty="0">
              <a:latin typeface="FS Blonde Script" panose="03000503000000000000" pitchFamily="66" charset="0"/>
              <a:ea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kern="1200" dirty="0" err="1">
              <a:latin typeface="FS Blonde Script" panose="03000503000000000000" pitchFamily="66" charset="0"/>
              <a:ea typeface="Arial" panose="020B0604020202020204" pitchFamily="34" charset="0"/>
              <a:cs typeface="Arial" panose="020B0604020202020204" pitchFamily="34" charset="0"/>
            </a:rPr>
            <a:t>theo</a:t>
          </a:r>
          <a:r>
            <a:rPr lang="en-US" sz="4000" kern="1200" dirty="0">
              <a:latin typeface="FS Blonde Script" panose="03000503000000000000" pitchFamily="66" charset="0"/>
              <a:ea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kern="1200" dirty="0" err="1">
              <a:latin typeface="FS Blonde Script" panose="03000503000000000000" pitchFamily="66" charset="0"/>
              <a:ea typeface="Arial" panose="020B0604020202020204" pitchFamily="34" charset="0"/>
              <a:cs typeface="Arial" panose="020B0604020202020204" pitchFamily="34" charset="0"/>
            </a:rPr>
            <a:t>nhóm</a:t>
          </a:r>
          <a:endParaRPr lang="en-US" sz="4000" kern="1200" dirty="0"/>
        </a:p>
      </dsp:txBody>
      <dsp:txXfrm>
        <a:off x="2814803" y="1282917"/>
        <a:ext cx="8011362" cy="1179159"/>
      </dsp:txXfrm>
    </dsp:sp>
    <dsp:sp modelId="{79736EF7-8447-4BEA-B308-048C951349ED}">
      <dsp:nvSpPr>
        <dsp:cNvPr id="0" name=""/>
        <dsp:cNvSpPr/>
      </dsp:nvSpPr>
      <dsp:spPr>
        <a:xfrm>
          <a:off x="0" y="1239158"/>
          <a:ext cx="2814803" cy="1179159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120015" rIns="120015" bIns="120015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 dirty="0" err="1"/>
            <a:t>Bước</a:t>
          </a:r>
          <a:r>
            <a:rPr lang="en-US" sz="6300" kern="1200" dirty="0"/>
            <a:t> 2</a:t>
          </a:r>
        </a:p>
      </dsp:txBody>
      <dsp:txXfrm>
        <a:off x="57572" y="1296730"/>
        <a:ext cx="2699659" cy="1121587"/>
      </dsp:txXfrm>
    </dsp:sp>
    <dsp:sp modelId="{B6E60BB7-921F-47FC-B095-3CB13C6CE43E}">
      <dsp:nvSpPr>
        <dsp:cNvPr id="0" name=""/>
        <dsp:cNvSpPr/>
      </dsp:nvSpPr>
      <dsp:spPr>
        <a:xfrm>
          <a:off x="2814803" y="2477276"/>
          <a:ext cx="8011362" cy="1179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015" tIns="120015" rIns="120015" bIns="120015" numCol="1" spcCol="1270" anchor="b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300" kern="1200" dirty="0"/>
        </a:p>
      </dsp:txBody>
      <dsp:txXfrm>
        <a:off x="2814803" y="2477276"/>
        <a:ext cx="8011362" cy="1179159"/>
      </dsp:txXfrm>
    </dsp:sp>
    <dsp:sp modelId="{15D463F7-06D0-42B5-BBA8-95BA5AF7F256}">
      <dsp:nvSpPr>
        <dsp:cNvPr id="0" name=""/>
        <dsp:cNvSpPr/>
      </dsp:nvSpPr>
      <dsp:spPr>
        <a:xfrm>
          <a:off x="0" y="2477276"/>
          <a:ext cx="2814803" cy="1179159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120015" rIns="120015" bIns="120015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 dirty="0" err="1"/>
            <a:t>Bước</a:t>
          </a:r>
          <a:r>
            <a:rPr lang="en-US" sz="6300" kern="1200" dirty="0"/>
            <a:t> 3</a:t>
          </a:r>
        </a:p>
      </dsp:txBody>
      <dsp:txXfrm>
        <a:off x="57572" y="2534848"/>
        <a:ext cx="2699659" cy="1121587"/>
      </dsp:txXfrm>
    </dsp:sp>
    <dsp:sp modelId="{39BB0962-7923-4372-801B-5BBD82DA3201}">
      <dsp:nvSpPr>
        <dsp:cNvPr id="0" name=""/>
        <dsp:cNvSpPr/>
      </dsp:nvSpPr>
      <dsp:spPr>
        <a:xfrm>
          <a:off x="2814803" y="3484266"/>
          <a:ext cx="8011362" cy="1179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 err="1">
              <a:latin typeface="FS Blonde Script" panose="03000503000000000000" pitchFamily="66" charset="0"/>
              <a:cs typeface="Arial" panose="020B0604020202020204" pitchFamily="34" charset="0"/>
            </a:rPr>
            <a:t>Dán</a:t>
          </a:r>
          <a:r>
            <a:rPr lang="en-US" sz="4000" kern="1200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sz="4000" kern="1200" dirty="0" err="1">
              <a:latin typeface="FS Blonde Script" panose="03000503000000000000" pitchFamily="66" charset="0"/>
              <a:cs typeface="Arial" panose="020B0604020202020204" pitchFamily="34" charset="0"/>
            </a:rPr>
            <a:t>nhãn</a:t>
          </a:r>
          <a:r>
            <a:rPr lang="en-US" sz="4000" kern="1200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sz="4000" kern="1200" dirty="0" err="1">
              <a:latin typeface="FS Blonde Script" panose="03000503000000000000" pitchFamily="66" charset="0"/>
              <a:cs typeface="Arial" panose="020B0604020202020204" pitchFamily="34" charset="0"/>
            </a:rPr>
            <a:t>tên</a:t>
          </a:r>
          <a:r>
            <a:rPr lang="en-US" sz="4000" kern="1200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sz="4000" kern="1200" dirty="0" err="1">
              <a:latin typeface="FS Blonde Script" panose="03000503000000000000" pitchFamily="66" charset="0"/>
              <a:cs typeface="Arial" panose="020B0604020202020204" pitchFamily="34" charset="0"/>
            </a:rPr>
            <a:t>cho</a:t>
          </a:r>
          <a:r>
            <a:rPr lang="en-US" sz="4000" kern="1200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sz="4000" kern="1200" dirty="0" err="1">
              <a:latin typeface="FS Blonde Script" panose="03000503000000000000" pitchFamily="66" charset="0"/>
              <a:cs typeface="Arial" panose="020B0604020202020204" pitchFamily="34" charset="0"/>
            </a:rPr>
            <a:t>mẫu</a:t>
          </a:r>
          <a:r>
            <a:rPr lang="en-US" sz="4000" kern="1200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sz="4000" kern="1200" dirty="0" err="1">
              <a:latin typeface="FS Blonde Script" panose="03000503000000000000" pitchFamily="66" charset="0"/>
              <a:cs typeface="Arial" panose="020B0604020202020204" pitchFamily="34" charset="0"/>
            </a:rPr>
            <a:t>vật</a:t>
          </a:r>
          <a:r>
            <a:rPr lang="en-US" sz="4000" kern="1200" dirty="0">
              <a:latin typeface="FS Blonde Script" panose="03000503000000000000" pitchFamily="66" charset="0"/>
              <a:cs typeface="Arial" panose="020B0604020202020204" pitchFamily="34" charset="0"/>
            </a:rPr>
            <a:t>.</a:t>
          </a:r>
          <a:endParaRPr lang="en-US" sz="4000" kern="1200" dirty="0">
            <a:latin typeface="FS Blonde Script" panose="03000503000000000000" pitchFamily="66" charset="0"/>
          </a:endParaRPr>
        </a:p>
      </dsp:txBody>
      <dsp:txXfrm>
        <a:off x="2814803" y="3484266"/>
        <a:ext cx="8011362" cy="1179159"/>
      </dsp:txXfrm>
    </dsp:sp>
    <dsp:sp modelId="{6AF2FCB5-86F2-492B-A2A0-EE147F1026BC}">
      <dsp:nvSpPr>
        <dsp:cNvPr id="0" name=""/>
        <dsp:cNvSpPr/>
      </dsp:nvSpPr>
      <dsp:spPr>
        <a:xfrm>
          <a:off x="0" y="3715393"/>
          <a:ext cx="2814803" cy="1179159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120015" rIns="120015" bIns="120015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 dirty="0" err="1"/>
            <a:t>Bước</a:t>
          </a:r>
          <a:r>
            <a:rPr lang="en-US" sz="6300" kern="1200" dirty="0"/>
            <a:t> 4</a:t>
          </a:r>
        </a:p>
      </dsp:txBody>
      <dsp:txXfrm>
        <a:off x="57572" y="3772965"/>
        <a:ext cx="2699659" cy="11215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36CF4C-FF6E-41E0-B3DD-49D2411C1F55}">
      <dsp:nvSpPr>
        <dsp:cNvPr id="0" name=""/>
        <dsp:cNvSpPr/>
      </dsp:nvSpPr>
      <dsp:spPr>
        <a:xfrm rot="5400000">
          <a:off x="-380094" y="380848"/>
          <a:ext cx="2533963" cy="1773774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 err="1">
              <a:latin typeface="Arial" panose="020B0604020202020204" pitchFamily="34" charset="0"/>
              <a:cs typeface="Arial" panose="020B0604020202020204" pitchFamily="34" charset="0"/>
            </a:rPr>
            <a:t>Bước</a:t>
          </a:r>
          <a:r>
            <a:rPr lang="en-US" sz="4000" kern="1200" dirty="0">
              <a:latin typeface="Arial" panose="020B0604020202020204" pitchFamily="34" charset="0"/>
              <a:cs typeface="Arial" panose="020B0604020202020204" pitchFamily="34" charset="0"/>
            </a:rPr>
            <a:t> 1</a:t>
          </a:r>
          <a:endParaRPr lang="vi-VN" sz="4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887640"/>
        <a:ext cx="1773774" cy="760189"/>
      </dsp:txXfrm>
    </dsp:sp>
    <dsp:sp modelId="{D8D3C0B5-DBD9-40F4-BC54-E8A709750203}">
      <dsp:nvSpPr>
        <dsp:cNvPr id="0" name=""/>
        <dsp:cNvSpPr/>
      </dsp:nvSpPr>
      <dsp:spPr>
        <a:xfrm rot="5400000">
          <a:off x="4902344" y="-3127815"/>
          <a:ext cx="1647076" cy="790421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0" tIns="31750" rIns="31750" bIns="31750" numCol="1" spcCol="1270" anchor="ctr" anchorCtr="0">
          <a:noAutofit/>
        </a:bodyPr>
        <a:lstStyle/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000" kern="1200" dirty="0" err="1">
              <a:latin typeface="FS Blonde Script" panose="03000503000000000000" pitchFamily="66" charset="0"/>
              <a:cs typeface="Arial" panose="020B0604020202020204" pitchFamily="34" charset="0"/>
            </a:rPr>
            <a:t>Mỗi</a:t>
          </a:r>
          <a:r>
            <a:rPr lang="en-US" sz="5000" kern="1200" dirty="0">
              <a:latin typeface="FS Blonde Script" panose="03000503000000000000" pitchFamily="66" charset="0"/>
              <a:cs typeface="Arial" panose="020B0604020202020204" pitchFamily="34" charset="0"/>
            </a:rPr>
            <a:t> HS </a:t>
          </a:r>
          <a:r>
            <a:rPr lang="en-US" sz="5000" kern="1200" dirty="0" err="1">
              <a:latin typeface="FS Blonde Script" panose="03000503000000000000" pitchFamily="66" charset="0"/>
              <a:cs typeface="Arial" panose="020B0604020202020204" pitchFamily="34" charset="0"/>
            </a:rPr>
            <a:t>lựa</a:t>
          </a:r>
          <a:r>
            <a:rPr lang="en-US" sz="5000" kern="1200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sz="5000" kern="1200" dirty="0" err="1">
              <a:latin typeface="FS Blonde Script" panose="03000503000000000000" pitchFamily="66" charset="0"/>
              <a:cs typeface="Arial" panose="020B0604020202020204" pitchFamily="34" charset="0"/>
            </a:rPr>
            <a:t>chọn</a:t>
          </a:r>
          <a:r>
            <a:rPr lang="en-US" sz="5000" kern="1200" dirty="0">
              <a:latin typeface="FS Blonde Script" panose="03000503000000000000" pitchFamily="66" charset="0"/>
              <a:cs typeface="Arial" panose="020B0604020202020204" pitchFamily="34" charset="0"/>
            </a:rPr>
            <a:t> 1 </a:t>
          </a:r>
          <a:r>
            <a:rPr lang="en-US" sz="5000" kern="1200" dirty="0" err="1">
              <a:latin typeface="FS Blonde Script" panose="03000503000000000000" pitchFamily="66" charset="0"/>
              <a:cs typeface="Arial" panose="020B0604020202020204" pitchFamily="34" charset="0"/>
            </a:rPr>
            <a:t>thực</a:t>
          </a:r>
          <a:r>
            <a:rPr lang="en-US" sz="5000" kern="1200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sz="5000" kern="1200" dirty="0" err="1">
              <a:latin typeface="FS Blonde Script" panose="03000503000000000000" pitchFamily="66" charset="0"/>
              <a:cs typeface="Arial" panose="020B0604020202020204" pitchFamily="34" charset="0"/>
            </a:rPr>
            <a:t>vật</a:t>
          </a:r>
          <a:r>
            <a:rPr lang="en-US" sz="5000" kern="1200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sz="5000" kern="1200" dirty="0" err="1">
              <a:latin typeface="FS Blonde Script" panose="03000503000000000000" pitchFamily="66" charset="0"/>
              <a:cs typeface="Arial" panose="020B0604020202020204" pitchFamily="34" charset="0"/>
            </a:rPr>
            <a:t>bất</a:t>
          </a:r>
          <a:r>
            <a:rPr lang="en-US" sz="5000" kern="1200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sz="5000" kern="1200" dirty="0" err="1">
              <a:latin typeface="FS Blonde Script" panose="03000503000000000000" pitchFamily="66" charset="0"/>
              <a:cs typeface="Arial" panose="020B0604020202020204" pitchFamily="34" charset="0"/>
            </a:rPr>
            <a:t>kì</a:t>
          </a:r>
          <a:endParaRPr lang="vi-VN" sz="5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773774" y="81159"/>
        <a:ext cx="7823812" cy="1486268"/>
      </dsp:txXfrm>
    </dsp:sp>
    <dsp:sp modelId="{7C6E7C9F-BB8B-4E0E-B831-44D50F35BD85}">
      <dsp:nvSpPr>
        <dsp:cNvPr id="0" name=""/>
        <dsp:cNvSpPr/>
      </dsp:nvSpPr>
      <dsp:spPr>
        <a:xfrm rot="5400000">
          <a:off x="-380094" y="2727011"/>
          <a:ext cx="2533963" cy="1773774"/>
        </a:xfrm>
        <a:prstGeom prst="chevron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 err="1">
              <a:latin typeface="Arial" panose="020B0604020202020204" pitchFamily="34" charset="0"/>
              <a:cs typeface="Arial" panose="020B0604020202020204" pitchFamily="34" charset="0"/>
            </a:rPr>
            <a:t>Bước</a:t>
          </a:r>
          <a:r>
            <a:rPr lang="en-US" sz="4000" kern="1200" dirty="0">
              <a:latin typeface="Arial" panose="020B0604020202020204" pitchFamily="34" charset="0"/>
              <a:cs typeface="Arial" panose="020B0604020202020204" pitchFamily="34" charset="0"/>
            </a:rPr>
            <a:t> 2</a:t>
          </a:r>
          <a:endParaRPr lang="vi-VN" sz="4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3233803"/>
        <a:ext cx="1773774" cy="760189"/>
      </dsp:txXfrm>
    </dsp:sp>
    <dsp:sp modelId="{C19F38FD-DBF2-4577-A563-002176A3C286}">
      <dsp:nvSpPr>
        <dsp:cNvPr id="0" name=""/>
        <dsp:cNvSpPr/>
      </dsp:nvSpPr>
      <dsp:spPr>
        <a:xfrm rot="5400000">
          <a:off x="4902344" y="-781653"/>
          <a:ext cx="1647076" cy="790421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0" tIns="31750" rIns="31750" bIns="31750" numCol="1" spcCol="1270" anchor="ctr" anchorCtr="0">
          <a:noAutofit/>
        </a:bodyPr>
        <a:lstStyle/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000" kern="1200" dirty="0">
              <a:latin typeface="FS Blonde Script" panose="03000503000000000000" pitchFamily="66" charset="0"/>
              <a:cs typeface="Arial" panose="020B0604020202020204" pitchFamily="34" charset="0"/>
            </a:rPr>
            <a:t>Thu </a:t>
          </a:r>
          <a:r>
            <a:rPr lang="en-US" sz="5000" kern="1200" dirty="0" err="1">
              <a:latin typeface="FS Blonde Script" panose="03000503000000000000" pitchFamily="66" charset="0"/>
              <a:cs typeface="Arial" panose="020B0604020202020204" pitchFamily="34" charset="0"/>
            </a:rPr>
            <a:t>mẫu</a:t>
          </a:r>
          <a:r>
            <a:rPr lang="en-US" sz="5000" kern="1200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sz="5000" kern="1200" dirty="0" err="1">
              <a:latin typeface="FS Blonde Script" panose="03000503000000000000" pitchFamily="66" charset="0"/>
              <a:cs typeface="Arial" panose="020B0604020202020204" pitchFamily="34" charset="0"/>
            </a:rPr>
            <a:t>vật</a:t>
          </a:r>
          <a:r>
            <a:rPr lang="en-US" sz="5000" kern="1200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sz="5000" kern="1200" dirty="0" err="1">
              <a:latin typeface="FS Blonde Script" panose="03000503000000000000" pitchFamily="66" charset="0"/>
              <a:cs typeface="Arial" panose="020B0604020202020204" pitchFamily="34" charset="0"/>
            </a:rPr>
            <a:t>và</a:t>
          </a:r>
          <a:r>
            <a:rPr lang="en-US" sz="5000" kern="1200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sz="5000" kern="1200" dirty="0" err="1">
              <a:latin typeface="FS Blonde Script" panose="03000503000000000000" pitchFamily="66" charset="0"/>
              <a:cs typeface="Arial" panose="020B0604020202020204" pitchFamily="34" charset="0"/>
            </a:rPr>
            <a:t>ép</a:t>
          </a:r>
          <a:r>
            <a:rPr lang="en-US" sz="5000" kern="1200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sz="5000" kern="1200" dirty="0" err="1">
              <a:latin typeface="FS Blonde Script" panose="03000503000000000000" pitchFamily="66" charset="0"/>
              <a:cs typeface="Arial" panose="020B0604020202020204" pitchFamily="34" charset="0"/>
            </a:rPr>
            <a:t>khô</a:t>
          </a:r>
          <a:endParaRPr lang="vi-VN" sz="5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773774" y="2427321"/>
        <a:ext cx="7823812" cy="1486268"/>
      </dsp:txXfrm>
    </dsp:sp>
    <dsp:sp modelId="{10859F26-B65B-483E-A46E-608BC3723465}">
      <dsp:nvSpPr>
        <dsp:cNvPr id="0" name=""/>
        <dsp:cNvSpPr/>
      </dsp:nvSpPr>
      <dsp:spPr>
        <a:xfrm rot="5400000">
          <a:off x="-380094" y="5073173"/>
          <a:ext cx="2533963" cy="1773774"/>
        </a:xfrm>
        <a:prstGeom prst="chevron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 err="1">
              <a:latin typeface="Arial" panose="020B0604020202020204" pitchFamily="34" charset="0"/>
              <a:cs typeface="Arial" panose="020B0604020202020204" pitchFamily="34" charset="0"/>
            </a:rPr>
            <a:t>Bước</a:t>
          </a:r>
          <a:r>
            <a:rPr lang="en-US" sz="4000" kern="1200" dirty="0">
              <a:latin typeface="Arial" panose="020B0604020202020204" pitchFamily="34" charset="0"/>
              <a:cs typeface="Arial" panose="020B0604020202020204" pitchFamily="34" charset="0"/>
            </a:rPr>
            <a:t> 3</a:t>
          </a:r>
          <a:endParaRPr lang="vi-VN" sz="4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5579965"/>
        <a:ext cx="1773774" cy="760189"/>
      </dsp:txXfrm>
    </dsp:sp>
    <dsp:sp modelId="{3C401157-D727-450C-BAB0-451F1FDBD0E2}">
      <dsp:nvSpPr>
        <dsp:cNvPr id="0" name=""/>
        <dsp:cNvSpPr/>
      </dsp:nvSpPr>
      <dsp:spPr>
        <a:xfrm rot="5400000">
          <a:off x="4902344" y="1564508"/>
          <a:ext cx="1647076" cy="790421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0" tIns="31750" rIns="31750" bIns="31750" numCol="1" spcCol="1270" anchor="ctr" anchorCtr="0">
          <a:noAutofit/>
        </a:bodyPr>
        <a:lstStyle/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000" kern="1200" dirty="0" err="1">
              <a:latin typeface="FS Blonde Script" panose="03000503000000000000" pitchFamily="66" charset="0"/>
              <a:cs typeface="Arial" panose="020B0604020202020204" pitchFamily="34" charset="0"/>
            </a:rPr>
            <a:t>Gắn</a:t>
          </a:r>
          <a:r>
            <a:rPr lang="en-US" sz="5000" kern="1200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sz="5000" kern="1200" dirty="0" err="1">
              <a:latin typeface="FS Blonde Script" panose="03000503000000000000" pitchFamily="66" charset="0"/>
              <a:cs typeface="Arial" panose="020B0604020202020204" pitchFamily="34" charset="0"/>
            </a:rPr>
            <a:t>lên</a:t>
          </a:r>
          <a:r>
            <a:rPr lang="en-US" sz="5000" kern="1200" dirty="0">
              <a:latin typeface="FS Blonde Script" panose="03000503000000000000" pitchFamily="66" charset="0"/>
              <a:cs typeface="Arial" panose="020B0604020202020204" pitchFamily="34" charset="0"/>
            </a:rPr>
            <a:t> PHT </a:t>
          </a:r>
          <a:r>
            <a:rPr lang="en-US" sz="5000" kern="1200" dirty="0" err="1">
              <a:latin typeface="FS Blonde Script" panose="03000503000000000000" pitchFamily="66" charset="0"/>
              <a:cs typeface="Arial" panose="020B0604020202020204" pitchFamily="34" charset="0"/>
            </a:rPr>
            <a:t>làm</a:t>
          </a:r>
          <a:r>
            <a:rPr lang="en-US" sz="5000" kern="1200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sz="5000" kern="1200" dirty="0" err="1">
              <a:latin typeface="FS Blonde Script" panose="03000503000000000000" pitchFamily="66" charset="0"/>
              <a:cs typeface="Arial" panose="020B0604020202020204" pitchFamily="34" charset="0"/>
            </a:rPr>
            <a:t>tiêu</a:t>
          </a:r>
          <a:r>
            <a:rPr lang="en-US" sz="5000" kern="1200" dirty="0">
              <a:latin typeface="FS Blonde Script" panose="03000503000000000000" pitchFamily="66" charset="0"/>
              <a:cs typeface="Arial" panose="020B0604020202020204" pitchFamily="34" charset="0"/>
            </a:rPr>
            <a:t> </a:t>
          </a:r>
          <a:r>
            <a:rPr lang="en-US" sz="5000" kern="1200" dirty="0" err="1">
              <a:latin typeface="FS Blonde Script" panose="03000503000000000000" pitchFamily="66" charset="0"/>
              <a:cs typeface="Arial" panose="020B0604020202020204" pitchFamily="34" charset="0"/>
            </a:rPr>
            <a:t>bản</a:t>
          </a:r>
          <a:r>
            <a:rPr lang="en-US" sz="5000" kern="1200" dirty="0">
              <a:latin typeface="FS Blonde Script" panose="03000503000000000000" pitchFamily="66" charset="0"/>
              <a:cs typeface="Arial" panose="020B0604020202020204" pitchFamily="34" charset="0"/>
            </a:rPr>
            <a:t>.</a:t>
          </a:r>
          <a:endParaRPr lang="vi-VN" sz="5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773774" y="4773482"/>
        <a:ext cx="7823812" cy="14862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4A0F1-DED7-492E-B810-37E50B91B2ED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2E8091-6CF8-441A-A12B-4D9A35445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322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E8091-6CF8-441A-A12B-4D9A354453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654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E8091-6CF8-441A-A12B-4D9A354453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518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vi-VN" sz="1200" dirty="0">
                <a:latin typeface="Arial" panose="020B0604020202020204" pitchFamily="34" charset="0"/>
                <a:cs typeface="Arial" panose="020B0604020202020204" pitchFamily="34" charset="0"/>
              </a:rPr>
              <a:t>GV chia lớp thành các nhóm (4 – 6 HS/ 1 nhóm).</a:t>
            </a:r>
          </a:p>
          <a:p>
            <a:pPr marL="342900" indent="-342900">
              <a:buFontTx/>
              <a:buChar char="-"/>
            </a:pPr>
            <a:r>
              <a:rPr lang="vi-VN" sz="1200" dirty="0">
                <a:latin typeface="Arial" panose="020B0604020202020204" pitchFamily="34" charset="0"/>
                <a:cs typeface="Arial" panose="020B0604020202020204" pitchFamily="34" charset="0"/>
              </a:rPr>
              <a:t>GV giao cho các nhóm mẫu vật, yêu cầu các nhóm phân loại và gắn mẫu vật vào PHT tương ứng. Trong 10 phút.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1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Các nhóm HS dán nhãn, gắn lên vị trí tương ứng trên PHT.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E8091-6CF8-441A-A12B-4D9A354453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259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5.png"/><Relationship Id="rId4" Type="http://schemas.openxmlformats.org/officeDocument/2006/relationships/image" Target="../media/image8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svg"/><Relationship Id="rId18" Type="http://schemas.openxmlformats.org/officeDocument/2006/relationships/image" Target="../media/image113.png"/><Relationship Id="rId3" Type="http://schemas.openxmlformats.org/officeDocument/2006/relationships/image" Target="../media/image98.svg"/><Relationship Id="rId21" Type="http://schemas.openxmlformats.org/officeDocument/2006/relationships/image" Target="../media/image116.svg"/><Relationship Id="rId7" Type="http://schemas.openxmlformats.org/officeDocument/2006/relationships/image" Target="../media/image102.svg"/><Relationship Id="rId12" Type="http://schemas.openxmlformats.org/officeDocument/2006/relationships/image" Target="../media/image107.png"/><Relationship Id="rId17" Type="http://schemas.openxmlformats.org/officeDocument/2006/relationships/image" Target="../media/image112.svg"/><Relationship Id="rId2" Type="http://schemas.openxmlformats.org/officeDocument/2006/relationships/image" Target="../media/image97.png"/><Relationship Id="rId16" Type="http://schemas.openxmlformats.org/officeDocument/2006/relationships/image" Target="../media/image111.png"/><Relationship Id="rId20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106.svg"/><Relationship Id="rId5" Type="http://schemas.openxmlformats.org/officeDocument/2006/relationships/image" Target="../media/image100.svg"/><Relationship Id="rId15" Type="http://schemas.openxmlformats.org/officeDocument/2006/relationships/image" Target="../media/image110.svg"/><Relationship Id="rId10" Type="http://schemas.openxmlformats.org/officeDocument/2006/relationships/image" Target="../media/image105.png"/><Relationship Id="rId19" Type="http://schemas.openxmlformats.org/officeDocument/2006/relationships/image" Target="../media/image114.svg"/><Relationship Id="rId4" Type="http://schemas.openxmlformats.org/officeDocument/2006/relationships/image" Target="../media/image99.png"/><Relationship Id="rId9" Type="http://schemas.openxmlformats.org/officeDocument/2006/relationships/image" Target="../media/image104.svg"/><Relationship Id="rId14" Type="http://schemas.openxmlformats.org/officeDocument/2006/relationships/image" Target="../media/image10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18" Type="http://schemas.openxmlformats.org/officeDocument/2006/relationships/image" Target="../media/image29.png"/><Relationship Id="rId3" Type="http://schemas.openxmlformats.org/officeDocument/2006/relationships/image" Target="../media/image14.svg"/><Relationship Id="rId21" Type="http://schemas.openxmlformats.org/officeDocument/2006/relationships/image" Target="../media/image32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17" Type="http://schemas.openxmlformats.org/officeDocument/2006/relationships/image" Target="../media/image28.svg"/><Relationship Id="rId25" Type="http://schemas.openxmlformats.org/officeDocument/2006/relationships/image" Target="../media/image36.sv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24" Type="http://schemas.openxmlformats.org/officeDocument/2006/relationships/image" Target="../media/image35.png"/><Relationship Id="rId5" Type="http://schemas.openxmlformats.org/officeDocument/2006/relationships/image" Target="../media/image16.svg"/><Relationship Id="rId15" Type="http://schemas.openxmlformats.org/officeDocument/2006/relationships/image" Target="../media/image26.svg"/><Relationship Id="rId23" Type="http://schemas.openxmlformats.org/officeDocument/2006/relationships/image" Target="../media/image34.svg"/><Relationship Id="rId10" Type="http://schemas.openxmlformats.org/officeDocument/2006/relationships/image" Target="../media/image21.png"/><Relationship Id="rId19" Type="http://schemas.openxmlformats.org/officeDocument/2006/relationships/image" Target="../media/image30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Relationship Id="rId22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4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video" Target="../media/media1.mp4"/><Relationship Id="rId16" Type="http://schemas.openxmlformats.org/officeDocument/2006/relationships/image" Target="../media/image49.png"/><Relationship Id="rId20" Type="http://schemas.openxmlformats.org/officeDocument/2006/relationships/image" Target="../media/image53.svg"/><Relationship Id="rId1" Type="http://schemas.microsoft.com/office/2007/relationships/media" Target="../media/media1.mp4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sv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12" Type="http://schemas.openxmlformats.org/officeDocument/2006/relationships/image" Target="../media/image66.png"/><Relationship Id="rId17" Type="http://schemas.openxmlformats.org/officeDocument/2006/relationships/image" Target="../media/image71.svg"/><Relationship Id="rId2" Type="http://schemas.openxmlformats.org/officeDocument/2006/relationships/image" Target="../media/image56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5" Type="http://schemas.openxmlformats.org/officeDocument/2006/relationships/image" Target="../media/image59.svg"/><Relationship Id="rId15" Type="http://schemas.openxmlformats.org/officeDocument/2006/relationships/image" Target="../media/image69.sv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svg"/><Relationship Id="rId1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2.png"/><Relationship Id="rId18" Type="http://schemas.openxmlformats.org/officeDocument/2006/relationships/image" Target="../media/image85.png"/><Relationship Id="rId3" Type="http://schemas.openxmlformats.org/officeDocument/2006/relationships/image" Target="../media/image73.png"/><Relationship Id="rId7" Type="http://schemas.openxmlformats.org/officeDocument/2006/relationships/image" Target="../media/image77.svg"/><Relationship Id="rId12" Type="http://schemas.openxmlformats.org/officeDocument/2006/relationships/oleObject" Target="../embeddings/oleObject1.bin"/><Relationship Id="rId17" Type="http://schemas.openxmlformats.org/officeDocument/2006/relationships/oleObject" Target="../embeddings/oleObject3.bin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81.svg"/><Relationship Id="rId5" Type="http://schemas.openxmlformats.org/officeDocument/2006/relationships/image" Target="../media/image75.svg"/><Relationship Id="rId15" Type="http://schemas.openxmlformats.org/officeDocument/2006/relationships/image" Target="../media/image83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svg"/><Relationship Id="rId1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sv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svg"/><Relationship Id="rId4" Type="http://schemas.openxmlformats.org/officeDocument/2006/relationships/image" Target="../media/image87.svg"/><Relationship Id="rId9" Type="http://schemas.openxmlformats.org/officeDocument/2006/relationships/image" Target="../media/image9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795695"/>
            <a:ext cx="18288000" cy="2491305"/>
          </a:xfrm>
          <a:prstGeom prst="rect">
            <a:avLst/>
          </a:prstGeom>
          <a:solidFill>
            <a:srgbClr val="EDECED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66894" y="3343126"/>
            <a:ext cx="3359731" cy="50487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29593" y="1425066"/>
            <a:ext cx="3537300" cy="56391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49557" y="4906940"/>
            <a:ext cx="5729260" cy="461465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318342">
            <a:off x="4887162" y="-403216"/>
            <a:ext cx="4828443" cy="158021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822183">
            <a:off x="15984458" y="6919532"/>
            <a:ext cx="3593022" cy="13653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2E51572-3A25-4657-AD09-9FC460956CD1}"/>
              </a:ext>
            </a:extLst>
          </p:cNvPr>
          <p:cNvSpPr/>
          <p:nvPr/>
        </p:nvSpPr>
        <p:spPr>
          <a:xfrm>
            <a:off x="8126625" y="3128268"/>
            <a:ext cx="986733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FS Blonde Script" panose="03000503000000000000" pitchFamily="66" charset="0"/>
              </a:rPr>
              <a:t>Tiết: 38,39. BÀI </a:t>
            </a:r>
            <a:r>
              <a:rPr lang="en-US" sz="8000" b="1" dirty="0">
                <a:solidFill>
                  <a:srgbClr val="0070C0"/>
                </a:solidFill>
                <a:latin typeface="FS Blonde Script" panose="03000503000000000000" pitchFamily="66" charset="0"/>
              </a:rPr>
              <a:t>30: </a:t>
            </a:r>
            <a:r>
              <a:rPr lang="en-US" sz="8000" b="1" dirty="0">
                <a:solidFill>
                  <a:srgbClr val="FF0000"/>
                </a:solidFill>
                <a:latin typeface="FS Blonde Script" panose="03000503000000000000" pitchFamily="66" charset="0"/>
              </a:rPr>
              <a:t>THỰC HÀNH PHÂN LOẠI THỰC VẬT</a:t>
            </a:r>
            <a:endParaRPr lang="vi-VN" sz="8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A4C92D8-DB42-48C7-B551-5AE518CBA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631" y="1368740"/>
            <a:ext cx="14298583" cy="8349330"/>
          </a:xfrm>
          <a:prstGeom prst="rect">
            <a:avLst/>
          </a:prstGeom>
        </p:spPr>
      </p:pic>
      <p:sp>
        <p:nvSpPr>
          <p:cNvPr id="3" name="Text Box 143">
            <a:extLst>
              <a:ext uri="{FF2B5EF4-FFF2-40B4-BE49-F238E27FC236}">
                <a16:creationId xmlns:a16="http://schemas.microsoft.com/office/drawing/2014/main" id="{A363AA5C-1362-4721-ADF2-9AE8DB95B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805" y="1393772"/>
            <a:ext cx="205740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500" dirty="0">
                <a:latin typeface="FS Blonde Script" panose="03000503000000000000" pitchFamily="66" charset="0"/>
              </a:rPr>
              <a:t>a)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Có</a:t>
            </a:r>
            <a:r>
              <a:rPr lang="en-US" altLang="en-US" sz="3500" dirty="0">
                <a:latin typeface="FS Blonde Script" panose="03000503000000000000" pitchFamily="66" charset="0"/>
              </a:rPr>
              <a:t>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bào</a:t>
            </a:r>
            <a:r>
              <a:rPr lang="en-US" altLang="en-US" sz="3500" dirty="0">
                <a:latin typeface="FS Blonde Script" panose="03000503000000000000" pitchFamily="66" charset="0"/>
              </a:rPr>
              <a:t>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tử</a:t>
            </a:r>
            <a:endParaRPr lang="en-US" altLang="en-US" sz="3500" dirty="0">
              <a:latin typeface="FS Blonde Script" panose="03000503000000000000" pitchFamily="66" charset="0"/>
            </a:endParaRPr>
          </a:p>
        </p:txBody>
      </p:sp>
      <p:sp>
        <p:nvSpPr>
          <p:cNvPr id="11" name="Text Box 144">
            <a:extLst>
              <a:ext uri="{FF2B5EF4-FFF2-40B4-BE49-F238E27FC236}">
                <a16:creationId xmlns:a16="http://schemas.microsoft.com/office/drawing/2014/main" id="{7067D06C-94E1-43B3-9E22-DF526C784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944" y="4179103"/>
            <a:ext cx="1843088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500" dirty="0">
                <a:latin typeface="FS Blonde Script" panose="03000503000000000000" pitchFamily="66" charset="0"/>
              </a:rPr>
              <a:t>d)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Có</a:t>
            </a:r>
            <a:r>
              <a:rPr lang="en-US" altLang="en-US" sz="3500" dirty="0">
                <a:latin typeface="FS Blonde Script" panose="03000503000000000000" pitchFamily="66" charset="0"/>
              </a:rPr>
              <a:t>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hạt</a:t>
            </a:r>
            <a:endParaRPr lang="en-US" altLang="en-US" sz="3500" dirty="0">
              <a:latin typeface="FS Blonde Script" panose="03000503000000000000" pitchFamily="66" charset="0"/>
            </a:endParaRPr>
          </a:p>
        </p:txBody>
      </p:sp>
      <p:sp>
        <p:nvSpPr>
          <p:cNvPr id="13" name="Text Box 145">
            <a:extLst>
              <a:ext uri="{FF2B5EF4-FFF2-40B4-BE49-F238E27FC236}">
                <a16:creationId xmlns:a16="http://schemas.microsoft.com/office/drawing/2014/main" id="{E5CB2676-9F98-4E45-BE7A-54DD237C3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018" y="3224889"/>
            <a:ext cx="213360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500" dirty="0">
                <a:latin typeface="FS Blonde Script" panose="03000503000000000000" pitchFamily="66" charset="0"/>
              </a:rPr>
              <a:t>c)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Có</a:t>
            </a:r>
            <a:r>
              <a:rPr lang="en-US" altLang="en-US" sz="3500" dirty="0">
                <a:latin typeface="FS Blonde Script" panose="03000503000000000000" pitchFamily="66" charset="0"/>
              </a:rPr>
              <a:t>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nón</a:t>
            </a:r>
            <a:endParaRPr lang="en-US" altLang="en-US" sz="3500" dirty="0">
              <a:latin typeface="FS Blonde Script" panose="03000503000000000000" pitchFamily="66" charset="0"/>
            </a:endParaRPr>
          </a:p>
        </p:txBody>
      </p:sp>
      <p:sp>
        <p:nvSpPr>
          <p:cNvPr id="14" name="Text Box 146">
            <a:extLst>
              <a:ext uri="{FF2B5EF4-FFF2-40B4-BE49-F238E27FC236}">
                <a16:creationId xmlns:a16="http://schemas.microsoft.com/office/drawing/2014/main" id="{20911306-3E7A-47A8-AF3A-E1ECB1720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018" y="2383701"/>
            <a:ext cx="2428875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500" dirty="0">
                <a:latin typeface="FS Blonde Script" panose="03000503000000000000" pitchFamily="66" charset="0"/>
              </a:rPr>
              <a:t>b)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Có</a:t>
            </a:r>
            <a:r>
              <a:rPr lang="en-US" altLang="en-US" sz="3500" dirty="0">
                <a:latin typeface="FS Blonde Script" panose="03000503000000000000" pitchFamily="66" charset="0"/>
              </a:rPr>
              <a:t>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hoa</a:t>
            </a:r>
            <a:r>
              <a:rPr lang="en-US" altLang="en-US" sz="3500" dirty="0">
                <a:latin typeface="FS Blonde Script" panose="03000503000000000000" pitchFamily="66" charset="0"/>
              </a:rPr>
              <a:t>,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quả</a:t>
            </a:r>
            <a:endParaRPr lang="en-US" altLang="en-US" sz="3500" dirty="0">
              <a:latin typeface="FS Blonde Script" panose="03000503000000000000" pitchFamily="66" charset="0"/>
            </a:endParaRPr>
          </a:p>
        </p:txBody>
      </p:sp>
      <p:sp>
        <p:nvSpPr>
          <p:cNvPr id="15" name="Text Box 147">
            <a:extLst>
              <a:ext uri="{FF2B5EF4-FFF2-40B4-BE49-F238E27FC236}">
                <a16:creationId xmlns:a16="http://schemas.microsoft.com/office/drawing/2014/main" id="{8CC334DD-1BDB-4D5C-BCFC-3FD46320D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21" y="5293121"/>
            <a:ext cx="391019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500" dirty="0">
                <a:latin typeface="FS Blonde Script" panose="03000503000000000000" pitchFamily="66" charset="0"/>
              </a:rPr>
              <a:t>e)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Rễ</a:t>
            </a:r>
            <a:r>
              <a:rPr lang="en-US" altLang="en-US" sz="3500" dirty="0">
                <a:latin typeface="FS Blonde Script" panose="03000503000000000000" pitchFamily="66" charset="0"/>
              </a:rPr>
              <a:t>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thật</a:t>
            </a:r>
            <a:r>
              <a:rPr lang="en-US" altLang="en-US" sz="3500" dirty="0">
                <a:latin typeface="FS Blonde Script" panose="03000503000000000000" pitchFamily="66" charset="0"/>
              </a:rPr>
              <a:t>,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lá</a:t>
            </a:r>
            <a:r>
              <a:rPr lang="en-US" altLang="en-US" sz="3500" dirty="0">
                <a:latin typeface="FS Blonde Script" panose="03000503000000000000" pitchFamily="66" charset="0"/>
              </a:rPr>
              <a:t>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đa</a:t>
            </a:r>
            <a:r>
              <a:rPr lang="en-US" altLang="en-US" sz="3500" dirty="0">
                <a:latin typeface="FS Blonde Script" panose="03000503000000000000" pitchFamily="66" charset="0"/>
              </a:rPr>
              <a:t>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dạng</a:t>
            </a:r>
            <a:r>
              <a:rPr lang="en-US" altLang="en-US" sz="3500" dirty="0">
                <a:latin typeface="FS Blonde Script" panose="03000503000000000000" pitchFamily="66" charset="0"/>
              </a:rPr>
              <a:t>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sống</a:t>
            </a:r>
            <a:r>
              <a:rPr lang="en-US" altLang="en-US" sz="3500" dirty="0">
                <a:latin typeface="FS Blonde Script" panose="03000503000000000000" pitchFamily="66" charset="0"/>
              </a:rPr>
              <a:t> ở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các</a:t>
            </a:r>
            <a:r>
              <a:rPr lang="en-US" altLang="en-US" sz="3500" dirty="0">
                <a:latin typeface="FS Blonde Script" panose="03000503000000000000" pitchFamily="66" charset="0"/>
              </a:rPr>
              <a:t>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nơi</a:t>
            </a:r>
            <a:r>
              <a:rPr lang="en-US" altLang="en-US" sz="3500" dirty="0">
                <a:latin typeface="FS Blonde Script" panose="03000503000000000000" pitchFamily="66" charset="0"/>
              </a:rPr>
              <a:t>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khác</a:t>
            </a:r>
            <a:r>
              <a:rPr lang="en-US" altLang="en-US" sz="3500" dirty="0">
                <a:latin typeface="FS Blonde Script" panose="03000503000000000000" pitchFamily="66" charset="0"/>
              </a:rPr>
              <a:t>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nhau</a:t>
            </a:r>
            <a:endParaRPr lang="en-US" altLang="en-US" sz="3500" dirty="0">
              <a:latin typeface="FS Blonde Script" panose="03000503000000000000" pitchFamily="66" charset="0"/>
            </a:endParaRPr>
          </a:p>
        </p:txBody>
      </p:sp>
      <p:sp>
        <p:nvSpPr>
          <p:cNvPr id="16" name="Text Box 148">
            <a:extLst>
              <a:ext uri="{FF2B5EF4-FFF2-40B4-BE49-F238E27FC236}">
                <a16:creationId xmlns:a16="http://schemas.microsoft.com/office/drawing/2014/main" id="{3BE25997-26D8-482C-8D51-9D7AB18FE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37" y="7024591"/>
            <a:ext cx="3809999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500" dirty="0">
                <a:latin typeface="FS Blonde Script" panose="03000503000000000000" pitchFamily="66" charset="0"/>
              </a:rPr>
              <a:t>f) 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Rễ</a:t>
            </a:r>
            <a:r>
              <a:rPr lang="en-US" altLang="en-US" sz="3500" dirty="0">
                <a:latin typeface="FS Blonde Script" panose="03000503000000000000" pitchFamily="66" charset="0"/>
              </a:rPr>
              <a:t>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giả</a:t>
            </a:r>
            <a:r>
              <a:rPr lang="en-US" altLang="en-US" sz="3500" dirty="0">
                <a:latin typeface="FS Blonde Script" panose="03000503000000000000" pitchFamily="66" charset="0"/>
              </a:rPr>
              <a:t>,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có</a:t>
            </a:r>
            <a:r>
              <a:rPr lang="en-US" altLang="en-US" sz="3500" dirty="0">
                <a:latin typeface="FS Blonde Script" panose="03000503000000000000" pitchFamily="66" charset="0"/>
              </a:rPr>
              <a:t>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bào</a:t>
            </a:r>
            <a:r>
              <a:rPr lang="en-US" altLang="en-US" sz="3500" dirty="0">
                <a:latin typeface="FS Blonde Script" panose="03000503000000000000" pitchFamily="66" charset="0"/>
              </a:rPr>
              <a:t>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tử</a:t>
            </a:r>
            <a:r>
              <a:rPr lang="en-US" altLang="en-US" sz="3500" dirty="0">
                <a:latin typeface="FS Blonde Script" panose="03000503000000000000" pitchFamily="66" charset="0"/>
              </a:rPr>
              <a:t>;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sống</a:t>
            </a:r>
            <a:r>
              <a:rPr lang="en-US" altLang="en-US" sz="3500" dirty="0">
                <a:latin typeface="FS Blonde Script" panose="03000503000000000000" pitchFamily="66" charset="0"/>
              </a:rPr>
              <a:t>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nơi</a:t>
            </a:r>
            <a:r>
              <a:rPr lang="en-US" altLang="en-US" sz="3500" dirty="0">
                <a:latin typeface="FS Blonde Script" panose="03000503000000000000" pitchFamily="66" charset="0"/>
              </a:rPr>
              <a:t>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ẩm</a:t>
            </a:r>
            <a:r>
              <a:rPr lang="en-US" altLang="en-US" sz="3500" dirty="0">
                <a:latin typeface="FS Blonde Script" panose="03000503000000000000" pitchFamily="66" charset="0"/>
              </a:rPr>
              <a:t> </a:t>
            </a:r>
            <a:r>
              <a:rPr lang="en-US" altLang="en-US" sz="3500" dirty="0" err="1">
                <a:latin typeface="FS Blonde Script" panose="03000503000000000000" pitchFamily="66" charset="0"/>
              </a:rPr>
              <a:t>ướt</a:t>
            </a:r>
            <a:endParaRPr lang="en-US" altLang="en-US" sz="3500" dirty="0">
              <a:latin typeface="FS Blonde Script" panose="03000503000000000000" pitchFamily="66" charset="0"/>
            </a:endParaRP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3BBDF7AD-43A5-4664-B0F0-BA7836398DDA}"/>
              </a:ext>
            </a:extLst>
          </p:cNvPr>
          <p:cNvSpPr txBox="1"/>
          <p:nvPr/>
        </p:nvSpPr>
        <p:spPr>
          <a:xfrm>
            <a:off x="3657600" y="-126752"/>
            <a:ext cx="11810151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6000" dirty="0" err="1">
                <a:solidFill>
                  <a:srgbClr val="F75B56"/>
                </a:solidFill>
                <a:latin typeface="FS Blonde Script" panose="03000503000000000000" pitchFamily="66" charset="0"/>
              </a:rPr>
              <a:t>Nhãn</a:t>
            </a:r>
            <a:r>
              <a:rPr lang="en-US" sz="6000" dirty="0">
                <a:solidFill>
                  <a:srgbClr val="F75B56"/>
                </a:solidFill>
                <a:latin typeface="FS Blonde Script" panose="03000503000000000000" pitchFamily="66" charset="0"/>
              </a:rPr>
              <a:t> </a:t>
            </a:r>
            <a:r>
              <a:rPr lang="en-US" sz="6000" dirty="0" err="1">
                <a:solidFill>
                  <a:srgbClr val="F75B56"/>
                </a:solidFill>
                <a:latin typeface="FS Blonde Script" panose="03000503000000000000" pitchFamily="66" charset="0"/>
              </a:rPr>
              <a:t>hoạt</a:t>
            </a:r>
            <a:r>
              <a:rPr lang="en-US" sz="6000" dirty="0">
                <a:solidFill>
                  <a:srgbClr val="F75B56"/>
                </a:solidFill>
                <a:latin typeface="FS Blonde Script" panose="03000503000000000000" pitchFamily="66" charset="0"/>
              </a:rPr>
              <a:t> </a:t>
            </a:r>
            <a:r>
              <a:rPr lang="en-US" sz="6000" dirty="0" err="1">
                <a:solidFill>
                  <a:srgbClr val="F75B56"/>
                </a:solidFill>
                <a:latin typeface="FS Blonde Script" panose="03000503000000000000" pitchFamily="66" charset="0"/>
              </a:rPr>
              <a:t>động</a:t>
            </a:r>
            <a:r>
              <a:rPr lang="en-US" sz="6000" dirty="0">
                <a:solidFill>
                  <a:srgbClr val="F75B56"/>
                </a:solidFill>
                <a:latin typeface="FS Blonde Script" panose="03000503000000000000" pitchFamily="66" charset="0"/>
              </a:rPr>
              <a:t> </a:t>
            </a:r>
            <a:r>
              <a:rPr lang="en-US" sz="6000" dirty="0" err="1">
                <a:solidFill>
                  <a:srgbClr val="F75B56"/>
                </a:solidFill>
                <a:latin typeface="FS Blonde Script" panose="03000503000000000000" pitchFamily="66" charset="0"/>
              </a:rPr>
              <a:t>nhóm</a:t>
            </a:r>
            <a:endParaRPr lang="en-US" sz="6000" dirty="0">
              <a:solidFill>
                <a:srgbClr val="F75B56"/>
              </a:solidFill>
              <a:latin typeface="FS Blonde Script" panose="03000503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400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13246" y="916092"/>
            <a:ext cx="1139427" cy="8566447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16655" y="514618"/>
            <a:ext cx="723981" cy="8282121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567" y="510636"/>
            <a:ext cx="6945208" cy="7898692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4C92D8-DB42-48C7-B551-5AE518CBA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141" y="1490261"/>
            <a:ext cx="6994651" cy="5939239"/>
          </a:xfrm>
          <a:prstGeom prst="rect">
            <a:avLst/>
          </a:prstGeom>
        </p:spPr>
      </p:pic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52670" y="1607344"/>
            <a:ext cx="10935327" cy="7863447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Đồng hồ đếm ngược 10 phút - 10 minute countdown">
            <a:hlinkClick r:id="" action="ppaction://media"/>
            <a:extLst>
              <a:ext uri="{FF2B5EF4-FFF2-40B4-BE49-F238E27FC236}">
                <a16:creationId xmlns:a16="http://schemas.microsoft.com/office/drawing/2014/main" id="{846F8C6C-446C-4685-ADA1-2E1CE50835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7866" y="3007884"/>
            <a:ext cx="9031095" cy="507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2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1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4747089-0322-4B03-B224-817DD4C8B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228512D-3055-4911-A4D1-4A084C9C4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1900892" y="2059189"/>
            <a:ext cx="9202950" cy="8306672"/>
          </a:xfrm>
          <a:custGeom>
            <a:avLst/>
            <a:gdLst>
              <a:gd name="connsiteX0" fmla="*/ 0 w 6135300"/>
              <a:gd name="connsiteY0" fmla="*/ 0 h 5537781"/>
              <a:gd name="connsiteX1" fmla="*/ 6135300 w 6135300"/>
              <a:gd name="connsiteY1" fmla="*/ 0 h 5537781"/>
              <a:gd name="connsiteX2" fmla="*/ 6135300 w 6135300"/>
              <a:gd name="connsiteY2" fmla="*/ 3548931 h 5537781"/>
              <a:gd name="connsiteX3" fmla="*/ 4146451 w 6135300"/>
              <a:gd name="connsiteY3" fmla="*/ 5537781 h 5537781"/>
              <a:gd name="connsiteX4" fmla="*/ 0 w 6135300"/>
              <a:gd name="connsiteY4" fmla="*/ 1391331 h 553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5537781">
                <a:moveTo>
                  <a:pt x="0" y="0"/>
                </a:moveTo>
                <a:lnTo>
                  <a:pt x="6135300" y="0"/>
                </a:lnTo>
                <a:lnTo>
                  <a:pt x="6135300" y="3548931"/>
                </a:lnTo>
                <a:lnTo>
                  <a:pt x="4146451" y="5537781"/>
                </a:lnTo>
                <a:lnTo>
                  <a:pt x="0" y="1391331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3C98C7BF-70D9-4D19-BD2D-D808991FD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75779" y="7908571"/>
            <a:ext cx="4756857" cy="2378429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410369" y="2614374"/>
            <a:ext cx="5058255" cy="50582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ame 32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52414" y="1956417"/>
            <a:ext cx="6374169" cy="6374166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049AE2-1002-40AC-8688-94C671322F5A}"/>
              </a:ext>
            </a:extLst>
          </p:cNvPr>
          <p:cNvSpPr/>
          <p:nvPr/>
        </p:nvSpPr>
        <p:spPr>
          <a:xfrm>
            <a:off x="10225785" y="4082683"/>
            <a:ext cx="5427426" cy="201858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900" kern="1200" dirty="0">
              <a:solidFill>
                <a:srgbClr val="080808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 err="1">
                <a:solidFill>
                  <a:srgbClr val="080808"/>
                </a:solidFill>
                <a:latin typeface="FS Blonde Script" panose="03000503000000000000" pitchFamily="66" charset="0"/>
                <a:ea typeface="+mj-ea"/>
                <a:cs typeface="+mj-cs"/>
              </a:rPr>
              <a:t>Hoạt</a:t>
            </a:r>
            <a:r>
              <a:rPr lang="en-US" sz="6000" kern="1200" dirty="0">
                <a:solidFill>
                  <a:srgbClr val="080808"/>
                </a:solidFill>
                <a:latin typeface="FS Blonde Script" panose="03000503000000000000" pitchFamily="66" charset="0"/>
                <a:ea typeface="+mj-ea"/>
                <a:cs typeface="+mj-cs"/>
              </a:rPr>
              <a:t> </a:t>
            </a:r>
            <a:r>
              <a:rPr lang="en-US" sz="6000" kern="1200" dirty="0" err="1">
                <a:solidFill>
                  <a:srgbClr val="080808"/>
                </a:solidFill>
                <a:latin typeface="FS Blonde Script" panose="03000503000000000000" pitchFamily="66" charset="0"/>
                <a:ea typeface="+mj-ea"/>
                <a:cs typeface="+mj-cs"/>
              </a:rPr>
              <a:t>động</a:t>
            </a:r>
            <a:r>
              <a:rPr lang="en-US" sz="6000" kern="1200" dirty="0">
                <a:solidFill>
                  <a:srgbClr val="080808"/>
                </a:solidFill>
                <a:latin typeface="FS Blonde Script" panose="03000503000000000000" pitchFamily="66" charset="0"/>
                <a:ea typeface="+mj-ea"/>
                <a:cs typeface="+mj-cs"/>
              </a:rPr>
              <a:t> 4: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600" kern="1200" dirty="0" err="1">
                <a:solidFill>
                  <a:srgbClr val="080808"/>
                </a:solidFill>
                <a:latin typeface="FS Blonde Script" panose="03000503000000000000" pitchFamily="66" charset="0"/>
                <a:ea typeface="+mj-ea"/>
                <a:cs typeface="+mj-cs"/>
              </a:rPr>
              <a:t>Vận</a:t>
            </a:r>
            <a:r>
              <a:rPr lang="en-US" sz="8600" kern="1200" dirty="0">
                <a:solidFill>
                  <a:srgbClr val="080808"/>
                </a:solidFill>
                <a:latin typeface="FS Blonde Script" panose="03000503000000000000" pitchFamily="66" charset="0"/>
                <a:ea typeface="+mj-ea"/>
                <a:cs typeface="+mj-cs"/>
              </a:rPr>
              <a:t> </a:t>
            </a:r>
            <a:r>
              <a:rPr lang="en-US" sz="8600" kern="1200" dirty="0" err="1">
                <a:solidFill>
                  <a:srgbClr val="080808"/>
                </a:solidFill>
                <a:latin typeface="FS Blonde Script" panose="03000503000000000000" pitchFamily="66" charset="0"/>
                <a:ea typeface="+mj-ea"/>
                <a:cs typeface="+mj-cs"/>
              </a:rPr>
              <a:t>dụng</a:t>
            </a:r>
            <a:endParaRPr lang="en-US" sz="8600" kern="1200" dirty="0">
              <a:solidFill>
                <a:srgbClr val="080808"/>
              </a:solidFill>
              <a:latin typeface="FS Blonde Script" panose="03000503000000000000" pitchFamily="66" charset="0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900" kern="1200" dirty="0">
              <a:solidFill>
                <a:srgbClr val="080808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FFD685C2-1A84-41DE-BFA0-0A068F83D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1372465" y="439462"/>
            <a:ext cx="7585102" cy="13809903"/>
          </a:xfrm>
          <a:custGeom>
            <a:avLst/>
            <a:gdLst>
              <a:gd name="connsiteX0" fmla="*/ 0 w 5053652"/>
              <a:gd name="connsiteY0" fmla="*/ 209273 h 9200989"/>
              <a:gd name="connsiteX1" fmla="*/ 209274 w 5053652"/>
              <a:gd name="connsiteY1" fmla="*/ 0 h 9200989"/>
              <a:gd name="connsiteX2" fmla="*/ 5053652 w 5053652"/>
              <a:gd name="connsiteY2" fmla="*/ 4844379 h 9200989"/>
              <a:gd name="connsiteX3" fmla="*/ 697042 w 5053652"/>
              <a:gd name="connsiteY3" fmla="*/ 9200989 h 9200989"/>
              <a:gd name="connsiteX4" fmla="*/ 0 w 5053652"/>
              <a:gd name="connsiteY4" fmla="*/ 9200989 h 920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652" h="9200989">
                <a:moveTo>
                  <a:pt x="0" y="209273"/>
                </a:moveTo>
                <a:lnTo>
                  <a:pt x="209274" y="0"/>
                </a:lnTo>
                <a:lnTo>
                  <a:pt x="5053652" y="4844379"/>
                </a:lnTo>
                <a:lnTo>
                  <a:pt x="697042" y="9200989"/>
                </a:lnTo>
                <a:lnTo>
                  <a:pt x="0" y="9200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067AEE7-A9DC-4733-B5FE-6F96C99572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915" y="6184971"/>
            <a:ext cx="7467080" cy="4200232"/>
          </a:xfrm>
          <a:prstGeom prst="rect">
            <a:avLst/>
          </a:prstGeom>
        </p:spPr>
      </p:pic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35138FAA-D63E-409C-8047-C06A925BBD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0609503"/>
              </p:ext>
            </p:extLst>
          </p:nvPr>
        </p:nvGraphicFramePr>
        <p:xfrm>
          <a:off x="-80457" y="2598626"/>
          <a:ext cx="9677991" cy="7227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9C0877F-6B97-4FCF-B81D-0F7BC4012E53}"/>
              </a:ext>
            </a:extLst>
          </p:cNvPr>
          <p:cNvSpPr txBox="1"/>
          <p:nvPr/>
        </p:nvSpPr>
        <p:spPr>
          <a:xfrm>
            <a:off x="1828799" y="876300"/>
            <a:ext cx="96779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FS Blonde Script" panose="03000503000000000000" pitchFamily="66" charset="0"/>
              </a:rPr>
              <a:t>2. </a:t>
            </a:r>
            <a:r>
              <a:rPr lang="en-US" sz="6000" dirty="0" err="1">
                <a:solidFill>
                  <a:srgbClr val="FF0000"/>
                </a:solidFill>
                <a:latin typeface="FS Blonde Script" panose="03000503000000000000" pitchFamily="66" charset="0"/>
              </a:rPr>
              <a:t>Thực</a:t>
            </a:r>
            <a:r>
              <a:rPr lang="en-US" sz="6000" dirty="0">
                <a:solidFill>
                  <a:srgbClr val="FF0000"/>
                </a:solidFill>
                <a:latin typeface="FS Blonde Script" panose="03000503000000000000" pitchFamily="66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FS Blonde Script" panose="03000503000000000000" pitchFamily="66" charset="0"/>
              </a:rPr>
              <a:t>hành</a:t>
            </a:r>
            <a:r>
              <a:rPr lang="en-US" sz="6000" dirty="0">
                <a:solidFill>
                  <a:srgbClr val="FF0000"/>
                </a:solidFill>
                <a:latin typeface="FS Blonde Script" panose="03000503000000000000" pitchFamily="66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FS Blonde Script" panose="03000503000000000000" pitchFamily="66" charset="0"/>
              </a:rPr>
              <a:t>phân</a:t>
            </a:r>
            <a:r>
              <a:rPr lang="en-US" sz="6000" dirty="0">
                <a:solidFill>
                  <a:srgbClr val="FF0000"/>
                </a:solidFill>
                <a:latin typeface="FS Blonde Script" panose="03000503000000000000" pitchFamily="66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FS Blonde Script" panose="03000503000000000000" pitchFamily="66" charset="0"/>
              </a:rPr>
              <a:t>loại</a:t>
            </a:r>
            <a:r>
              <a:rPr lang="en-US" sz="6000" dirty="0">
                <a:solidFill>
                  <a:srgbClr val="FF0000"/>
                </a:solidFill>
                <a:latin typeface="FS Blonde Script" panose="03000503000000000000" pitchFamily="66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FS Blonde Script" panose="03000503000000000000" pitchFamily="66" charset="0"/>
              </a:rPr>
              <a:t>thực</a:t>
            </a:r>
            <a:r>
              <a:rPr lang="en-US" sz="6000" dirty="0">
                <a:solidFill>
                  <a:srgbClr val="FF0000"/>
                </a:solidFill>
                <a:latin typeface="FS Blonde Script" panose="03000503000000000000" pitchFamily="66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FS Blonde Script" panose="03000503000000000000" pitchFamily="66" charset="0"/>
              </a:rPr>
              <a:t>vật</a:t>
            </a:r>
            <a:endParaRPr lang="en-US" sz="6000" dirty="0">
              <a:solidFill>
                <a:srgbClr val="FF0000"/>
              </a:solidFill>
              <a:latin typeface="FS Blonde Script" panose="03000503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16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3"/>
          <p:cNvGrpSpPr/>
          <p:nvPr/>
        </p:nvGrpSpPr>
        <p:grpSpPr>
          <a:xfrm>
            <a:off x="8001000" y="-659838"/>
            <a:ext cx="11019278" cy="11711225"/>
            <a:chOff x="0" y="0"/>
            <a:chExt cx="14692371" cy="15614967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4743026" y="982128"/>
              <a:ext cx="2562915" cy="2562915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9783327" y="12572172"/>
              <a:ext cx="2396055" cy="2396055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1816156" y="10868515"/>
              <a:ext cx="2031533" cy="2857655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905704">
              <a:off x="6760187" y="2738851"/>
              <a:ext cx="1782698" cy="2507631"/>
            </a:xfrm>
            <a:prstGeom prst="rect">
              <a:avLst/>
            </a:prstGeom>
          </p:spPr>
        </p:pic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316796">
              <a:off x="5470615" y="7469267"/>
              <a:ext cx="1792157" cy="2520937"/>
            </a:xfrm>
            <a:prstGeom prst="rect">
              <a:avLst/>
            </a:prstGeom>
          </p:spPr>
        </p:pic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3462151">
              <a:off x="11485824" y="4776716"/>
              <a:ext cx="1642135" cy="2309909"/>
            </a:xfrm>
            <a:prstGeom prst="rect">
              <a:avLst/>
            </a:prstGeom>
          </p:spPr>
        </p:pic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580311">
              <a:off x="8304169" y="7230951"/>
              <a:ext cx="2958315" cy="2067123"/>
            </a:xfrm>
            <a:prstGeom prst="rect">
              <a:avLst/>
            </a:prstGeom>
          </p:spPr>
        </p:pic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628946" y="2457711"/>
              <a:ext cx="2958315" cy="2067123"/>
            </a:xfrm>
            <a:prstGeom prst="rect">
              <a:avLst/>
            </a:prstGeom>
          </p:spPr>
        </p:pic>
        <p:pic>
          <p:nvPicPr>
            <p:cNvPr id="32" name="Picture 3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46557"/>
            <a:stretch>
              <a:fillRect/>
            </a:stretch>
          </p:blipFill>
          <p:spPr>
            <a:xfrm>
              <a:off x="11523837" y="7995084"/>
              <a:ext cx="3168533" cy="1651016"/>
            </a:xfrm>
            <a:prstGeom prst="rect">
              <a:avLst/>
            </a:prstGeom>
          </p:spPr>
        </p:pic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388841" y="1096091"/>
              <a:ext cx="1128667" cy="1026061"/>
            </a:xfrm>
            <a:prstGeom prst="rect">
              <a:avLst/>
            </a:prstGeom>
          </p:spPr>
        </p:pic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4058286">
              <a:off x="10286436" y="10608617"/>
              <a:ext cx="1128667" cy="1026061"/>
            </a:xfrm>
            <a:prstGeom prst="rect">
              <a:avLst/>
            </a:prstGeom>
          </p:spPr>
        </p:pic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4967304" y="4108438"/>
              <a:ext cx="1128667" cy="1026061"/>
            </a:xfrm>
            <a:prstGeom prst="rect">
              <a:avLst/>
            </a:prstGeom>
          </p:spPr>
        </p:pic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0850770" y="9197061"/>
              <a:ext cx="1128667" cy="1026061"/>
            </a:xfrm>
            <a:prstGeom prst="rect">
              <a:avLst/>
            </a:prstGeom>
          </p:spPr>
        </p:pic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1901370" y="14588906"/>
              <a:ext cx="1128667" cy="1026061"/>
            </a:xfrm>
            <a:prstGeom prst="rect">
              <a:avLst/>
            </a:prstGeom>
          </p:spPr>
        </p:pic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1979437" y="6775305"/>
              <a:ext cx="1128667" cy="1026061"/>
            </a:xfrm>
            <a:prstGeom prst="rect">
              <a:avLst/>
            </a:prstGeom>
          </p:spPr>
        </p:pic>
        <p:pic>
          <p:nvPicPr>
            <p:cNvPr id="39" name="Picture 3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3086996">
              <a:off x="6957594" y="5418640"/>
              <a:ext cx="1128667" cy="1026061"/>
            </a:xfrm>
            <a:prstGeom prst="rect">
              <a:avLst/>
            </a:prstGeom>
          </p:spPr>
        </p:pic>
        <p:pic>
          <p:nvPicPr>
            <p:cNvPr id="40" name="Picture 4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2873839">
              <a:off x="10959504" y="1553677"/>
              <a:ext cx="1128667" cy="1026061"/>
            </a:xfrm>
            <a:prstGeom prst="rect">
              <a:avLst/>
            </a:prstGeom>
          </p:spPr>
        </p:pic>
        <p:pic>
          <p:nvPicPr>
            <p:cNvPr id="41" name="Picture 4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-2588167">
              <a:off x="8238913" y="12343494"/>
              <a:ext cx="1128667" cy="1026061"/>
            </a:xfrm>
            <a:prstGeom prst="rect">
              <a:avLst/>
            </a:prstGeom>
          </p:spPr>
        </p:pic>
        <p:pic>
          <p:nvPicPr>
            <p:cNvPr id="42" name="Picture 4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7266797" y="9906252"/>
              <a:ext cx="2550128" cy="1826819"/>
            </a:xfrm>
            <a:prstGeom prst="rect">
              <a:avLst/>
            </a:prstGeom>
          </p:spPr>
        </p:pic>
        <p:pic>
          <p:nvPicPr>
            <p:cNvPr id="43" name="Picture 4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8419114" y="5217662"/>
              <a:ext cx="2550128" cy="1826819"/>
            </a:xfrm>
            <a:prstGeom prst="rect">
              <a:avLst/>
            </a:prstGeom>
          </p:spPr>
        </p:pic>
        <p:pic>
          <p:nvPicPr>
            <p:cNvPr id="44" name="Picture 4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7905945" y="894227"/>
              <a:ext cx="2550128" cy="1826819"/>
            </a:xfrm>
            <a:prstGeom prst="rect">
              <a:avLst/>
            </a:prstGeom>
          </p:spPr>
        </p:pic>
        <p:pic>
          <p:nvPicPr>
            <p:cNvPr id="45" name="Picture 4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3096535">
              <a:off x="5689952" y="5604853"/>
              <a:ext cx="812039" cy="1534782"/>
            </a:xfrm>
            <a:prstGeom prst="rect">
              <a:avLst/>
            </a:prstGeom>
          </p:spPr>
        </p:pic>
        <p:pic>
          <p:nvPicPr>
            <p:cNvPr id="46" name="Picture 46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7911177">
              <a:off x="7791248" y="6869347"/>
              <a:ext cx="812039" cy="1534782"/>
            </a:xfrm>
            <a:prstGeom prst="rect">
              <a:avLst/>
            </a:prstGeom>
          </p:spPr>
        </p:pic>
        <p:pic>
          <p:nvPicPr>
            <p:cNvPr id="47" name="Picture 4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3577785">
              <a:off x="9642354" y="11350848"/>
              <a:ext cx="812039" cy="1534782"/>
            </a:xfrm>
            <a:prstGeom prst="rect">
              <a:avLst/>
            </a:prstGeom>
          </p:spPr>
        </p:pic>
        <p:pic>
          <p:nvPicPr>
            <p:cNvPr id="48" name="Picture 4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886631">
              <a:off x="10013438" y="4015246"/>
              <a:ext cx="812039" cy="1534782"/>
            </a:xfrm>
            <a:prstGeom prst="rect">
              <a:avLst/>
            </a:prstGeom>
          </p:spPr>
        </p:pic>
        <p:pic>
          <p:nvPicPr>
            <p:cNvPr id="49" name="Picture 4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4131904">
              <a:off x="10150327" y="2365134"/>
              <a:ext cx="812039" cy="1534782"/>
            </a:xfrm>
            <a:prstGeom prst="rect">
              <a:avLst/>
            </a:prstGeom>
          </p:spPr>
        </p:pic>
        <p:pic>
          <p:nvPicPr>
            <p:cNvPr id="50" name="Picture 50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6583816">
              <a:off x="2675443" y="2097311"/>
              <a:ext cx="737120" cy="1393182"/>
            </a:xfrm>
            <a:prstGeom prst="rect">
              <a:avLst/>
            </a:prstGeom>
          </p:spPr>
        </p:pic>
        <p:pic>
          <p:nvPicPr>
            <p:cNvPr id="51" name="Picture 5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9145978" y="3636872"/>
              <a:ext cx="419857" cy="393139"/>
            </a:xfrm>
            <a:prstGeom prst="rect">
              <a:avLst/>
            </a:prstGeom>
          </p:spPr>
        </p:pic>
        <p:pic>
          <p:nvPicPr>
            <p:cNvPr id="52" name="Picture 52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2525219" y="4697698"/>
              <a:ext cx="310991" cy="291200"/>
            </a:xfrm>
            <a:prstGeom prst="rect">
              <a:avLst/>
            </a:prstGeom>
          </p:spPr>
        </p:pic>
        <p:pic>
          <p:nvPicPr>
            <p:cNvPr id="53" name="Picture 53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7210937" y="7080108"/>
              <a:ext cx="310991" cy="291200"/>
            </a:xfrm>
            <a:prstGeom prst="rect">
              <a:avLst/>
            </a:prstGeom>
          </p:spPr>
        </p:pic>
        <p:pic>
          <p:nvPicPr>
            <p:cNvPr id="54" name="Picture 54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2525219" y="10113367"/>
              <a:ext cx="310991" cy="291200"/>
            </a:xfrm>
            <a:prstGeom prst="rect">
              <a:avLst/>
            </a:prstGeom>
          </p:spPr>
        </p:pic>
        <p:pic>
          <p:nvPicPr>
            <p:cNvPr id="55" name="Picture 55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1107524" y="6997136"/>
              <a:ext cx="310991" cy="291200"/>
            </a:xfrm>
            <a:prstGeom prst="rect">
              <a:avLst/>
            </a:prstGeom>
          </p:spPr>
        </p:pic>
        <p:pic>
          <p:nvPicPr>
            <p:cNvPr id="56" name="Picture 56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rot="2498638">
              <a:off x="3931272" y="3133540"/>
              <a:ext cx="310991" cy="291200"/>
            </a:xfrm>
            <a:prstGeom prst="rect">
              <a:avLst/>
            </a:prstGeom>
          </p:spPr>
        </p:pic>
        <p:pic>
          <p:nvPicPr>
            <p:cNvPr id="57" name="Picture 57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7210937" y="9636403"/>
              <a:ext cx="310991" cy="291200"/>
            </a:xfrm>
            <a:prstGeom prst="rect">
              <a:avLst/>
            </a:prstGeom>
          </p:spPr>
        </p:pic>
        <p:pic>
          <p:nvPicPr>
            <p:cNvPr id="58" name="Picture 58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10108466" y="9564492"/>
              <a:ext cx="310991" cy="291200"/>
            </a:xfrm>
            <a:prstGeom prst="rect">
              <a:avLst/>
            </a:prstGeom>
          </p:spPr>
        </p:pic>
        <p:pic>
          <p:nvPicPr>
            <p:cNvPr id="59" name="Picture 59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8541861" y="4582785"/>
              <a:ext cx="310991" cy="291200"/>
            </a:xfrm>
            <a:prstGeom prst="rect">
              <a:avLst/>
            </a:prstGeom>
          </p:spPr>
        </p:pic>
        <p:pic>
          <p:nvPicPr>
            <p:cNvPr id="60" name="Picture 60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2649691" y="1921599"/>
              <a:ext cx="309940" cy="290216"/>
            </a:xfrm>
            <a:prstGeom prst="rect">
              <a:avLst/>
            </a:prstGeom>
          </p:spPr>
        </p:pic>
        <p:pic>
          <p:nvPicPr>
            <p:cNvPr id="61" name="Picture 61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 rot="4761411">
              <a:off x="11197634" y="11973131"/>
              <a:ext cx="309940" cy="290216"/>
            </a:xfrm>
            <a:prstGeom prst="rect">
              <a:avLst/>
            </a:prstGeom>
          </p:spPr>
        </p:pic>
        <p:pic>
          <p:nvPicPr>
            <p:cNvPr id="62" name="Picture 62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6095435" y="5287224"/>
              <a:ext cx="309940" cy="290216"/>
            </a:xfrm>
            <a:prstGeom prst="rect">
              <a:avLst/>
            </a:prstGeom>
          </p:spPr>
        </p:pic>
        <p:pic>
          <p:nvPicPr>
            <p:cNvPr id="63" name="Picture 6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12543770" y="14099057"/>
              <a:ext cx="309940" cy="290216"/>
            </a:xfrm>
            <a:prstGeom prst="rect">
              <a:avLst/>
            </a:prstGeom>
          </p:spPr>
        </p:pic>
        <p:pic>
          <p:nvPicPr>
            <p:cNvPr id="64" name="Picture 6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7285395">
              <a:off x="717847" y="179092"/>
              <a:ext cx="1989309" cy="2798260"/>
            </a:xfrm>
            <a:prstGeom prst="rect">
              <a:avLst/>
            </a:prstGeom>
          </p:spPr>
        </p:pic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D7D10947-E4D6-4A24-BD70-936433436E8E}"/>
              </a:ext>
            </a:extLst>
          </p:cNvPr>
          <p:cNvSpPr txBox="1"/>
          <p:nvPr/>
        </p:nvSpPr>
        <p:spPr>
          <a:xfrm>
            <a:off x="401470" y="3820914"/>
            <a:ext cx="128668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dirty="0">
                <a:solidFill>
                  <a:srgbClr val="FF0000"/>
                </a:solidFill>
                <a:latin typeface="FS Blonde Script" panose="03000503000000000000" pitchFamily="66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2280258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" y="0"/>
            <a:ext cx="18287543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2D4004-8623-41BF-8155-F88BEB3E90EC}"/>
              </a:ext>
            </a:extLst>
          </p:cNvPr>
          <p:cNvSpPr txBox="1"/>
          <p:nvPr/>
        </p:nvSpPr>
        <p:spPr>
          <a:xfrm>
            <a:off x="1207008" y="1204432"/>
            <a:ext cx="7149495" cy="21810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kern="1200" dirty="0">
                <a:solidFill>
                  <a:schemeClr val="tx2"/>
                </a:solidFill>
                <a:latin typeface="FS Blonde Script" panose="03000503000000000000" pitchFamily="66" charset="0"/>
                <a:ea typeface="+mj-ea"/>
                <a:cs typeface="+mj-cs"/>
              </a:rPr>
              <a:t>MỤC TIÊU BÀI HỌC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83DF8B-FEA7-4AFF-9748-FD6DF87654FB}"/>
              </a:ext>
            </a:extLst>
          </p:cNvPr>
          <p:cNvSpPr/>
          <p:nvPr/>
        </p:nvSpPr>
        <p:spPr>
          <a:xfrm>
            <a:off x="1207008" y="3632524"/>
            <a:ext cx="7148923" cy="50302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700" dirty="0">
              <a:solidFill>
                <a:schemeClr val="tx2"/>
              </a:solidFill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700" dirty="0">
              <a:solidFill>
                <a:schemeClr val="tx2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dirty="0" err="1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Phân</a:t>
            </a:r>
            <a:r>
              <a:rPr lang="en-US" sz="4000" dirty="0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loại</a:t>
            </a:r>
            <a:r>
              <a:rPr lang="en-US" sz="4000" dirty="0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được</a:t>
            </a:r>
            <a:r>
              <a:rPr lang="en-US" sz="4000" dirty="0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các</a:t>
            </a:r>
            <a:r>
              <a:rPr lang="en-US" sz="4000" dirty="0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mẫu</a:t>
            </a:r>
            <a:r>
              <a:rPr lang="en-US" sz="4000" dirty="0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vật</a:t>
            </a:r>
            <a:r>
              <a:rPr lang="en-US" sz="4000" dirty="0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và</a:t>
            </a:r>
            <a:r>
              <a:rPr lang="en-US" sz="4000" dirty="0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phân</a:t>
            </a:r>
            <a:r>
              <a:rPr lang="en-US" sz="4000" dirty="0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 chia </a:t>
            </a:r>
            <a:r>
              <a:rPr lang="en-US" sz="4000" dirty="0" err="1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vào</a:t>
            </a:r>
            <a:r>
              <a:rPr lang="en-US" sz="4000" dirty="0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các</a:t>
            </a:r>
            <a:r>
              <a:rPr lang="en-US" sz="4000" dirty="0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nhóm</a:t>
            </a:r>
            <a:r>
              <a:rPr lang="en-US" sz="4000" dirty="0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thực</a:t>
            </a:r>
            <a:r>
              <a:rPr lang="en-US" sz="4000" dirty="0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vật</a:t>
            </a:r>
            <a:r>
              <a:rPr lang="en-US" sz="4000" dirty="0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đã</a:t>
            </a:r>
            <a:r>
              <a:rPr lang="en-US" sz="4000" dirty="0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học</a:t>
            </a:r>
            <a:r>
              <a:rPr lang="en-US" sz="4000" dirty="0">
                <a:solidFill>
                  <a:schemeClr val="tx2"/>
                </a:solidFill>
                <a:effectLst/>
                <a:latin typeface="FS Blonde Script" panose="03000503000000000000" pitchFamily="66" charset="0"/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700" dirty="0">
              <a:solidFill>
                <a:schemeClr val="tx2"/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27360" y="-25071"/>
            <a:ext cx="9560641" cy="10312071"/>
            <a:chOff x="5818240" y="-1"/>
            <a:chExt cx="6373761" cy="6874714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Graphic 27" descr="Checkmark">
            <a:extLst>
              <a:ext uri="{FF2B5EF4-FFF2-40B4-BE49-F238E27FC236}">
                <a16:creationId xmlns:a16="http://schemas.microsoft.com/office/drawing/2014/main" id="{9C7DC908-F510-4D79-86AF-9F54A0890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62588" y="2729484"/>
            <a:ext cx="6213348" cy="621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30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00104" y="2345268"/>
            <a:ext cx="11887792" cy="559646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35613" y="-1898154"/>
            <a:ext cx="7182130" cy="33811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00104" y="8596420"/>
            <a:ext cx="7182130" cy="33811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704406" y="-631829"/>
            <a:ext cx="7658522" cy="360543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136370" y="3036631"/>
            <a:ext cx="12015260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400"/>
              </a:lnSpc>
            </a:pPr>
            <a:r>
              <a:rPr lang="en-US" sz="6000" b="1" dirty="0">
                <a:solidFill>
                  <a:srgbClr val="272D70"/>
                </a:solidFill>
                <a:latin typeface="FS Blonde Script" panose="03000503000000000000" pitchFamily="66" charset="0"/>
              </a:rPr>
              <a:t>HOẠT ĐỘNG 1:</a:t>
            </a:r>
          </a:p>
          <a:p>
            <a:pPr marL="0" lvl="0" indent="0" algn="ctr">
              <a:lnSpc>
                <a:spcPts val="14400"/>
              </a:lnSpc>
            </a:pPr>
            <a:r>
              <a:rPr lang="en-US" sz="8000" b="1" dirty="0">
                <a:solidFill>
                  <a:srgbClr val="272D70"/>
                </a:solidFill>
                <a:latin typeface="FS Blonde Script" panose="03000503000000000000" pitchFamily="66" charset="0"/>
              </a:rPr>
              <a:t>KHỞI ĐỘNG</a:t>
            </a:r>
            <a:endParaRPr lang="en-US" sz="8000" b="1" u="none" dirty="0">
              <a:solidFill>
                <a:srgbClr val="272D70"/>
              </a:solidFill>
              <a:latin typeface="FS Blonde Script" panose="03000503000000000000" pitchFamily="66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96812" y="1863043"/>
            <a:ext cx="3348654" cy="280678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371951" y="3157978"/>
            <a:ext cx="1519170" cy="45575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230804">
            <a:off x="5334263" y="1522907"/>
            <a:ext cx="909426" cy="8713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234574" y="7633281"/>
            <a:ext cx="909426" cy="87139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426871" y="2973605"/>
            <a:ext cx="424694" cy="52022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182230" y="6111341"/>
            <a:ext cx="702874" cy="860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4078871" y="7749649"/>
            <a:ext cx="695998" cy="75502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16688" y="4787837"/>
            <a:ext cx="424025" cy="4599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H="1">
            <a:off x="1240712" y="4433245"/>
            <a:ext cx="3120120" cy="363573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1277564">
            <a:off x="9984659" y="6535349"/>
            <a:ext cx="3432219" cy="2428601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6E0E0F54-B35B-4C61-853C-8EBAD58E5F7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4341890" y="6525890"/>
            <a:ext cx="3518615" cy="353791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Đồng hồ đếm ngược 2 phút - 2 Minutes countdown">
            <a:hlinkClick r:id="" action="ppaction://media"/>
            <a:extLst>
              <a:ext uri="{FF2B5EF4-FFF2-40B4-BE49-F238E27FC236}">
                <a16:creationId xmlns:a16="http://schemas.microsoft.com/office/drawing/2014/main" id="{E27E56B8-ADED-41F2-9FF5-C162D3033D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7242" y="1210443"/>
            <a:ext cx="3116239" cy="175288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8238072">
            <a:off x="16426448" y="6526760"/>
            <a:ext cx="2523460" cy="251084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410406">
            <a:off x="647500" y="8546405"/>
            <a:ext cx="2273705" cy="226233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235397" y="6321377"/>
            <a:ext cx="3164300" cy="431250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/>
          <a:srcRect l="1814" r="1814"/>
          <a:stretch>
            <a:fillRect/>
          </a:stretch>
        </p:blipFill>
        <p:spPr>
          <a:xfrm rot="-10425205">
            <a:off x="16493638" y="7235370"/>
            <a:ext cx="1190704" cy="226704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3803769">
            <a:off x="14678657" y="8624836"/>
            <a:ext cx="1295829" cy="237766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297907" y="8477629"/>
            <a:ext cx="1867848" cy="194567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9902917">
            <a:off x="13578734" y="-444076"/>
            <a:ext cx="2078602" cy="195388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9825862">
            <a:off x="11943391" y="-361686"/>
            <a:ext cx="2477619" cy="144940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8285782">
            <a:off x="16612222" y="962859"/>
            <a:ext cx="2151910" cy="2812954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-9042262">
            <a:off x="16846628" y="-301487"/>
            <a:ext cx="1847794" cy="241541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-8759957">
            <a:off x="15226574" y="-1178103"/>
            <a:ext cx="2081505" cy="281284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4870533">
            <a:off x="12250659" y="8461375"/>
            <a:ext cx="2069012" cy="270459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-7768574">
            <a:off x="2952293" y="8569244"/>
            <a:ext cx="2028243" cy="221665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/>
          <a:srcRect l="1814" r="1814"/>
          <a:stretch>
            <a:fillRect/>
          </a:stretch>
        </p:blipFill>
        <p:spPr>
          <a:xfrm rot="-2936637">
            <a:off x="1171296" y="-936334"/>
            <a:ext cx="1190704" cy="226704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668648">
            <a:off x="1717606" y="8850656"/>
            <a:ext cx="1251918" cy="1926028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4634756">
            <a:off x="3864548" y="8710281"/>
            <a:ext cx="2265719" cy="2814557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-8800137">
            <a:off x="2452508" y="-1161715"/>
            <a:ext cx="2021295" cy="2510926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8706870">
            <a:off x="3627077" y="-786023"/>
            <a:ext cx="1701716" cy="2224465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8"/>
          <a:srcRect l="6219" r="6219"/>
          <a:stretch>
            <a:fillRect/>
          </a:stretch>
        </p:blipFill>
        <p:spPr>
          <a:xfrm rot="3386641">
            <a:off x="11436959" y="-962402"/>
            <a:ext cx="1106730" cy="2319178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-1499580">
            <a:off x="13984772" y="8500922"/>
            <a:ext cx="1701716" cy="2224465"/>
          </a:xfrm>
          <a:prstGeom prst="rect">
            <a:avLst/>
          </a:prstGeom>
        </p:spPr>
      </p:pic>
      <p:grpSp>
        <p:nvGrpSpPr>
          <p:cNvPr id="40" name="Group 40"/>
          <p:cNvGrpSpPr/>
          <p:nvPr/>
        </p:nvGrpSpPr>
        <p:grpSpPr>
          <a:xfrm rot="16200000">
            <a:off x="2661476" y="4189417"/>
            <a:ext cx="5126188" cy="255659"/>
            <a:chOff x="0" y="0"/>
            <a:chExt cx="6834917" cy="340879"/>
          </a:xfrm>
        </p:grpSpPr>
        <p:pic>
          <p:nvPicPr>
            <p:cNvPr id="41" name="Picture 41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r="6509"/>
            <a:stretch>
              <a:fillRect/>
            </a:stretch>
          </p:blipFill>
          <p:spPr>
            <a:xfrm>
              <a:off x="0" y="78011"/>
              <a:ext cx="4095966" cy="262868"/>
            </a:xfrm>
            <a:prstGeom prst="rect">
              <a:avLst/>
            </a:prstGeom>
          </p:spPr>
        </p:pic>
        <p:pic>
          <p:nvPicPr>
            <p:cNvPr id="42" name="Picture 42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l="21601"/>
            <a:stretch>
              <a:fillRect/>
            </a:stretch>
          </p:blipFill>
          <p:spPr>
            <a:xfrm>
              <a:off x="3400165" y="0"/>
              <a:ext cx="3434752" cy="262868"/>
            </a:xfrm>
            <a:prstGeom prst="rect">
              <a:avLst/>
            </a:prstGeom>
          </p:spPr>
        </p:pic>
      </p:grpSp>
      <p:pic>
        <p:nvPicPr>
          <p:cNvPr id="43" name="Picture 4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5400000">
            <a:off x="3932649" y="7154461"/>
            <a:ext cx="2711053" cy="45719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16200000">
            <a:off x="4000573" y="7852916"/>
            <a:ext cx="2711053" cy="162663"/>
          </a:xfrm>
          <a:prstGeom prst="rect">
            <a:avLst/>
          </a:prstGeom>
        </p:spPr>
      </p:pic>
      <p:pic>
        <p:nvPicPr>
          <p:cNvPr id="52" name="Picture 52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-8931896">
            <a:off x="-518316" y="1522264"/>
            <a:ext cx="1815253" cy="1983883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40067702-BDBE-4AD7-B54B-E83F34C63ED3}"/>
              </a:ext>
            </a:extLst>
          </p:cNvPr>
          <p:cNvSpPr txBox="1"/>
          <p:nvPr/>
        </p:nvSpPr>
        <p:spPr>
          <a:xfrm>
            <a:off x="230084" y="3148398"/>
            <a:ext cx="471864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>
              <a:lnSpc>
                <a:spcPts val="14400"/>
              </a:lnSpc>
            </a:pPr>
            <a:r>
              <a:rPr lang="en-US" sz="11500" b="1" dirty="0">
                <a:solidFill>
                  <a:srgbClr val="FF0000"/>
                </a:solidFill>
                <a:latin typeface="FS Blonde Script" panose="03000503000000000000" pitchFamily="66" charset="0"/>
              </a:rPr>
              <a:t>KHỞI </a:t>
            </a:r>
          </a:p>
          <a:p>
            <a:pPr marL="0" lvl="0" indent="0" algn="ctr">
              <a:lnSpc>
                <a:spcPts val="14400"/>
              </a:lnSpc>
            </a:pPr>
            <a:r>
              <a:rPr lang="en-US" sz="11500" b="1" dirty="0">
                <a:solidFill>
                  <a:srgbClr val="FF0000"/>
                </a:solidFill>
                <a:latin typeface="FS Blonde Script" panose="03000503000000000000" pitchFamily="66" charset="0"/>
              </a:rPr>
              <a:t>ĐỘNG</a:t>
            </a:r>
            <a:endParaRPr lang="en-US" sz="11500" b="1" u="none" dirty="0">
              <a:solidFill>
                <a:srgbClr val="FF0000"/>
              </a:solidFill>
              <a:latin typeface="FS Blonde Script" panose="03000503000000000000" pitchFamily="66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DA2DFD3-92F6-4C75-BAC6-56B34911AE3F}"/>
              </a:ext>
            </a:extLst>
          </p:cNvPr>
          <p:cNvSpPr txBox="1"/>
          <p:nvPr/>
        </p:nvSpPr>
        <p:spPr>
          <a:xfrm>
            <a:off x="6132438" y="1970693"/>
            <a:ext cx="10866291" cy="6983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vi-VN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Chia lớp thành 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vi-VN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đội 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)</a:t>
            </a:r>
          </a:p>
          <a:p>
            <a:pPr marL="457200" indent="-4572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buFontTx/>
              <a:buChar char="-"/>
            </a:pPr>
            <a:r>
              <a:rPr lang="vi-VN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phút, các thành viên đội  di chuyển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chỉnh</a:t>
            </a:r>
            <a:endParaRPr lang="en-US" sz="4000" dirty="0"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buFontTx/>
              <a:buChar char="-"/>
            </a:pPr>
            <a:r>
              <a:rPr lang="vi-VN" sz="40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Nhóm nào ghép đúng, đủ và nhanh nhất sẽ dành chiến thắng.</a:t>
            </a:r>
            <a:endParaRPr lang="en-US" sz="4000" dirty="0"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buFontTx/>
              <a:buChar char="-"/>
            </a:pP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tin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mảnh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ghép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hoàn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chỉnh</a:t>
            </a:r>
            <a:endParaRPr lang="vi-VN" sz="40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90A3373-A07E-444F-A02E-B44A5C6B4349}"/>
              </a:ext>
            </a:extLst>
          </p:cNvPr>
          <p:cNvSpPr txBox="1"/>
          <p:nvPr/>
        </p:nvSpPr>
        <p:spPr>
          <a:xfrm>
            <a:off x="8404850" y="1195857"/>
            <a:ext cx="70264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FS Blonde Script" panose="03000503000000000000" pitchFamily="66" charset="0"/>
              </a:rPr>
              <a:t>Truy</a:t>
            </a:r>
            <a:r>
              <a:rPr lang="en-US" sz="6000" dirty="0">
                <a:solidFill>
                  <a:srgbClr val="FF0000"/>
                </a:solidFill>
                <a:latin typeface="FS Blonde Script" panose="03000503000000000000" pitchFamily="66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FS Blonde Script" panose="03000503000000000000" pitchFamily="66" charset="0"/>
              </a:rPr>
              <a:t>tìm</a:t>
            </a:r>
            <a:r>
              <a:rPr lang="en-US" sz="6000" dirty="0">
                <a:solidFill>
                  <a:srgbClr val="FF0000"/>
                </a:solidFill>
                <a:latin typeface="FS Blonde Script" panose="03000503000000000000" pitchFamily="66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FS Blonde Script" panose="03000503000000000000" pitchFamily="66" charset="0"/>
              </a:rPr>
              <a:t>mảnh</a:t>
            </a:r>
            <a:r>
              <a:rPr lang="en-US" sz="6000" dirty="0">
                <a:solidFill>
                  <a:srgbClr val="FF0000"/>
                </a:solidFill>
                <a:latin typeface="FS Blonde Script" panose="03000503000000000000" pitchFamily="66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FS Blonde Script" panose="03000503000000000000" pitchFamily="66" charset="0"/>
              </a:rPr>
              <a:t>ghép</a:t>
            </a:r>
            <a:endParaRPr lang="en-US" sz="6000" dirty="0">
              <a:solidFill>
                <a:srgbClr val="FF0000"/>
              </a:solidFill>
              <a:latin typeface="FS Blonde Script" panose="03000503000000000000" pitchFamily="66" charset="0"/>
            </a:endParaRPr>
          </a:p>
        </p:txBody>
      </p:sp>
      <p:pic>
        <p:nvPicPr>
          <p:cNvPr id="51" name="Picture 51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 rot="7093912">
            <a:off x="-149540" y="-176149"/>
            <a:ext cx="1760964" cy="2201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4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2404"/>
          <a:stretch>
            <a:fillRect/>
          </a:stretch>
        </p:blipFill>
        <p:spPr>
          <a:xfrm>
            <a:off x="-549803" y="-358970"/>
            <a:ext cx="6506584" cy="499371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4490"/>
          <a:stretch>
            <a:fillRect/>
          </a:stretch>
        </p:blipFill>
        <p:spPr>
          <a:xfrm>
            <a:off x="2129580" y="3859115"/>
            <a:ext cx="2594699" cy="13796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4046" r="10705"/>
          <a:stretch>
            <a:fillRect/>
          </a:stretch>
        </p:blipFill>
        <p:spPr>
          <a:xfrm>
            <a:off x="-2986460" y="3478791"/>
            <a:ext cx="7160156" cy="934809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14490"/>
          <a:stretch>
            <a:fillRect/>
          </a:stretch>
        </p:blipFill>
        <p:spPr>
          <a:xfrm flipH="1">
            <a:off x="14764584" y="8478456"/>
            <a:ext cx="5569581" cy="2961419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12845436" y="6291735"/>
            <a:ext cx="3979203" cy="1913580"/>
            <a:chOff x="0" y="0"/>
            <a:chExt cx="5305604" cy="2551440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914390" y="1066800"/>
              <a:ext cx="1476825" cy="342487"/>
            </a:xfrm>
            <a:prstGeom prst="rect">
              <a:avLst/>
            </a:prstGeom>
          </p:spPr>
        </p:pic>
        <p:sp>
          <p:nvSpPr>
            <p:cNvPr id="22" name="TextBox 22"/>
            <p:cNvSpPr txBox="1"/>
            <p:nvPr/>
          </p:nvSpPr>
          <p:spPr>
            <a:xfrm>
              <a:off x="0" y="-38100"/>
              <a:ext cx="5305604" cy="850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000"/>
                </a:lnSpc>
                <a:spcBef>
                  <a:spcPct val="0"/>
                </a:spcBef>
              </a:pPr>
              <a:r>
                <a:rPr lang="en-US" sz="4000" spc="-80">
                  <a:solidFill>
                    <a:srgbClr val="F7F4E6"/>
                  </a:solidFill>
                  <a:latin typeface="Now Bold"/>
                </a:rPr>
                <a:t>T</a:t>
              </a:r>
              <a:r>
                <a:rPr lang="en-US" sz="4000" u="none" spc="-80">
                  <a:solidFill>
                    <a:srgbClr val="F7F4E6"/>
                  </a:solidFill>
                  <a:latin typeface="Now Bold"/>
                </a:rPr>
                <a:t>o-dos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1685512"/>
              <a:ext cx="5305604" cy="8659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67031" lvl="1" indent="-183515" algn="l">
                <a:lnSpc>
                  <a:spcPts val="2720"/>
                </a:lnSpc>
                <a:buFont typeface="Arial"/>
                <a:buChar char="•"/>
              </a:pPr>
              <a:r>
                <a:rPr lang="en-US" sz="1700" u="none">
                  <a:solidFill>
                    <a:srgbClr val="F7F4E6"/>
                  </a:solidFill>
                  <a:latin typeface="Now Bold"/>
                </a:rPr>
                <a:t>Make our own name cards</a:t>
              </a:r>
            </a:p>
            <a:p>
              <a:pPr marL="367030" lvl="1" indent="-183515" algn="l">
                <a:lnSpc>
                  <a:spcPts val="2720"/>
                </a:lnSpc>
                <a:buFont typeface="Arial"/>
                <a:buChar char="•"/>
              </a:pPr>
              <a:r>
                <a:rPr lang="en-US" sz="1700" u="none">
                  <a:solidFill>
                    <a:srgbClr val="F7F4E6"/>
                  </a:solidFill>
                  <a:latin typeface="Now Bold"/>
                </a:rPr>
                <a:t>Submit your Science project</a:t>
              </a: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270128">
            <a:off x="3062580" y="8267931"/>
            <a:ext cx="2886474" cy="423349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9973120">
            <a:off x="16169383" y="-2356429"/>
            <a:ext cx="2941834" cy="4314691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F6F7B775-5CDC-44E3-9185-5DE2610914E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945747" y="1959404"/>
            <a:ext cx="13267320" cy="6245911"/>
          </a:xfrm>
          <a:prstGeom prst="rect">
            <a:avLst/>
          </a:prstGeom>
        </p:spPr>
      </p:pic>
      <p:sp>
        <p:nvSpPr>
          <p:cNvPr id="27" name="TextBox 6">
            <a:extLst>
              <a:ext uri="{FF2B5EF4-FFF2-40B4-BE49-F238E27FC236}">
                <a16:creationId xmlns:a16="http://schemas.microsoft.com/office/drawing/2014/main" id="{7E626BE8-5C44-4D72-8CD8-295BCBB6D1F0}"/>
              </a:ext>
            </a:extLst>
          </p:cNvPr>
          <p:cNvSpPr txBox="1"/>
          <p:nvPr/>
        </p:nvSpPr>
        <p:spPr>
          <a:xfrm>
            <a:off x="5444701" y="2711661"/>
            <a:ext cx="12015260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400"/>
              </a:lnSpc>
            </a:pPr>
            <a:r>
              <a:rPr lang="en-US" sz="6000" b="1" dirty="0">
                <a:solidFill>
                  <a:srgbClr val="272D70"/>
                </a:solidFill>
                <a:latin typeface="FS Blonde Script" panose="03000503000000000000" pitchFamily="66" charset="0"/>
              </a:rPr>
              <a:t>HOẠT ĐỘNG 2:</a:t>
            </a:r>
          </a:p>
          <a:p>
            <a:pPr marL="0" lvl="0" indent="0" algn="ctr">
              <a:lnSpc>
                <a:spcPts val="14400"/>
              </a:lnSpc>
            </a:pPr>
            <a:r>
              <a:rPr lang="en-US" sz="8000" b="1" u="none" dirty="0">
                <a:solidFill>
                  <a:srgbClr val="272D70"/>
                </a:solidFill>
                <a:latin typeface="FS Blonde Script" panose="03000503000000000000" pitchFamily="66" charset="0"/>
              </a:rPr>
              <a:t>HÌNH THÀNH KIẾN THỨC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94A2A8C-9C29-4074-82D4-2E5B46C2E3E4}"/>
              </a:ext>
            </a:extLst>
          </p:cNvPr>
          <p:cNvSpPr/>
          <p:nvPr/>
        </p:nvSpPr>
        <p:spPr>
          <a:xfrm>
            <a:off x="5867400" y="3732995"/>
            <a:ext cx="7378116" cy="1569660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A53409-2E7B-4A99-B22C-660FCA1959B3}"/>
              </a:ext>
            </a:extLst>
          </p:cNvPr>
          <p:cNvSpPr/>
          <p:nvPr/>
        </p:nvSpPr>
        <p:spPr>
          <a:xfrm>
            <a:off x="12113829" y="2670502"/>
            <a:ext cx="5758308" cy="83099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khóa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lưỡng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D2D393-22BF-47A4-BDC0-91DB495B6A51}"/>
              </a:ext>
            </a:extLst>
          </p:cNvPr>
          <p:cNvSpPr/>
          <p:nvPr/>
        </p:nvSpPr>
        <p:spPr>
          <a:xfrm>
            <a:off x="6781800" y="2793612"/>
            <a:ext cx="4953000" cy="707886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US" sz="4000" dirty="0" err="1">
                <a:latin typeface="FS Blonde Script" panose="03000503000000000000" pitchFamily="66" charset="0"/>
                <a:cs typeface="Arial" panose="020B0604020202020204" pitchFamily="34" charset="0"/>
              </a:rPr>
              <a:t>Dán</a:t>
            </a:r>
            <a:r>
              <a:rPr lang="en-US" sz="4000" dirty="0">
                <a:latin typeface="FS Blonde Script" panose="03000503000000000000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FS Blonde Script" panose="03000503000000000000" pitchFamily="66" charset="0"/>
                <a:cs typeface="Arial" panose="020B0604020202020204" pitchFamily="34" charset="0"/>
              </a:rPr>
              <a:t>nhãn</a:t>
            </a:r>
            <a:r>
              <a:rPr lang="en-US" sz="4000" dirty="0">
                <a:latin typeface="FS Blonde Script" panose="03000503000000000000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FS Blonde Script" panose="03000503000000000000" pitchFamily="66" charset="0"/>
                <a:cs typeface="Arial" panose="020B0604020202020204" pitchFamily="34" charset="0"/>
              </a:rPr>
              <a:t>tên</a:t>
            </a:r>
            <a:r>
              <a:rPr lang="en-US" sz="4000" dirty="0">
                <a:latin typeface="FS Blonde Script" panose="03000503000000000000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FS Blonde Script" panose="03000503000000000000" pitchFamily="66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FS Blonde Script" panose="03000503000000000000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FS Blonde Script" panose="03000503000000000000" pitchFamily="66" charset="0"/>
                <a:cs typeface="Arial" panose="020B0604020202020204" pitchFamily="34" charset="0"/>
              </a:rPr>
              <a:t>mẫu</a:t>
            </a:r>
            <a:r>
              <a:rPr lang="en-US" sz="4000" dirty="0">
                <a:latin typeface="FS Blonde Script" panose="03000503000000000000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FS Blonde Script" panose="03000503000000000000" pitchFamily="66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7061FA-68C3-4F54-9B3A-3668DB2B6192}"/>
              </a:ext>
            </a:extLst>
          </p:cNvPr>
          <p:cNvSpPr/>
          <p:nvPr/>
        </p:nvSpPr>
        <p:spPr>
          <a:xfrm>
            <a:off x="914399" y="2688374"/>
            <a:ext cx="5259773" cy="830997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latin typeface="FS Blonde Script" panose="03000503000000000000" pitchFamily="66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ABEC0B-73C9-4DD2-AA2E-D3DED8D5100C}"/>
              </a:ext>
            </a:extLst>
          </p:cNvPr>
          <p:cNvSpPr txBox="1"/>
          <p:nvPr/>
        </p:nvSpPr>
        <p:spPr>
          <a:xfrm>
            <a:off x="3763528" y="1830036"/>
            <a:ext cx="12064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sắp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xếp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thao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tác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đúng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cs typeface="Arial" panose="020B0604020202020204" pitchFamily="34" charset="0"/>
              </a:rPr>
              <a:t>vật</a:t>
            </a:r>
            <a:endParaRPr lang="vi-VN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BB7022-348A-4B79-A47F-FE7DA738C641}"/>
              </a:ext>
            </a:extLst>
          </p:cNvPr>
          <p:cNvSpPr txBox="1"/>
          <p:nvPr/>
        </p:nvSpPr>
        <p:spPr>
          <a:xfrm>
            <a:off x="2133600" y="767302"/>
            <a:ext cx="5181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latin typeface="FS Blonde Script" panose="03000503000000000000" pitchFamily="66" charset="0"/>
              </a:rPr>
              <a:t>1. </a:t>
            </a:r>
            <a:r>
              <a:rPr lang="en-US" sz="5000" dirty="0" err="1">
                <a:solidFill>
                  <a:srgbClr val="FF0000"/>
                </a:solidFill>
                <a:latin typeface="FS Blonde Script" panose="03000503000000000000" pitchFamily="66" charset="0"/>
              </a:rPr>
              <a:t>Phân</a:t>
            </a:r>
            <a:r>
              <a:rPr lang="en-US" sz="5000" dirty="0">
                <a:solidFill>
                  <a:srgbClr val="FF0000"/>
                </a:solidFill>
                <a:latin typeface="FS Blonde Script" panose="03000503000000000000" pitchFamily="66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FS Blonde Script" panose="03000503000000000000" pitchFamily="66" charset="0"/>
              </a:rPr>
              <a:t>loại</a:t>
            </a:r>
            <a:r>
              <a:rPr lang="en-US" sz="5000" dirty="0">
                <a:solidFill>
                  <a:srgbClr val="FF0000"/>
                </a:solidFill>
                <a:latin typeface="FS Blonde Script" panose="03000503000000000000" pitchFamily="66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FS Blonde Script" panose="03000503000000000000" pitchFamily="66" charset="0"/>
              </a:rPr>
              <a:t>thực</a:t>
            </a:r>
            <a:r>
              <a:rPr lang="en-US" sz="5000" dirty="0">
                <a:solidFill>
                  <a:srgbClr val="FF0000"/>
                </a:solidFill>
                <a:latin typeface="FS Blonde Script" panose="03000503000000000000" pitchFamily="66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FS Blonde Script" panose="03000503000000000000" pitchFamily="66" charset="0"/>
              </a:rPr>
              <a:t>vật</a:t>
            </a:r>
            <a:endParaRPr lang="en-US" sz="5000" dirty="0">
              <a:solidFill>
                <a:srgbClr val="FF0000"/>
              </a:solidFill>
              <a:latin typeface="FS Blonde Script" panose="03000503000000000000" pitchFamily="66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A901EFE-FA89-4093-82B3-DB5773CB981F}"/>
              </a:ext>
            </a:extLst>
          </p:cNvPr>
          <p:cNvGrpSpPr/>
          <p:nvPr/>
        </p:nvGrpSpPr>
        <p:grpSpPr>
          <a:xfrm>
            <a:off x="2137870" y="2872729"/>
            <a:ext cx="15316200" cy="4895595"/>
            <a:chOff x="2133600" y="4824392"/>
            <a:chExt cx="15316200" cy="489559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9617429-74B6-4093-B9D6-1C1A05B7DF5F}"/>
                </a:ext>
              </a:extLst>
            </p:cNvPr>
            <p:cNvSpPr txBox="1"/>
            <p:nvPr/>
          </p:nvSpPr>
          <p:spPr>
            <a:xfrm>
              <a:off x="4724400" y="5052486"/>
              <a:ext cx="12725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4000" dirty="0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lang="en-US" sz="4000" dirty="0" err="1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4000" dirty="0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xác</a:t>
              </a:r>
              <a:r>
                <a:rPr lang="en-US" sz="4000" dirty="0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000" dirty="0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4000" dirty="0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000" dirty="0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4000" dirty="0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trưng</a:t>
              </a:r>
              <a:r>
                <a:rPr lang="en-US" sz="4000" dirty="0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dirty="0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4000" dirty="0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4000" dirty="0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4000" dirty="0" err="1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rễ</a:t>
              </a:r>
              <a:r>
                <a:rPr lang="en-US" sz="4000" dirty="0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thân</a:t>
              </a:r>
              <a:r>
                <a:rPr lang="en-US" sz="4000" dirty="0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lá</a:t>
              </a:r>
              <a:r>
                <a:rPr lang="en-US" sz="4000" dirty="0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4000" dirty="0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).</a:t>
              </a:r>
            </a:p>
          </p:txBody>
        </p:sp>
        <p:graphicFrame>
          <p:nvGraphicFramePr>
            <p:cNvPr id="28" name="Diagram 27">
              <a:extLst>
                <a:ext uri="{FF2B5EF4-FFF2-40B4-BE49-F238E27FC236}">
                  <a16:creationId xmlns:a16="http://schemas.microsoft.com/office/drawing/2014/main" id="{3BD0BEA5-090F-47E3-B6BB-89AD756C180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281586597"/>
                </p:ext>
              </p:extLst>
            </p:nvPr>
          </p:nvGraphicFramePr>
          <p:xfrm>
            <a:off x="2133600" y="4824392"/>
            <a:ext cx="10826166" cy="489559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6CCF821-9C21-4D42-815D-10FFAAD624D2}"/>
                </a:ext>
              </a:extLst>
            </p:cNvPr>
            <p:cNvSpPr txBox="1"/>
            <p:nvPr/>
          </p:nvSpPr>
          <p:spPr>
            <a:xfrm>
              <a:off x="4953000" y="7491392"/>
              <a:ext cx="7467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US" sz="4000" dirty="0" err="1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Xây</a:t>
              </a:r>
              <a:r>
                <a:rPr lang="en-US" sz="4000" dirty="0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dựng</a:t>
              </a:r>
              <a:r>
                <a:rPr lang="en-US" sz="4000" dirty="0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sơ</a:t>
              </a:r>
              <a:r>
                <a:rPr lang="en-US" sz="4000" dirty="0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4000" dirty="0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khóa</a:t>
              </a:r>
              <a:r>
                <a:rPr lang="en-US" sz="4000" dirty="0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lưỡng</a:t>
              </a:r>
              <a:r>
                <a:rPr lang="en-US" sz="4000" dirty="0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4000" dirty="0">
                  <a:latin typeface="FS Blonde Script" panose="03000503000000000000" pitchFamily="66" charset="0"/>
                  <a:ea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A6622B3C-E116-4486-B8EF-2C983B63024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8" t="17176" r="3506"/>
          <a:stretch/>
        </p:blipFill>
        <p:spPr>
          <a:xfrm>
            <a:off x="12281066" y="6393109"/>
            <a:ext cx="5855975" cy="383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5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216141">
            <a:off x="2032608" y="2860622"/>
            <a:ext cx="7162135" cy="5690540"/>
            <a:chOff x="0" y="0"/>
            <a:chExt cx="3901440" cy="3099816"/>
          </a:xfrm>
        </p:grpSpPr>
        <p:sp>
          <p:nvSpPr>
            <p:cNvPr id="3" name="Freeform 3"/>
            <p:cNvSpPr/>
            <p:nvPr/>
          </p:nvSpPr>
          <p:spPr>
            <a:xfrm>
              <a:off x="127000" y="190500"/>
              <a:ext cx="3657600" cy="2413000"/>
            </a:xfrm>
            <a:custGeom>
              <a:avLst/>
              <a:gdLst/>
              <a:ahLst/>
              <a:cxnLst/>
              <a:rect l="l" t="t" r="r" b="b"/>
              <a:pathLst>
                <a:path w="3657600" h="2413000">
                  <a:moveTo>
                    <a:pt x="3657600" y="2413000"/>
                  </a:moveTo>
                  <a:lnTo>
                    <a:pt x="0" y="2413000"/>
                  </a:lnTo>
                  <a:lnTo>
                    <a:pt x="0" y="0"/>
                  </a:lnTo>
                  <a:lnTo>
                    <a:pt x="3657600" y="0"/>
                  </a:lnTo>
                  <a:lnTo>
                    <a:pt x="3657600" y="241300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901440" cy="3099816"/>
            </a:xfrm>
            <a:custGeom>
              <a:avLst/>
              <a:gdLst/>
              <a:ahLst/>
              <a:cxnLst/>
              <a:rect l="l" t="t" r="r" b="b"/>
              <a:pathLst>
                <a:path w="3901440" h="3099816">
                  <a:moveTo>
                    <a:pt x="3901440" y="3099816"/>
                  </a:moveTo>
                  <a:lnTo>
                    <a:pt x="0" y="3099816"/>
                  </a:lnTo>
                  <a:lnTo>
                    <a:pt x="0" y="0"/>
                  </a:lnTo>
                  <a:lnTo>
                    <a:pt x="3901440" y="0"/>
                  </a:lnTo>
                  <a:lnTo>
                    <a:pt x="3901440" y="3099816"/>
                  </a:lnTo>
                  <a:close/>
                </a:path>
              </a:pathLst>
            </a:custGeom>
            <a:blipFill>
              <a:blip r:embed="rId3"/>
              <a:stretch>
                <a:fillRect t="-29" b="-29"/>
              </a:stretch>
            </a:blip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165018">
            <a:off x="1316403" y="2318592"/>
            <a:ext cx="2528240" cy="13284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700000">
            <a:off x="8658999" y="7210981"/>
            <a:ext cx="961017" cy="20646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526790">
            <a:off x="9601686" y="6602695"/>
            <a:ext cx="656282" cy="6443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34985">
            <a:off x="7709057" y="7741749"/>
            <a:ext cx="461149" cy="45276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328858" flipH="1" flipV="1">
            <a:off x="371987" y="-447317"/>
            <a:ext cx="1313427" cy="2607857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2360264" y="913761"/>
            <a:ext cx="229877" cy="229877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4B4B"/>
            </a:solidFill>
          </p:spPr>
        </p:sp>
      </p:grpSp>
      <p:grpSp>
        <p:nvGrpSpPr>
          <p:cNvPr id="14" name="Group 14"/>
          <p:cNvGrpSpPr/>
          <p:nvPr/>
        </p:nvGrpSpPr>
        <p:grpSpPr>
          <a:xfrm rot="287186">
            <a:off x="12902425" y="9019233"/>
            <a:ext cx="229877" cy="229877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4B4B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6889075" y="2752953"/>
            <a:ext cx="229877" cy="229877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4B4B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02647" flipH="1" flipV="1">
            <a:off x="17631287" y="1835262"/>
            <a:ext cx="1313427" cy="260785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6119878" flipH="1" flipV="1">
            <a:off x="12236521" y="8628299"/>
            <a:ext cx="1313427" cy="26078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6E286C-7ECB-4674-BBB1-1DEA831F557E}"/>
              </a:ext>
            </a:extLst>
          </p:cNvPr>
          <p:cNvSpPr txBox="1"/>
          <p:nvPr/>
        </p:nvSpPr>
        <p:spPr>
          <a:xfrm>
            <a:off x="2580523" y="4576884"/>
            <a:ext cx="58014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FS Blonde Script" panose="03000503000000000000" pitchFamily="66" charset="0"/>
              </a:rPr>
              <a:t>Hoạt</a:t>
            </a:r>
            <a:r>
              <a:rPr lang="en-US" sz="6000" dirty="0">
                <a:latin typeface="FS Blonde Script" panose="03000503000000000000" pitchFamily="66" charset="0"/>
              </a:rPr>
              <a:t> </a:t>
            </a:r>
            <a:r>
              <a:rPr lang="en-US" sz="6000" dirty="0" err="1">
                <a:latin typeface="FS Blonde Script" panose="03000503000000000000" pitchFamily="66" charset="0"/>
              </a:rPr>
              <a:t>động</a:t>
            </a:r>
            <a:r>
              <a:rPr lang="en-US" sz="6000" dirty="0">
                <a:latin typeface="FS Blonde Script" panose="03000503000000000000" pitchFamily="66" charset="0"/>
              </a:rPr>
              <a:t> 3:</a:t>
            </a:r>
          </a:p>
          <a:p>
            <a:pPr algn="ctr"/>
            <a:r>
              <a:rPr lang="en-US" sz="8000" dirty="0" err="1">
                <a:latin typeface="FS Blonde Script" panose="03000503000000000000" pitchFamily="66" charset="0"/>
              </a:rPr>
              <a:t>Luyên</a:t>
            </a:r>
            <a:r>
              <a:rPr lang="en-US" sz="8000" dirty="0">
                <a:latin typeface="FS Blonde Script" panose="03000503000000000000" pitchFamily="66" charset="0"/>
              </a:rPr>
              <a:t> </a:t>
            </a:r>
            <a:r>
              <a:rPr lang="en-US" sz="8000" dirty="0" err="1">
                <a:latin typeface="FS Blonde Script" panose="03000503000000000000" pitchFamily="66" charset="0"/>
              </a:rPr>
              <a:t>tập</a:t>
            </a:r>
            <a:endParaRPr lang="en-US" sz="8000" dirty="0">
              <a:latin typeface="FS Blonde Script" panose="03000503000000000000" pitchFamily="66" charset="0"/>
            </a:endParaRPr>
          </a:p>
        </p:txBody>
      </p:sp>
      <p:sp>
        <p:nvSpPr>
          <p:cNvPr id="48" name="Rectangle 2">
            <a:extLst>
              <a:ext uri="{FF2B5EF4-FFF2-40B4-BE49-F238E27FC236}">
                <a16:creationId xmlns:a16="http://schemas.microsoft.com/office/drawing/2014/main" id="{9BDFDC70-A954-49F7-B16D-7938060B6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9650" y="4503108"/>
            <a:ext cx="3449277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9" name="Object 48">
            <a:extLst>
              <a:ext uri="{FF2B5EF4-FFF2-40B4-BE49-F238E27FC236}">
                <a16:creationId xmlns:a16="http://schemas.microsoft.com/office/drawing/2014/main" id="{AFEC22FE-67DF-46D2-91B6-CECBAAF42C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1173258"/>
              </p:ext>
            </p:extLst>
          </p:nvPr>
        </p:nvGraphicFramePr>
        <p:xfrm>
          <a:off x="10896600" y="2169386"/>
          <a:ext cx="2640853" cy="28743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2" imgW="1400000" imgH="1523810" progId="Paint.Picture">
                  <p:embed/>
                </p:oleObj>
              </mc:Choice>
              <mc:Fallback>
                <p:oleObj name="Bitmap Image" r:id="rId12" imgW="1400000" imgH="152381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96600" y="2169386"/>
                        <a:ext cx="2640853" cy="287439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>
            <a:extLst>
              <a:ext uri="{FF2B5EF4-FFF2-40B4-BE49-F238E27FC236}">
                <a16:creationId xmlns:a16="http://schemas.microsoft.com/office/drawing/2014/main" id="{515BAED2-4D57-48BE-B112-AC3593429E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4666982"/>
              </p:ext>
            </p:extLst>
          </p:nvPr>
        </p:nvGraphicFramePr>
        <p:xfrm>
          <a:off x="10313170" y="5353546"/>
          <a:ext cx="3065843" cy="3184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4" imgW="1476190" imgH="1533739" progId="Paint.Picture">
                  <p:embed/>
                </p:oleObj>
              </mc:Choice>
              <mc:Fallback>
                <p:oleObj name="Bitmap Image" r:id="rId14" imgW="1476190" imgH="1533739" progId="Paint.Picture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52D1B31E-10E4-4B01-8E63-CD71D54DB42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13170" y="5353546"/>
                        <a:ext cx="3065843" cy="31845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" name="Picture 50">
            <a:extLst>
              <a:ext uri="{FF2B5EF4-FFF2-40B4-BE49-F238E27FC236}">
                <a16:creationId xmlns:a16="http://schemas.microsoft.com/office/drawing/2014/main" id="{B0E2882C-7988-4C6C-BC4A-C9AF3FB4B88A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74400" t="2338" r="5408" b="71165"/>
          <a:stretch/>
        </p:blipFill>
        <p:spPr>
          <a:xfrm>
            <a:off x="14096999" y="4716928"/>
            <a:ext cx="3205910" cy="2456648"/>
          </a:xfrm>
          <a:prstGeom prst="rect">
            <a:avLst/>
          </a:prstGeom>
        </p:spPr>
      </p:pic>
      <p:sp>
        <p:nvSpPr>
          <p:cNvPr id="52" name="Rectangle 4">
            <a:extLst>
              <a:ext uri="{FF2B5EF4-FFF2-40B4-BE49-F238E27FC236}">
                <a16:creationId xmlns:a16="http://schemas.microsoft.com/office/drawing/2014/main" id="{0B3D188D-F50A-4CAD-BEFB-193B5F4F3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21174" y="713729"/>
            <a:ext cx="44420746" cy="4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3" name="Object 52">
            <a:extLst>
              <a:ext uri="{FF2B5EF4-FFF2-40B4-BE49-F238E27FC236}">
                <a16:creationId xmlns:a16="http://schemas.microsoft.com/office/drawing/2014/main" id="{EC30BC6E-57B7-45F0-A4D5-DC80B05231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2677613"/>
              </p:ext>
            </p:extLst>
          </p:nvPr>
        </p:nvGraphicFramePr>
        <p:xfrm>
          <a:off x="13721174" y="289900"/>
          <a:ext cx="3562914" cy="3863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7" imgW="1609524" imgH="1743318" progId="Paint.Picture">
                  <p:embed/>
                </p:oleObj>
              </mc:Choice>
              <mc:Fallback>
                <p:oleObj name="Bitmap Image" r:id="rId17" imgW="1609524" imgH="1743318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21174" y="289900"/>
                        <a:ext cx="3562914" cy="38636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6499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795695"/>
            <a:ext cx="18288000" cy="2491305"/>
          </a:xfrm>
          <a:prstGeom prst="rect">
            <a:avLst/>
          </a:prstGeom>
          <a:solidFill>
            <a:srgbClr val="EDECED"/>
          </a:solidFill>
        </p:spPr>
      </p:sp>
      <p:sp>
        <p:nvSpPr>
          <p:cNvPr id="6" name="TextBox 6"/>
          <p:cNvSpPr txBox="1"/>
          <p:nvPr/>
        </p:nvSpPr>
        <p:spPr>
          <a:xfrm>
            <a:off x="7925903" y="712268"/>
            <a:ext cx="11810151" cy="1379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 dirty="0" err="1">
                <a:solidFill>
                  <a:srgbClr val="F75B56"/>
                </a:solidFill>
                <a:latin typeface="FS Blonde Script" panose="03000503000000000000" pitchFamily="66" charset="0"/>
              </a:rPr>
              <a:t>Hoạt</a:t>
            </a:r>
            <a:r>
              <a:rPr lang="en-US" sz="9000" dirty="0">
                <a:solidFill>
                  <a:srgbClr val="F75B56"/>
                </a:solidFill>
                <a:latin typeface="FS Blonde Script" panose="03000503000000000000" pitchFamily="66" charset="0"/>
              </a:rPr>
              <a:t> </a:t>
            </a:r>
            <a:r>
              <a:rPr lang="en-US" sz="9000" dirty="0" err="1">
                <a:solidFill>
                  <a:srgbClr val="F75B56"/>
                </a:solidFill>
                <a:latin typeface="FS Blonde Script" panose="03000503000000000000" pitchFamily="66" charset="0"/>
              </a:rPr>
              <a:t>động</a:t>
            </a:r>
            <a:r>
              <a:rPr lang="en-US" sz="9000" dirty="0">
                <a:solidFill>
                  <a:srgbClr val="F75B56"/>
                </a:solidFill>
                <a:latin typeface="FS Blonde Script" panose="03000503000000000000" pitchFamily="66" charset="0"/>
              </a:rPr>
              <a:t> </a:t>
            </a:r>
            <a:r>
              <a:rPr lang="en-US" sz="9000" dirty="0" err="1">
                <a:solidFill>
                  <a:srgbClr val="F75B56"/>
                </a:solidFill>
                <a:latin typeface="FS Blonde Script" panose="03000503000000000000" pitchFamily="66" charset="0"/>
              </a:rPr>
              <a:t>nhóm</a:t>
            </a:r>
            <a:endParaRPr lang="en-US" sz="9000" dirty="0">
              <a:solidFill>
                <a:srgbClr val="F75B56"/>
              </a:solidFill>
              <a:latin typeface="FS Blonde Script" panose="03000503000000000000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46D739-2F4D-4BBB-A521-54C9960EAF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859000" y="6551824"/>
            <a:ext cx="3725989" cy="3873902"/>
          </a:xfrm>
          <a:prstGeom prst="rect">
            <a:avLst/>
          </a:prstGeom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F15A74A6-CAD4-48BC-94D5-D102C761A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769389" y="5167351"/>
            <a:ext cx="2790862" cy="452794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FC3D81DC-942A-4039-B296-CCF0026B23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881831" y="4936099"/>
            <a:ext cx="3725989" cy="3231450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0C5B9007-0C88-4C13-8A79-946C5DC56F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068138" y="7498867"/>
            <a:ext cx="3525682" cy="3474399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995A709-D24F-499B-BF24-9375FE619C4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8" t="17176" r="3506"/>
          <a:stretch/>
        </p:blipFill>
        <p:spPr>
          <a:xfrm>
            <a:off x="1120135" y="1681026"/>
            <a:ext cx="9290467" cy="6088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419</Words>
  <Application>Microsoft Office PowerPoint</Application>
  <PresentationFormat>Custom</PresentationFormat>
  <Paragraphs>61</Paragraphs>
  <Slides>13</Slides>
  <Notes>3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Now Bold</vt:lpstr>
      <vt:lpstr>FS Blonde Script</vt:lpstr>
      <vt:lpstr>Times New Roman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PC10</dc:creator>
  <cp:lastModifiedBy>HP</cp:lastModifiedBy>
  <cp:revision>8</cp:revision>
  <dcterms:created xsi:type="dcterms:W3CDTF">2006-08-16T00:00:00Z</dcterms:created>
  <dcterms:modified xsi:type="dcterms:W3CDTF">2025-01-10T06:04:57Z</dcterms:modified>
  <dc:identifier>DAEnD8czjMc</dc:identifier>
</cp:coreProperties>
</file>