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6" r:id="rId3"/>
    <p:sldId id="271" r:id="rId4"/>
    <p:sldId id="267" r:id="rId5"/>
    <p:sldId id="272" r:id="rId6"/>
    <p:sldId id="257" r:id="rId7"/>
    <p:sldId id="273" r:id="rId8"/>
    <p:sldId id="258" r:id="rId9"/>
    <p:sldId id="264" r:id="rId10"/>
    <p:sldId id="279" r:id="rId11"/>
    <p:sldId id="266" r:id="rId12"/>
    <p:sldId id="265" r:id="rId13"/>
    <p:sldId id="259" r:id="rId14"/>
    <p:sldId id="263" r:id="rId15"/>
    <p:sldId id="268" r:id="rId16"/>
    <p:sldId id="280" r:id="rId17"/>
    <p:sldId id="269" r:id="rId18"/>
    <p:sldId id="274" r:id="rId19"/>
    <p:sldId id="275" r:id="rId20"/>
    <p:sldId id="276" r:id="rId21"/>
    <p:sldId id="278" r:id="rId22"/>
    <p:sldId id="270" r:id="rId23"/>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9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F374-9417-452A-B655-CEB4E5B624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03B41A-D923-4A0D-93A0-25288DEDB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717AFE-02BE-4F6B-921A-15677CA27F99}"/>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40E95926-9CCF-4AB3-A245-5FF244733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C8EA-8C89-44E7-8781-89335EBF2675}"/>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4146639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2742-BA3D-49DB-A47C-1186B05950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3D62F9-412C-4E69-A377-C202E550E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FC1A22-F6C0-40DE-8B5C-EBE1A36D1E0C}"/>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B5F41C91-A206-4FB0-8379-1E7B73DE4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FE9C4-1104-477F-91E2-B814726116C4}"/>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4094428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AC29-0E1D-487D-89AD-A61EAC4547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82502C-BB86-412B-9A73-C66E050AF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515933-8DE3-4B17-B6AE-EBE98763BD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4C447C-DAF2-436D-8C13-38772AD2789A}"/>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6" name="Footer Placeholder 5">
            <a:extLst>
              <a:ext uri="{FF2B5EF4-FFF2-40B4-BE49-F238E27FC236}">
                <a16:creationId xmlns:a16="http://schemas.microsoft.com/office/drawing/2014/main" id="{272C3830-1A73-44FD-9C26-D73D530645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7D14E-28C4-4459-AD02-C25CA3720713}"/>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377144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C246-BD39-4B9B-95F3-ACF0AD5F4A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C815EB-4072-4D7B-BA9B-56B3D4D2CF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478789-1D7D-431A-B75B-D324F0C932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56DAD3-D5A2-4024-AADF-C20DA0AB23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88768C-8FCC-45E2-AB40-DA21F02FE7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1481E7-12B5-48B1-9616-F11A48854934}"/>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8" name="Footer Placeholder 7">
            <a:extLst>
              <a:ext uri="{FF2B5EF4-FFF2-40B4-BE49-F238E27FC236}">
                <a16:creationId xmlns:a16="http://schemas.microsoft.com/office/drawing/2014/main" id="{1E6D3219-41FA-4F5F-AD6E-CB486C5D4B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B641F1-D4F8-4470-84EE-EECD568E134A}"/>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3773866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25231-1E9B-475A-9B23-F335823F2C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22A093-4C75-413B-A1E2-F1A6ACE670EC}"/>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4" name="Footer Placeholder 3">
            <a:extLst>
              <a:ext uri="{FF2B5EF4-FFF2-40B4-BE49-F238E27FC236}">
                <a16:creationId xmlns:a16="http://schemas.microsoft.com/office/drawing/2014/main" id="{1283B6F0-1D01-44E5-BCB9-2C01780684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4EEE1D-DA05-4F8C-8A17-B0F0E03FC248}"/>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340983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40028C-894A-41FB-9637-00F6A41E3C3B}"/>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3" name="Footer Placeholder 2">
            <a:extLst>
              <a:ext uri="{FF2B5EF4-FFF2-40B4-BE49-F238E27FC236}">
                <a16:creationId xmlns:a16="http://schemas.microsoft.com/office/drawing/2014/main" id="{A767414B-BFFA-4139-8F9C-485DF72D98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60A696-746C-4BFA-81A8-6CECB3997A3E}"/>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2141321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9218-21A4-4275-BD21-E72807A656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10E2AE-1D5C-412E-8BCF-3E51E6EDF8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ED0A64-A3E5-4834-A6CD-AB80FA516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51686-EC8F-410D-97FE-16C3D324534B}"/>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6" name="Footer Placeholder 5">
            <a:extLst>
              <a:ext uri="{FF2B5EF4-FFF2-40B4-BE49-F238E27FC236}">
                <a16:creationId xmlns:a16="http://schemas.microsoft.com/office/drawing/2014/main" id="{E514F9A0-7D53-47FD-A9E7-99B28342A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A01DC0-3619-47C1-AD3E-E17BB22B9CBE}"/>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2278494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AA2C-7301-4096-97F3-AB941997F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80AD7D-5139-44D9-9983-C3E33AA1E8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96F419-7989-4198-8F81-3E6B6F834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1690D-3F08-4A01-B2AB-CA4AF85926BE}"/>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6" name="Footer Placeholder 5">
            <a:extLst>
              <a:ext uri="{FF2B5EF4-FFF2-40B4-BE49-F238E27FC236}">
                <a16:creationId xmlns:a16="http://schemas.microsoft.com/office/drawing/2014/main" id="{1F5CD592-54B5-47CE-9814-084EDFAE4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F50C7A-D033-43DF-BFFB-626476158F6E}"/>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349700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0737C-A021-4FB7-B7B0-D07260D9E2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208EC0-43DA-440A-81BA-8A5F69D8AA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85A23-3853-4D52-9687-004471EFB07C}"/>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15E31466-7FFB-4DBD-9A32-1BC6262DA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4FDB6-3D0D-4B10-B570-7B49C1200C77}"/>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2654771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D0FC2-E7C9-4DD2-8C19-81B29CDB1B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B02009-41E0-472D-916E-BDEFFF536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3B6E8-7F7F-4351-B47C-596F2B2F4187}"/>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CD2A72A3-2435-46E0-9256-C9203EA25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A2F74-7295-4CCC-A2D8-23264660C02C}"/>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8003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F374-9417-452A-B655-CEB4E5B624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03B41A-D923-4A0D-93A0-25288DEDB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717AFE-02BE-4F6B-921A-15677CA27F99}"/>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40E95926-9CCF-4AB3-A245-5FF244733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C8EA-8C89-44E7-8781-89335EBF2675}"/>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166130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F374-9417-452A-B655-CEB4E5B624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03B41A-D923-4A0D-93A0-25288DEDB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717AFE-02BE-4F6B-921A-15677CA27F99}"/>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40E95926-9CCF-4AB3-A245-5FF244733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C8EA-8C89-44E7-8781-89335EBF2675}"/>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180131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F374-9417-452A-B655-CEB4E5B624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03B41A-D923-4A0D-93A0-25288DEDB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717AFE-02BE-4F6B-921A-15677CA27F99}"/>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40E95926-9CCF-4AB3-A245-5FF244733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C8EA-8C89-44E7-8781-89335EBF2675}"/>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108114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F374-9417-452A-B655-CEB4E5B624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03B41A-D923-4A0D-93A0-25288DEDB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717AFE-02BE-4F6B-921A-15677CA27F99}"/>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40E95926-9CCF-4AB3-A245-5FF244733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C8EA-8C89-44E7-8781-89335EBF2675}"/>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426566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F374-9417-452A-B655-CEB4E5B624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03B41A-D923-4A0D-93A0-25288DEDB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717AFE-02BE-4F6B-921A-15677CA27F99}"/>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40E95926-9CCF-4AB3-A245-5FF244733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C8EA-8C89-44E7-8781-89335EBF2675}"/>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113822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F374-9417-452A-B655-CEB4E5B624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03B41A-D923-4A0D-93A0-25288DEDB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717AFE-02BE-4F6B-921A-15677CA27F99}"/>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40E95926-9CCF-4AB3-A245-5FF244733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C8EA-8C89-44E7-8781-89335EBF2675}"/>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815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A0A2-C173-4820-8526-0DF04A1A84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6434D2-1C27-43A4-B35E-104DA1E244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58585-35B0-4CD7-8C41-AD4C156A1900}"/>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86C04E69-03EE-4D39-B318-CC5073021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9EF79-59A0-489D-9A8C-39BC3E09173A}"/>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1018362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A0A2-C173-4820-8526-0DF04A1A84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6434D2-1C27-43A4-B35E-104DA1E244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58585-35B0-4CD7-8C41-AD4C156A1900}"/>
              </a:ext>
            </a:extLst>
          </p:cNvPr>
          <p:cNvSpPr>
            <a:spLocks noGrp="1"/>
          </p:cNvSpPr>
          <p:nvPr>
            <p:ph type="dt" sz="half" idx="10"/>
          </p:nvPr>
        </p:nvSpPr>
        <p:spPr/>
        <p:txBody>
          <a:body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86C04E69-03EE-4D39-B318-CC5073021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9EF79-59A0-489D-9A8C-39BC3E09173A}"/>
              </a:ext>
            </a:extLst>
          </p:cNvPr>
          <p:cNvSpPr>
            <a:spLocks noGrp="1"/>
          </p:cNvSpPr>
          <p:nvPr>
            <p:ph type="sldNum" sz="quarter" idx="12"/>
          </p:nvPr>
        </p:nvSpPr>
        <p:spPr/>
        <p:txBody>
          <a:bodyPr/>
          <a:lstStyle/>
          <a:p>
            <a:fld id="{6826BB79-89EA-4714-8057-B54177E64798}" type="slidenum">
              <a:rPr lang="en-US" smtClean="0"/>
              <a:t>‹#›</a:t>
            </a:fld>
            <a:endParaRPr lang="en-US"/>
          </a:p>
        </p:txBody>
      </p:sp>
    </p:spTree>
    <p:extLst>
      <p:ext uri="{BB962C8B-B14F-4D97-AF65-F5344CB8AC3E}">
        <p14:creationId xmlns:p14="http://schemas.microsoft.com/office/powerpoint/2010/main" val="850355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8B4C8D-1954-446E-AD98-CCA086027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E2FCB1-E0F7-482F-8F16-D40EDAB5BA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7F828-84E4-4786-8F5C-58E6779932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C03F4-104A-40B1-98D1-5BF0086F6751}" type="datetimeFigureOut">
              <a:rPr lang="en-US" smtClean="0"/>
              <a:t>11/1/2024</a:t>
            </a:fld>
            <a:endParaRPr lang="en-US"/>
          </a:p>
        </p:txBody>
      </p:sp>
      <p:sp>
        <p:nvSpPr>
          <p:cNvPr id="5" name="Footer Placeholder 4">
            <a:extLst>
              <a:ext uri="{FF2B5EF4-FFF2-40B4-BE49-F238E27FC236}">
                <a16:creationId xmlns:a16="http://schemas.microsoft.com/office/drawing/2014/main" id="{03BEE82B-505F-45DF-B0C7-3A295ACBA2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28EDF-9340-4423-8626-FF7EC84270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6BB79-89EA-4714-8057-B54177E64798}" type="slidenum">
              <a:rPr lang="en-US" smtClean="0"/>
              <a:t>‹#›</a:t>
            </a:fld>
            <a:endParaRPr lang="en-US"/>
          </a:p>
        </p:txBody>
      </p:sp>
    </p:spTree>
    <p:extLst>
      <p:ext uri="{BB962C8B-B14F-4D97-AF65-F5344CB8AC3E}">
        <p14:creationId xmlns:p14="http://schemas.microsoft.com/office/powerpoint/2010/main" val="277411054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5" r:id="rId3"/>
    <p:sldLayoutId id="2147483664" r:id="rId4"/>
    <p:sldLayoutId id="2147483663" r:id="rId5"/>
    <p:sldLayoutId id="2147483662" r:id="rId6"/>
    <p:sldLayoutId id="2147483661" r:id="rId7"/>
    <p:sldLayoutId id="2147483650" r:id="rId8"/>
    <p:sldLayoutId id="214748366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file:///D:\2021-2022\gi&#225;o%20&#225;n%20t&#7843;i%20v&#7873;\sinh\&#272;i&#7873;u%20g&#236;%20x&#7843;y%20ra%20n&#7871;u%20b&#7841;n%20b&#7883;%20nhi&#7877;m%20Virus%20Corona_.mp4" TargetMode="External"/><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0A3B93-05EF-417D-B517-E4137E854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571" y="0"/>
            <a:ext cx="10670156" cy="6858000"/>
          </a:xfrm>
          <a:prstGeom prst="rect">
            <a:avLst/>
          </a:prstGeom>
        </p:spPr>
      </p:pic>
    </p:spTree>
    <p:extLst>
      <p:ext uri="{BB962C8B-B14F-4D97-AF65-F5344CB8AC3E}">
        <p14:creationId xmlns:p14="http://schemas.microsoft.com/office/powerpoint/2010/main" val="1602778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DE035-7FBA-ACAE-8483-BACDD3DDC4A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294DCD5-9E06-4409-4E0E-BCB53B1C909C}"/>
              </a:ext>
            </a:extLst>
          </p:cNvPr>
          <p:cNvSpPr txBox="1"/>
          <p:nvPr/>
        </p:nvSpPr>
        <p:spPr>
          <a:xfrm>
            <a:off x="0" y="20033"/>
            <a:ext cx="3498575" cy="584775"/>
          </a:xfrm>
          <a:prstGeom prst="rect">
            <a:avLst/>
          </a:prstGeom>
          <a:solidFill>
            <a:schemeClr val="accent4">
              <a:lumMod val="60000"/>
              <a:lumOff val="40000"/>
            </a:schemeClr>
          </a:solidFill>
        </p:spPr>
        <p:txBody>
          <a:bodyPr wrap="square" rtlCol="0">
            <a:spAutoFit/>
          </a:bodyPr>
          <a:lstStyle/>
          <a:p>
            <a:r>
              <a:rPr lang="en-US" sz="320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1F1CA460-C646-5A87-1AF7-BC9446F79E59}"/>
              </a:ext>
            </a:extLst>
          </p:cNvPr>
          <p:cNvSpPr txBox="1"/>
          <p:nvPr/>
        </p:nvSpPr>
        <p:spPr>
          <a:xfrm>
            <a:off x="0" y="712545"/>
            <a:ext cx="10958945" cy="1077218"/>
          </a:xfrm>
          <a:prstGeom prst="rect">
            <a:avLst/>
          </a:prstGeom>
          <a:solidFill>
            <a:schemeClr val="accent4">
              <a:lumMod val="20000"/>
              <a:lumOff val="80000"/>
            </a:schemeClr>
          </a:solidFill>
        </p:spPr>
        <p:txBody>
          <a:bodyPr wrap="square" rtlCol="0">
            <a:spAutoFit/>
          </a:bodyPr>
          <a:lstStyle/>
          <a:p>
            <a:r>
              <a:rPr lang="en-US" sz="3200">
                <a:latin typeface="Times New Roman" panose="02020603050405020304" pitchFamily="18" charset="0"/>
                <a:cs typeface="Times New Roman" panose="02020603050405020304" pitchFamily="18" charset="0"/>
              </a:rPr>
              <a:t>    Virus có cấu tạo đơn giản, gồm lớp vỏ protein và phần lõi chứa vật chất di truyền, một số virus có thêm lớp vỏ ngoài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16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35000">
              <a:schemeClr val="accent4">
                <a:lumMod val="60000"/>
                <a:lumOff val="40000"/>
              </a:schemeClr>
            </a:gs>
            <a:gs pos="72000">
              <a:schemeClr val="accent4">
                <a:lumMod val="20000"/>
                <a:lumOff val="80000"/>
              </a:schemeClr>
            </a:gs>
            <a:gs pos="97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4B36DA-380F-48C7-B200-42B290D47A1D}"/>
              </a:ext>
            </a:extLst>
          </p:cNvPr>
          <p:cNvSpPr txBox="1"/>
          <p:nvPr/>
        </p:nvSpPr>
        <p:spPr>
          <a:xfrm>
            <a:off x="471055" y="207818"/>
            <a:ext cx="11499272" cy="1384995"/>
          </a:xfrm>
          <a:prstGeom prst="rect">
            <a:avLst/>
          </a:prstGeom>
          <a:solidFill>
            <a:schemeClr val="accent2">
              <a:lumMod val="40000"/>
              <a:lumOff val="6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sgk</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110,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“Virus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sp>
        <p:nvSpPr>
          <p:cNvPr id="6" name="Arrow: Right 5">
            <a:extLst>
              <a:ext uri="{FF2B5EF4-FFF2-40B4-BE49-F238E27FC236}">
                <a16:creationId xmlns:a16="http://schemas.microsoft.com/office/drawing/2014/main" id="{18CA9083-C97D-46E7-9B2B-96D2CFA19B01}"/>
              </a:ext>
            </a:extLst>
          </p:cNvPr>
          <p:cNvSpPr/>
          <p:nvPr/>
        </p:nvSpPr>
        <p:spPr>
          <a:xfrm>
            <a:off x="844880" y="3429000"/>
            <a:ext cx="1209820" cy="510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AEDF403-E291-417E-94D7-7128FCE2F5F5}"/>
              </a:ext>
            </a:extLst>
          </p:cNvPr>
          <p:cNvSpPr txBox="1"/>
          <p:nvPr/>
        </p:nvSpPr>
        <p:spPr>
          <a:xfrm>
            <a:off x="2180492" y="3429000"/>
            <a:ext cx="8801691" cy="954107"/>
          </a:xfrm>
          <a:prstGeom prst="rect">
            <a:avLst/>
          </a:prstGeom>
          <a:solidFill>
            <a:schemeClr val="accent2">
              <a:lumMod val="60000"/>
              <a:lumOff val="4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khoa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(interferon,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vaccine)</a:t>
            </a:r>
          </a:p>
        </p:txBody>
      </p:sp>
      <p:sp>
        <p:nvSpPr>
          <p:cNvPr id="8" name="Arrow: Right 7">
            <a:extLst>
              <a:ext uri="{FF2B5EF4-FFF2-40B4-BE49-F238E27FC236}">
                <a16:creationId xmlns:a16="http://schemas.microsoft.com/office/drawing/2014/main" id="{D89B4D02-37CC-4910-872A-BA3F1F09D73B}"/>
              </a:ext>
            </a:extLst>
          </p:cNvPr>
          <p:cNvSpPr/>
          <p:nvPr/>
        </p:nvSpPr>
        <p:spPr>
          <a:xfrm>
            <a:off x="732339" y="4458802"/>
            <a:ext cx="1209820" cy="510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9DB25F-8626-47B8-BE9B-03C0B630A559}"/>
              </a:ext>
            </a:extLst>
          </p:cNvPr>
          <p:cNvSpPr txBox="1"/>
          <p:nvPr/>
        </p:nvSpPr>
        <p:spPr>
          <a:xfrm>
            <a:off x="2180492" y="4532555"/>
            <a:ext cx="6564923" cy="523220"/>
          </a:xfrm>
          <a:prstGeom prst="rect">
            <a:avLst/>
          </a:prstGeom>
          <a:solidFill>
            <a:schemeClr val="accent4">
              <a:lumMod val="60000"/>
              <a:lumOff val="4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AD7E0F43-87E3-40D8-9C0D-FF319C016818}"/>
              </a:ext>
            </a:extLst>
          </p:cNvPr>
          <p:cNvSpPr txBox="1"/>
          <p:nvPr/>
        </p:nvSpPr>
        <p:spPr>
          <a:xfrm>
            <a:off x="267286" y="1963375"/>
            <a:ext cx="5433393" cy="584775"/>
          </a:xfrm>
          <a:prstGeom prst="rect">
            <a:avLst/>
          </a:prstGeom>
          <a:solidFill>
            <a:schemeClr val="accent2">
              <a:lumMod val="40000"/>
              <a:lumOff val="60000"/>
            </a:schemeClr>
          </a:solidFill>
        </p:spPr>
        <p:txBody>
          <a:bodyPr wrap="square" rtlCol="0">
            <a:spAutoFit/>
          </a:bodyPr>
          <a:lstStyle/>
          <a:p>
            <a:pPr lvl="1"/>
            <a:r>
              <a:rPr lang="en-US" sz="3200" b="1">
                <a:latin typeface="Times New Roman" panose="02020603050405020304" pitchFamily="18" charset="0"/>
                <a:cs typeface="Times New Roman" panose="02020603050405020304" pitchFamily="18" charset="0"/>
              </a:rPr>
              <a:t>2. </a:t>
            </a:r>
            <a:r>
              <a:rPr lang="en-US" sz="3200" b="1" dirty="0">
                <a:latin typeface="Times New Roman" panose="02020603050405020304" pitchFamily="18" charset="0"/>
                <a:cs typeface="Times New Roman" panose="02020603050405020304" pitchFamily="18" charset="0"/>
              </a:rPr>
              <a:t>VAI TRÒ CỦA VIRUS</a:t>
            </a:r>
          </a:p>
        </p:txBody>
      </p:sp>
      <p:sp>
        <p:nvSpPr>
          <p:cNvPr id="11" name="TextBox 10">
            <a:extLst>
              <a:ext uri="{FF2B5EF4-FFF2-40B4-BE49-F238E27FC236}">
                <a16:creationId xmlns:a16="http://schemas.microsoft.com/office/drawing/2014/main" id="{4B160665-9D57-4575-B5AF-8D6C6FFBA407}"/>
              </a:ext>
            </a:extLst>
          </p:cNvPr>
          <p:cNvSpPr txBox="1"/>
          <p:nvPr/>
        </p:nvSpPr>
        <p:spPr>
          <a:xfrm>
            <a:off x="732339" y="2474893"/>
            <a:ext cx="10577734" cy="954107"/>
          </a:xfrm>
          <a:prstGeom prst="rect">
            <a:avLst/>
          </a:prstGeom>
          <a:solidFill>
            <a:schemeClr val="accent4">
              <a:lumMod val="40000"/>
              <a:lumOff val="60000"/>
            </a:schemeClr>
          </a:solid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Lợi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virus</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rus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p>
        </p:txBody>
      </p:sp>
      <p:sp>
        <p:nvSpPr>
          <p:cNvPr id="17" name="Isosceles Triangle 16">
            <a:extLst>
              <a:ext uri="{FF2B5EF4-FFF2-40B4-BE49-F238E27FC236}">
                <a16:creationId xmlns:a16="http://schemas.microsoft.com/office/drawing/2014/main" id="{D09895B0-D820-4C93-ADC3-DCB4833D7C82}"/>
              </a:ext>
            </a:extLst>
          </p:cNvPr>
          <p:cNvSpPr/>
          <p:nvPr/>
        </p:nvSpPr>
        <p:spPr>
          <a:xfrm>
            <a:off x="267286" y="5627077"/>
            <a:ext cx="2518117" cy="77372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22DBD59-F0F3-4D0F-A971-C1985BF0B9B1}"/>
              </a:ext>
            </a:extLst>
          </p:cNvPr>
          <p:cNvSpPr txBox="1"/>
          <p:nvPr/>
        </p:nvSpPr>
        <p:spPr>
          <a:xfrm>
            <a:off x="3010486" y="5627077"/>
            <a:ext cx="8482819" cy="954107"/>
          </a:xfrm>
          <a:prstGeom prst="rect">
            <a:avLst/>
          </a:prstGeom>
          <a:solidFill>
            <a:schemeClr val="accent3">
              <a:lumMod val="20000"/>
              <a:lumOff val="8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virus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u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7557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24000">
              <a:schemeClr val="accent4">
                <a:lumMod val="60000"/>
                <a:lumOff val="40000"/>
              </a:schemeClr>
            </a:gs>
            <a:gs pos="72000">
              <a:schemeClr val="accent4">
                <a:lumMod val="20000"/>
                <a:lumOff val="80000"/>
              </a:schemeClr>
            </a:gs>
            <a:gs pos="97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4EA40D-DAF7-4574-8B65-D2167E31DA2D}"/>
              </a:ext>
            </a:extLst>
          </p:cNvPr>
          <p:cNvSpPr txBox="1"/>
          <p:nvPr/>
        </p:nvSpPr>
        <p:spPr>
          <a:xfrm>
            <a:off x="277840" y="210079"/>
            <a:ext cx="3576708" cy="523220"/>
          </a:xfrm>
          <a:prstGeom prst="rect">
            <a:avLst/>
          </a:prstGeom>
          <a:solidFill>
            <a:schemeClr val="accent4">
              <a:lumMod val="40000"/>
              <a:lumOff val="60000"/>
            </a:schemeClr>
          </a:solid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virus</a:t>
            </a:r>
            <a:r>
              <a:rPr lang="en-US" sz="2800" b="1" dirty="0">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529908E3-F01E-444E-B336-4AA9D19A12C5}"/>
              </a:ext>
            </a:extLst>
          </p:cNvPr>
          <p:cNvPicPr>
            <a:picLocks noChangeAspect="1"/>
          </p:cNvPicPr>
          <p:nvPr/>
        </p:nvPicPr>
        <p:blipFill>
          <a:blip r:embed="rId2"/>
          <a:stretch>
            <a:fillRect/>
          </a:stretch>
        </p:blipFill>
        <p:spPr>
          <a:xfrm>
            <a:off x="277840" y="1209822"/>
            <a:ext cx="11364664" cy="3882682"/>
          </a:xfrm>
          <a:prstGeom prst="rect">
            <a:avLst/>
          </a:prstGeom>
        </p:spPr>
      </p:pic>
      <p:sp>
        <p:nvSpPr>
          <p:cNvPr id="4" name="Rectangle 3">
            <a:extLst>
              <a:ext uri="{FF2B5EF4-FFF2-40B4-BE49-F238E27FC236}">
                <a16:creationId xmlns:a16="http://schemas.microsoft.com/office/drawing/2014/main" id="{14B1BE39-D0DD-4BF5-8F17-542FAE017992}"/>
              </a:ext>
            </a:extLst>
          </p:cNvPr>
          <p:cNvSpPr/>
          <p:nvPr/>
        </p:nvSpPr>
        <p:spPr>
          <a:xfrm>
            <a:off x="3995224" y="1871002"/>
            <a:ext cx="2100775" cy="33762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E6307A6-FDFA-45EF-B63D-B4AB3372E32D}"/>
              </a:ext>
            </a:extLst>
          </p:cNvPr>
          <p:cNvSpPr/>
          <p:nvPr/>
        </p:nvSpPr>
        <p:spPr>
          <a:xfrm>
            <a:off x="6428935" y="1885071"/>
            <a:ext cx="3488788" cy="32355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614B54-CA7D-4D70-B5B2-E1E3DDE42489}"/>
              </a:ext>
            </a:extLst>
          </p:cNvPr>
          <p:cNvSpPr/>
          <p:nvPr/>
        </p:nvSpPr>
        <p:spPr>
          <a:xfrm>
            <a:off x="549496" y="2433711"/>
            <a:ext cx="2334381" cy="59084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251478E-DB4C-416F-9A66-1329153A5DEE}"/>
              </a:ext>
            </a:extLst>
          </p:cNvPr>
          <p:cNvSpPr/>
          <p:nvPr/>
        </p:nvSpPr>
        <p:spPr>
          <a:xfrm>
            <a:off x="6428935" y="2433711"/>
            <a:ext cx="5092505" cy="68931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FE879F-5E52-48B6-A187-E21FD17CD689}"/>
              </a:ext>
            </a:extLst>
          </p:cNvPr>
          <p:cNvSpPr/>
          <p:nvPr/>
        </p:nvSpPr>
        <p:spPr>
          <a:xfrm>
            <a:off x="3995224" y="3319975"/>
            <a:ext cx="2100775" cy="56270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7432A1-D0F6-450D-A5C3-15ED1CC51672}"/>
              </a:ext>
            </a:extLst>
          </p:cNvPr>
          <p:cNvSpPr/>
          <p:nvPr/>
        </p:nvSpPr>
        <p:spPr>
          <a:xfrm>
            <a:off x="6462616" y="3319975"/>
            <a:ext cx="5058824" cy="7948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676FF5A-B616-4919-8AEF-9F5F4BF707B4}"/>
              </a:ext>
            </a:extLst>
          </p:cNvPr>
          <p:cNvSpPr/>
          <p:nvPr/>
        </p:nvSpPr>
        <p:spPr>
          <a:xfrm>
            <a:off x="3995224" y="4164038"/>
            <a:ext cx="2100775" cy="56270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C5834B-4360-48EC-9531-82C371AFC98B}"/>
              </a:ext>
            </a:extLst>
          </p:cNvPr>
          <p:cNvSpPr/>
          <p:nvPr/>
        </p:nvSpPr>
        <p:spPr>
          <a:xfrm>
            <a:off x="6462616" y="4234374"/>
            <a:ext cx="5058824" cy="7948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83F828-B5DD-4D58-B537-5DF945393455}"/>
              </a:ext>
            </a:extLst>
          </p:cNvPr>
          <p:cNvSpPr/>
          <p:nvPr/>
        </p:nvSpPr>
        <p:spPr>
          <a:xfrm>
            <a:off x="3854548" y="188977"/>
            <a:ext cx="7666892" cy="88016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Quan </a:t>
            </a:r>
            <a:r>
              <a:rPr lang="en-US" sz="3200" dirty="0" err="1">
                <a:solidFill>
                  <a:srgbClr val="002060"/>
                </a:solidFill>
                <a:latin typeface="Times New Roman" panose="02020603050405020304" pitchFamily="18" charset="0"/>
                <a:cs typeface="Times New Roman" panose="02020603050405020304" pitchFamily="18" charset="0"/>
              </a:rPr>
              <a:t>sát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24.3; 24.4; 24.5; 24.6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theo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mẫu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sau</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AAF46D0-AE80-4A48-9071-26697AD76FF6}"/>
              </a:ext>
            </a:extLst>
          </p:cNvPr>
          <p:cNvSpPr txBox="1"/>
          <p:nvPr/>
        </p:nvSpPr>
        <p:spPr>
          <a:xfrm>
            <a:off x="277840" y="5289451"/>
            <a:ext cx="11243600" cy="1077218"/>
          </a:xfrm>
          <a:prstGeom prst="rect">
            <a:avLst/>
          </a:prstGeom>
          <a:solidFill>
            <a:schemeClr val="accent2">
              <a:lumMod val="60000"/>
              <a:lumOff val="40000"/>
            </a:schemeClr>
          </a:solid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Kết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Virus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ng</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cúm</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cúm</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khảm</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chua</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491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grpId="0" nodeType="clickEffect">
                                  <p:stCondLst>
                                    <p:cond delay="0"/>
                                  </p:stCondLst>
                                  <p:childTnLst>
                                    <p:animEffect transition="out" filter="circle(out)">
                                      <p:cBhvr>
                                        <p:cTn id="27" dur="2000"/>
                                        <p:tgtEl>
                                          <p:spTgt spid="5"/>
                                        </p:tgtEl>
                                      </p:cBhvr>
                                    </p:animEffect>
                                    <p:set>
                                      <p:cBhvr>
                                        <p:cTn id="28" dur="1" fill="hold">
                                          <p:stCondLst>
                                            <p:cond delay="19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xit" presetSubtype="32" fill="hold" grpId="0" nodeType="clickEffect">
                                  <p:stCondLst>
                                    <p:cond delay="0"/>
                                  </p:stCondLst>
                                  <p:childTnLst>
                                    <p:animEffect transition="out" filter="circle(out)">
                                      <p:cBhvr>
                                        <p:cTn id="32" dur="2000"/>
                                        <p:tgtEl>
                                          <p:spTgt spid="6"/>
                                        </p:tgtEl>
                                      </p:cBhvr>
                                    </p:animEffect>
                                    <p:set>
                                      <p:cBhvr>
                                        <p:cTn id="33" dur="1" fill="hold">
                                          <p:stCondLst>
                                            <p:cond delay="19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0" nodeType="clickEffect">
                                  <p:stCondLst>
                                    <p:cond delay="0"/>
                                  </p:stCondLst>
                                  <p:childTnLst>
                                    <p:animEffect transition="out" filter="circle(out)">
                                      <p:cBhvr>
                                        <p:cTn id="37" dur="2000"/>
                                        <p:tgtEl>
                                          <p:spTgt spid="7"/>
                                        </p:tgtEl>
                                      </p:cBhvr>
                                    </p:animEffect>
                                    <p:set>
                                      <p:cBhvr>
                                        <p:cTn id="38" dur="1" fill="hold">
                                          <p:stCondLst>
                                            <p:cond delay="19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2000"/>
                                        <p:tgtEl>
                                          <p:spTgt spid="8"/>
                                        </p:tgtEl>
                                      </p:cBhvr>
                                    </p:animEffect>
                                    <p:set>
                                      <p:cBhvr>
                                        <p:cTn id="43" dur="1" fill="hold">
                                          <p:stCondLst>
                                            <p:cond delay="1999"/>
                                          </p:stCondLst>
                                        </p:cTn>
                                        <p:tgtEl>
                                          <p:spTgt spid="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0" nodeType="clickEffect">
                                  <p:stCondLst>
                                    <p:cond delay="0"/>
                                  </p:stCondLst>
                                  <p:childTnLst>
                                    <p:animEffect transition="out" filter="circle(out)">
                                      <p:cBhvr>
                                        <p:cTn id="47" dur="2000"/>
                                        <p:tgtEl>
                                          <p:spTgt spid="9"/>
                                        </p:tgtEl>
                                      </p:cBhvr>
                                    </p:animEffect>
                                    <p:set>
                                      <p:cBhvr>
                                        <p:cTn id="48" dur="1" fill="hold">
                                          <p:stCondLst>
                                            <p:cond delay="19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 presetClass="exit" presetSubtype="32" fill="hold" grpId="0" nodeType="clickEffect">
                                  <p:stCondLst>
                                    <p:cond delay="0"/>
                                  </p:stCondLst>
                                  <p:childTnLst>
                                    <p:animEffect transition="out" filter="circle(out)">
                                      <p:cBhvr>
                                        <p:cTn id="52" dur="2000"/>
                                        <p:tgtEl>
                                          <p:spTgt spid="10"/>
                                        </p:tgtEl>
                                      </p:cBhvr>
                                    </p:animEffect>
                                    <p:set>
                                      <p:cBhvr>
                                        <p:cTn id="53" dur="1" fill="hold">
                                          <p:stCondLst>
                                            <p:cond delay="1999"/>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xit" presetSubtype="32" fill="hold" grpId="0" nodeType="clickEffect">
                                  <p:stCondLst>
                                    <p:cond delay="0"/>
                                  </p:stCondLst>
                                  <p:childTnLst>
                                    <p:animEffect transition="out" filter="circle(out)">
                                      <p:cBhvr>
                                        <p:cTn id="57" dur="2000"/>
                                        <p:tgtEl>
                                          <p:spTgt spid="11"/>
                                        </p:tgtEl>
                                      </p:cBhvr>
                                    </p:animEffect>
                                    <p:set>
                                      <p:cBhvr>
                                        <p:cTn id="58" dur="1" fill="hold">
                                          <p:stCondLst>
                                            <p:cond delay="1999"/>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circle(in)">
                                      <p:cBhvr>
                                        <p:cTn id="6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C90075-2096-4EC8-B5D9-D1179038F4D1}"/>
              </a:ext>
            </a:extLst>
          </p:cNvPr>
          <p:cNvSpPr txBox="1"/>
          <p:nvPr/>
        </p:nvSpPr>
        <p:spPr>
          <a:xfrm>
            <a:off x="138545" y="1443841"/>
            <a:ext cx="3587262" cy="3970318"/>
          </a:xfrm>
          <a:prstGeom prst="rect">
            <a:avLst/>
          </a:prstGeom>
          <a:solidFill>
            <a:schemeClr val="accent4">
              <a:lumMod val="60000"/>
              <a:lumOff val="40000"/>
            </a:schemeClr>
          </a:solid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Quan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24.7(</a:t>
            </a:r>
            <a:r>
              <a:rPr lang="en-US" sz="2800" dirty="0" err="1">
                <a:solidFill>
                  <a:srgbClr val="FF0000"/>
                </a:solidFill>
                <a:latin typeface="Times New Roman" panose="02020603050405020304" pitchFamily="18" charset="0"/>
                <a:cs typeface="Times New Roman" panose="02020603050405020304" pitchFamily="18" charset="0"/>
              </a:rPr>
              <a:t>sgk</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do virus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lây</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con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a:t>
            </a:r>
            <a:r>
              <a:rPr lang="en-US" sz="28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D282D0A3-00FD-4D28-8C4B-CDC265D0735B}"/>
              </a:ext>
            </a:extLst>
          </p:cNvPr>
          <p:cNvPicPr>
            <a:picLocks noChangeAspect="1"/>
          </p:cNvPicPr>
          <p:nvPr/>
        </p:nvPicPr>
        <p:blipFill>
          <a:blip r:embed="rId2"/>
          <a:stretch>
            <a:fillRect/>
          </a:stretch>
        </p:blipFill>
        <p:spPr>
          <a:xfrm>
            <a:off x="4834658" y="221673"/>
            <a:ext cx="6161174" cy="2853724"/>
          </a:xfrm>
          <a:prstGeom prst="rect">
            <a:avLst/>
          </a:prstGeom>
        </p:spPr>
      </p:pic>
      <p:pic>
        <p:nvPicPr>
          <p:cNvPr id="9" name="Picture 8">
            <a:extLst>
              <a:ext uri="{FF2B5EF4-FFF2-40B4-BE49-F238E27FC236}">
                <a16:creationId xmlns:a16="http://schemas.microsoft.com/office/drawing/2014/main" id="{DFB3674D-9075-46B1-8263-F867A8272671}"/>
              </a:ext>
            </a:extLst>
          </p:cNvPr>
          <p:cNvPicPr>
            <a:picLocks noChangeAspect="1"/>
          </p:cNvPicPr>
          <p:nvPr/>
        </p:nvPicPr>
        <p:blipFill>
          <a:blip r:embed="rId3"/>
          <a:stretch>
            <a:fillRect/>
          </a:stretch>
        </p:blipFill>
        <p:spPr>
          <a:xfrm>
            <a:off x="4322618" y="3075397"/>
            <a:ext cx="7730837" cy="3727187"/>
          </a:xfrm>
          <a:prstGeom prst="rect">
            <a:avLst/>
          </a:prstGeom>
        </p:spPr>
      </p:pic>
    </p:spTree>
    <p:extLst>
      <p:ext uri="{BB962C8B-B14F-4D97-AF65-F5344CB8AC3E}">
        <p14:creationId xmlns:p14="http://schemas.microsoft.com/office/powerpoint/2010/main" val="138602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B8588EE-D1DD-4649-9337-06C75E1E85AA}"/>
              </a:ext>
            </a:extLst>
          </p:cNvPr>
          <p:cNvGraphicFramePr>
            <a:graphicFrameLocks noGrp="1"/>
          </p:cNvGraphicFramePr>
          <p:nvPr>
            <p:extLst>
              <p:ext uri="{D42A27DB-BD31-4B8C-83A1-F6EECF244321}">
                <p14:modId xmlns:p14="http://schemas.microsoft.com/office/powerpoint/2010/main" val="1174845417"/>
              </p:ext>
            </p:extLst>
          </p:nvPr>
        </p:nvGraphicFramePr>
        <p:xfrm>
          <a:off x="457396" y="270997"/>
          <a:ext cx="11075573" cy="5149718"/>
        </p:xfrm>
        <a:graphic>
          <a:graphicData uri="http://schemas.openxmlformats.org/drawingml/2006/table">
            <a:tbl>
              <a:tblPr firstRow="1" bandRow="1">
                <a:tableStyleId>{638B1855-1B75-4FBE-930C-398BA8C253C6}</a:tableStyleId>
              </a:tblPr>
              <a:tblGrid>
                <a:gridCol w="796921">
                  <a:extLst>
                    <a:ext uri="{9D8B030D-6E8A-4147-A177-3AD203B41FA5}">
                      <a16:colId xmlns:a16="http://schemas.microsoft.com/office/drawing/2014/main" val="1618141454"/>
                    </a:ext>
                  </a:extLst>
                </a:gridCol>
                <a:gridCol w="4645308">
                  <a:extLst>
                    <a:ext uri="{9D8B030D-6E8A-4147-A177-3AD203B41FA5}">
                      <a16:colId xmlns:a16="http://schemas.microsoft.com/office/drawing/2014/main" val="3977063912"/>
                    </a:ext>
                  </a:extLst>
                </a:gridCol>
                <a:gridCol w="5633344">
                  <a:extLst>
                    <a:ext uri="{9D8B030D-6E8A-4147-A177-3AD203B41FA5}">
                      <a16:colId xmlns:a16="http://schemas.microsoft.com/office/drawing/2014/main" val="276350183"/>
                    </a:ext>
                  </a:extLst>
                </a:gridCol>
              </a:tblGrid>
              <a:tr h="862309">
                <a:tc>
                  <a:txBody>
                    <a:bodyPr/>
                    <a:lstStyle/>
                    <a:p>
                      <a:r>
                        <a:rPr lang="en-US" sz="2800" dirty="0">
                          <a:solidFill>
                            <a:schemeClr val="tx1"/>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CON Đ</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a:solidFill>
                            <a:schemeClr val="tx1"/>
                          </a:solidFill>
                          <a:latin typeface="Times New Roman" panose="02020603050405020304" pitchFamily="18" charset="0"/>
                          <a:cs typeface="Times New Roman" panose="02020603050405020304" pitchFamily="18" charset="0"/>
                        </a:rPr>
                        <a:t>ỜNG GÂY BỆNH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BIỆN PHÁP NGĂN CHẶN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073870"/>
                  </a:ext>
                </a:extLst>
              </a:tr>
              <a:tr h="472879">
                <a:tc>
                  <a:txBody>
                    <a:bodyPr/>
                    <a:lstStyle/>
                    <a:p>
                      <a:r>
                        <a:rPr lang="en-US" sz="280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149805"/>
                  </a:ext>
                </a:extLst>
              </a:tr>
              <a:tr h="785551">
                <a:tc>
                  <a:txBody>
                    <a:bodyPr/>
                    <a:lstStyle/>
                    <a:p>
                      <a:r>
                        <a:rPr lang="en-US" sz="28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3030802"/>
                  </a:ext>
                </a:extLst>
              </a:tr>
              <a:tr h="472879">
                <a:tc>
                  <a:txBody>
                    <a:bodyPr/>
                    <a:lstStyle/>
                    <a:p>
                      <a:r>
                        <a:rPr lang="en-US" sz="28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2527675"/>
                  </a:ext>
                </a:extLst>
              </a:tr>
              <a:tr h="724492">
                <a:tc>
                  <a:txBody>
                    <a:bodyPr/>
                    <a:lstStyle/>
                    <a:p>
                      <a:r>
                        <a:rPr lang="en-US" sz="2800" dirty="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0342737"/>
                  </a:ext>
                </a:extLst>
              </a:tr>
              <a:tr h="1140315">
                <a:tc>
                  <a:txBody>
                    <a:bodyPr/>
                    <a:lstStyle/>
                    <a:p>
                      <a:r>
                        <a:rPr lang="en-US" sz="2800" dirty="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solidFill>
                          <a:srgbClr val="7030A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796896"/>
                  </a:ext>
                </a:extLst>
              </a:tr>
              <a:tr h="472879">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0224446"/>
                  </a:ext>
                </a:extLst>
              </a:tr>
            </a:tbl>
          </a:graphicData>
        </a:graphic>
      </p:graphicFrame>
      <p:sp>
        <p:nvSpPr>
          <p:cNvPr id="6" name="TextBox 5">
            <a:extLst>
              <a:ext uri="{FF2B5EF4-FFF2-40B4-BE49-F238E27FC236}">
                <a16:creationId xmlns:a16="http://schemas.microsoft.com/office/drawing/2014/main" id="{DA7AE39E-658E-4F27-B29A-7822B6139D69}"/>
              </a:ext>
            </a:extLst>
          </p:cNvPr>
          <p:cNvSpPr txBox="1"/>
          <p:nvPr/>
        </p:nvSpPr>
        <p:spPr>
          <a:xfrm>
            <a:off x="1507588" y="1149377"/>
            <a:ext cx="4487594"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Ho, </a:t>
            </a:r>
            <a:r>
              <a:rPr lang="en-US" sz="2800" dirty="0" err="1">
                <a:solidFill>
                  <a:srgbClr val="002060"/>
                </a:solidFill>
                <a:latin typeface="Times New Roman" panose="02020603050405020304" pitchFamily="18" charset="0"/>
                <a:cs typeface="Times New Roman" panose="02020603050405020304" pitchFamily="18" charset="0"/>
              </a:rPr>
              <a:t>hắt</a:t>
            </a:r>
            <a:r>
              <a:rPr lang="en-US" sz="2800" dirty="0">
                <a:solidFill>
                  <a:srgbClr val="002060"/>
                </a:solidFill>
                <a:latin typeface="Times New Roman" panose="02020603050405020304" pitchFamily="18" charset="0"/>
                <a:cs typeface="Times New Roman" panose="02020603050405020304" pitchFamily="18" charset="0"/>
              </a:rPr>
              <a:t> h</a:t>
            </a:r>
            <a:r>
              <a:rPr lang="vi-VN" sz="2800" dirty="0">
                <a:solidFill>
                  <a:srgbClr val="002060"/>
                </a:solidFill>
                <a:latin typeface="Times New Roman" panose="02020603050405020304" pitchFamily="18" charset="0"/>
                <a:cs typeface="Times New Roman" panose="02020603050405020304" pitchFamily="18" charset="0"/>
              </a:rPr>
              <a:t>ơ</a:t>
            </a:r>
            <a:r>
              <a:rPr lang="en-US" sz="2800" dirty="0" err="1">
                <a:solidFill>
                  <a:srgbClr val="002060"/>
                </a:solidFill>
                <a:latin typeface="Times New Roman" panose="02020603050405020304" pitchFamily="18" charset="0"/>
                <a:cs typeface="Times New Roman" panose="02020603050405020304" pitchFamily="18" charset="0"/>
              </a:rPr>
              <a:t>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A587C1D-F27E-489E-BEE6-77F5ADE8A53D}"/>
              </a:ext>
            </a:extLst>
          </p:cNvPr>
          <p:cNvSpPr txBox="1"/>
          <p:nvPr/>
        </p:nvSpPr>
        <p:spPr>
          <a:xfrm>
            <a:off x="6372568" y="1237086"/>
            <a:ext cx="4783015" cy="523220"/>
          </a:xfrm>
          <a:prstGeom prst="rect">
            <a:avLst/>
          </a:prstGeom>
          <a:noFill/>
        </p:spPr>
        <p:txBody>
          <a:bodyPr wrap="square" rtlCol="0">
            <a:spAutoFit/>
          </a:bodyPr>
          <a:lstStyle/>
          <a:p>
            <a:r>
              <a:rPr lang="en-US" sz="2800" dirty="0">
                <a:solidFill>
                  <a:srgbClr val="7030A0"/>
                </a:solidFill>
                <a:latin typeface="Times New Roman" panose="02020603050405020304" pitchFamily="18" charset="0"/>
                <a:cs typeface="Times New Roman" panose="02020603050405020304" pitchFamily="18" charset="0"/>
              </a:rPr>
              <a:t>Che </a:t>
            </a:r>
            <a:r>
              <a:rPr lang="en-US" sz="2800" dirty="0" err="1">
                <a:solidFill>
                  <a:srgbClr val="7030A0"/>
                </a:solidFill>
                <a:latin typeface="Times New Roman" panose="02020603050405020304" pitchFamily="18" charset="0"/>
                <a:cs typeface="Times New Roman" panose="02020603050405020304" pitchFamily="18" charset="0"/>
              </a:rPr>
              <a:t>lại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khi</a:t>
            </a:r>
            <a:r>
              <a:rPr lang="en-US" sz="2800" dirty="0">
                <a:solidFill>
                  <a:srgbClr val="7030A0"/>
                </a:solidFill>
                <a:latin typeface="Times New Roman" panose="02020603050405020304" pitchFamily="18" charset="0"/>
                <a:cs typeface="Times New Roman" panose="02020603050405020304" pitchFamily="18" charset="0"/>
              </a:rPr>
              <a:t> ho, </a:t>
            </a:r>
            <a:r>
              <a:rPr lang="en-US" sz="2800" dirty="0" err="1">
                <a:solidFill>
                  <a:srgbClr val="7030A0"/>
                </a:solidFill>
                <a:latin typeface="Times New Roman" panose="02020603050405020304" pitchFamily="18" charset="0"/>
                <a:cs typeface="Times New Roman" panose="02020603050405020304" pitchFamily="18" charset="0"/>
              </a:rPr>
              <a:t>đeo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khẩu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trang</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5B19A6B-753C-4610-86B0-57E9247C5429}"/>
              </a:ext>
            </a:extLst>
          </p:cNvPr>
          <p:cNvSpPr txBox="1"/>
          <p:nvPr/>
        </p:nvSpPr>
        <p:spPr>
          <a:xfrm>
            <a:off x="1359877" y="1847555"/>
            <a:ext cx="3488787"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A0CA0AFA-ED2F-465A-AEF5-DC4939828CF0}"/>
              </a:ext>
            </a:extLst>
          </p:cNvPr>
          <p:cNvSpPr txBox="1"/>
          <p:nvPr/>
        </p:nvSpPr>
        <p:spPr>
          <a:xfrm>
            <a:off x="6196818" y="1709987"/>
            <a:ext cx="5866227" cy="954107"/>
          </a:xfrm>
          <a:prstGeom prst="rect">
            <a:avLst/>
          </a:prstGeom>
          <a:noFill/>
        </p:spPr>
        <p:txBody>
          <a:bodyPr wrap="square" rtlCol="0">
            <a:spAutoFit/>
          </a:bodyPr>
          <a:lstStyle/>
          <a:p>
            <a:r>
              <a:rPr lang="en-US" sz="2800" dirty="0" err="1">
                <a:solidFill>
                  <a:srgbClr val="7030A0"/>
                </a:solidFill>
                <a:latin typeface="Times New Roman" panose="02020603050405020304" pitchFamily="18" charset="0"/>
                <a:cs typeface="Times New Roman" panose="02020603050405020304" pitchFamily="18" charset="0"/>
              </a:rPr>
              <a:t>Khử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khuẩn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vệ</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sinh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tay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sau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tiếp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xúc</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97E87A-56C7-460B-BC42-8AE4F942CC00}"/>
              </a:ext>
            </a:extLst>
          </p:cNvPr>
          <p:cNvSpPr txBox="1"/>
          <p:nvPr/>
        </p:nvSpPr>
        <p:spPr>
          <a:xfrm>
            <a:off x="1359877" y="2460876"/>
            <a:ext cx="4037428"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Dùng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chung</a:t>
            </a:r>
            <a:r>
              <a:rPr lang="en-US" sz="2800" dirty="0">
                <a:solidFill>
                  <a:srgbClr val="002060"/>
                </a:solidFill>
                <a:latin typeface="Times New Roman" panose="02020603050405020304" pitchFamily="18" charset="0"/>
                <a:cs typeface="Times New Roman" panose="02020603050405020304" pitchFamily="18" charset="0"/>
              </a:rPr>
              <a:t> b</a:t>
            </a:r>
            <a:r>
              <a:rPr lang="vi-VN" sz="2800" dirty="0">
                <a:solidFill>
                  <a:srgbClr val="002060"/>
                </a:solidFill>
                <a:latin typeface="Times New Roman" panose="02020603050405020304" pitchFamily="18" charset="0"/>
                <a:cs typeface="Times New Roman" panose="02020603050405020304" pitchFamily="18" charset="0"/>
              </a:rPr>
              <a:t>ơ</a:t>
            </a:r>
            <a:r>
              <a:rPr lang="en-US" sz="2800" dirty="0">
                <a:solidFill>
                  <a:srgbClr val="002060"/>
                </a:solidFill>
                <a:latin typeface="Times New Roman" panose="02020603050405020304" pitchFamily="18" charset="0"/>
                <a:cs typeface="Times New Roman" panose="02020603050405020304" pitchFamily="18" charset="0"/>
              </a:rPr>
              <a:t>m </a:t>
            </a:r>
            <a:r>
              <a:rPr lang="en-US" sz="2800" dirty="0" err="1">
                <a:solidFill>
                  <a:srgbClr val="002060"/>
                </a:solidFill>
                <a:latin typeface="Times New Roman" panose="02020603050405020304" pitchFamily="18" charset="0"/>
                <a:cs typeface="Times New Roman" panose="02020603050405020304" pitchFamily="18" charset="0"/>
              </a:rPr>
              <a:t>kim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tiêm</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31FD252-BD35-4CEB-B297-84AC9289D613}"/>
              </a:ext>
            </a:extLst>
          </p:cNvPr>
          <p:cNvSpPr txBox="1"/>
          <p:nvPr/>
        </p:nvSpPr>
        <p:spPr>
          <a:xfrm>
            <a:off x="6253087" y="2494730"/>
            <a:ext cx="3784209" cy="523220"/>
          </a:xfrm>
          <a:prstGeom prst="rect">
            <a:avLst/>
          </a:prstGeom>
          <a:noFill/>
        </p:spPr>
        <p:txBody>
          <a:bodyPr wrap="square" rtlCol="0">
            <a:spAutoFit/>
          </a:bodyPr>
          <a:lstStyle/>
          <a:p>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dụng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kim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tiêm</a:t>
            </a:r>
            <a:r>
              <a:rPr lang="en-US" sz="2800" dirty="0">
                <a:solidFill>
                  <a:srgbClr val="7030A0"/>
                </a:solidFill>
                <a:latin typeface="Times New Roman" panose="02020603050405020304" pitchFamily="18" charset="0"/>
                <a:cs typeface="Times New Roman" panose="02020603050405020304" pitchFamily="18" charset="0"/>
              </a:rPr>
              <a:t> 1 </a:t>
            </a:r>
            <a:r>
              <a:rPr lang="en-US" sz="2800" dirty="0" err="1">
                <a:solidFill>
                  <a:srgbClr val="7030A0"/>
                </a:solidFill>
                <a:latin typeface="Times New Roman" panose="02020603050405020304" pitchFamily="18" charset="0"/>
                <a:cs typeface="Times New Roman" panose="02020603050405020304" pitchFamily="18" charset="0"/>
              </a:rPr>
              <a:t>lần</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BDD569F-E682-4DAB-9298-CA59399E79B0}"/>
              </a:ext>
            </a:extLst>
          </p:cNvPr>
          <p:cNvSpPr txBox="1"/>
          <p:nvPr/>
        </p:nvSpPr>
        <p:spPr>
          <a:xfrm>
            <a:off x="1507588" y="3159054"/>
            <a:ext cx="2053883"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Truyền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máu</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FEFB37E-D91E-4A02-A7E6-3996372502D8}"/>
              </a:ext>
            </a:extLst>
          </p:cNvPr>
          <p:cNvSpPr txBox="1"/>
          <p:nvPr/>
        </p:nvSpPr>
        <p:spPr>
          <a:xfrm>
            <a:off x="6281125" y="3078779"/>
            <a:ext cx="5472333" cy="523220"/>
          </a:xfrm>
          <a:prstGeom prst="rect">
            <a:avLst/>
          </a:prstGeom>
          <a:noFill/>
        </p:spPr>
        <p:txBody>
          <a:bodyPr wrap="square" rtlCol="0">
            <a:spAutoFit/>
          </a:bodyPr>
          <a:lstStyle/>
          <a:p>
            <a:r>
              <a:rPr lang="en-US" sz="2800" dirty="0" err="1">
                <a:solidFill>
                  <a:srgbClr val="7030A0"/>
                </a:solidFill>
                <a:latin typeface="Times New Roman" panose="02020603050405020304" pitchFamily="18" charset="0"/>
                <a:cs typeface="Times New Roman" panose="02020603050405020304" pitchFamily="18" charset="0"/>
              </a:rPr>
              <a:t>Kiểm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máu</a:t>
            </a:r>
            <a:r>
              <a:rPr lang="en-US" sz="2800" dirty="0">
                <a:solidFill>
                  <a:srgbClr val="7030A0"/>
                </a:solidFill>
                <a:latin typeface="Times New Roman" panose="02020603050405020304" pitchFamily="18" charset="0"/>
                <a:cs typeface="Times New Roman" panose="02020603050405020304" pitchFamily="18" charset="0"/>
              </a:rPr>
              <a:t> tr</a:t>
            </a:r>
            <a:r>
              <a:rPr lang="vi-VN" sz="2800" dirty="0">
                <a:solidFill>
                  <a:srgbClr val="7030A0"/>
                </a:solidFill>
                <a:latin typeface="Times New Roman" panose="02020603050405020304" pitchFamily="18" charset="0"/>
                <a:cs typeface="Times New Roman" panose="02020603050405020304" pitchFamily="18" charset="0"/>
              </a:rPr>
              <a:t>ư</a:t>
            </a:r>
            <a:r>
              <a:rPr lang="en-US" sz="2800" dirty="0" err="1">
                <a:solidFill>
                  <a:srgbClr val="7030A0"/>
                </a:solidFill>
                <a:latin typeface="Times New Roman" panose="02020603050405020304" pitchFamily="18" charset="0"/>
                <a:cs typeface="Times New Roman" panose="02020603050405020304" pitchFamily="18" charset="0"/>
              </a:rPr>
              <a:t>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truyền</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C204D38-99DA-4B75-8FD8-D282FE534B0D}"/>
              </a:ext>
            </a:extLst>
          </p:cNvPr>
          <p:cNvSpPr txBox="1"/>
          <p:nvPr/>
        </p:nvSpPr>
        <p:spPr>
          <a:xfrm>
            <a:off x="1359877" y="3940795"/>
            <a:ext cx="4365678"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Truyền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mẹ</a:t>
            </a:r>
            <a:r>
              <a:rPr lang="en-US" sz="2800" dirty="0">
                <a:solidFill>
                  <a:srgbClr val="002060"/>
                </a:solidFill>
                <a:latin typeface="Times New Roman" panose="02020603050405020304" pitchFamily="18" charset="0"/>
                <a:cs typeface="Times New Roman" panose="02020603050405020304" pitchFamily="18" charset="0"/>
              </a:rPr>
              <a:t> sang con</a:t>
            </a:r>
          </a:p>
        </p:txBody>
      </p:sp>
      <p:sp>
        <p:nvSpPr>
          <p:cNvPr id="15" name="TextBox 14">
            <a:extLst>
              <a:ext uri="{FF2B5EF4-FFF2-40B4-BE49-F238E27FC236}">
                <a16:creationId xmlns:a16="http://schemas.microsoft.com/office/drawing/2014/main" id="{3B3559CF-31D9-4987-89CC-2A115B89BC06}"/>
              </a:ext>
            </a:extLst>
          </p:cNvPr>
          <p:cNvSpPr txBox="1"/>
          <p:nvPr/>
        </p:nvSpPr>
        <p:spPr>
          <a:xfrm>
            <a:off x="6196818" y="3840051"/>
            <a:ext cx="4842410" cy="954107"/>
          </a:xfrm>
          <a:prstGeom prst="rect">
            <a:avLst/>
          </a:prstGeom>
          <a:noFill/>
        </p:spPr>
        <p:txBody>
          <a:bodyPr wrap="square" rtlCol="0">
            <a:spAutoFit/>
          </a:bodyPr>
          <a:lstStyle/>
          <a:p>
            <a:r>
              <a:rPr lang="en-US" sz="2800" dirty="0" err="1">
                <a:solidFill>
                  <a:srgbClr val="7030A0"/>
                </a:solidFill>
                <a:latin typeface="Times New Roman" panose="02020603050405020304" pitchFamily="18" charset="0"/>
                <a:cs typeface="Times New Roman" panose="02020603050405020304" pitchFamily="18" charset="0"/>
              </a:rPr>
              <a:t>Mẹ</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sinh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hoạt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mạnh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thực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pháp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phòng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bệnh</a:t>
            </a:r>
            <a:r>
              <a:rPr lang="en-US" sz="28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72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F1820A-345C-4A3F-9561-C557F9EFFAB8}"/>
              </a:ext>
            </a:extLst>
          </p:cNvPr>
          <p:cNvSpPr txBox="1"/>
          <p:nvPr/>
        </p:nvSpPr>
        <p:spPr>
          <a:xfrm>
            <a:off x="295422" y="1153550"/>
            <a:ext cx="10979834" cy="1384995"/>
          </a:xfrm>
          <a:prstGeom prst="rect">
            <a:avLst/>
          </a:prstGeom>
          <a:solidFill>
            <a:srgbClr val="00B050"/>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do virus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con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sang </a:t>
            </a:r>
            <a:endParaRPr lang="en-US" sz="2800" dirty="0"/>
          </a:p>
          <a:p>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8E9DD4C3-39BC-4D27-9317-EE87AD9C10AC}"/>
              </a:ext>
            </a:extLst>
          </p:cNvPr>
          <p:cNvSpPr txBox="1"/>
          <p:nvPr/>
        </p:nvSpPr>
        <p:spPr>
          <a:xfrm>
            <a:off x="534572" y="506437"/>
            <a:ext cx="3460653" cy="584775"/>
          </a:xfrm>
          <a:prstGeom prst="rect">
            <a:avLst/>
          </a:prstGeom>
          <a:solidFill>
            <a:srgbClr val="92D050"/>
          </a:solid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F7D0DAC-1F11-4E1F-89B5-2729074DFCEE}"/>
              </a:ext>
            </a:extLst>
          </p:cNvPr>
          <p:cNvSpPr txBox="1"/>
          <p:nvPr/>
        </p:nvSpPr>
        <p:spPr>
          <a:xfrm>
            <a:off x="295422" y="2736502"/>
            <a:ext cx="10979834" cy="954107"/>
          </a:xfrm>
          <a:prstGeom prst="rect">
            <a:avLst/>
          </a:prstGeom>
          <a:solidFill>
            <a:srgbClr val="00B050"/>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virus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tiêm</a:t>
            </a:r>
            <a:r>
              <a:rPr lang="en-US" sz="2800" dirty="0">
                <a:latin typeface="Times New Roman" panose="02020603050405020304" pitchFamily="18" charset="0"/>
                <a:cs typeface="Times New Roman" panose="02020603050405020304" pitchFamily="18" charset="0"/>
              </a:rPr>
              <a:t> vaccine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757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EB0FC-2D1D-F466-0F56-2B85A5D0737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F714562-A26A-C0F2-225C-78205BFA7920}"/>
              </a:ext>
            </a:extLst>
          </p:cNvPr>
          <p:cNvSpPr txBox="1"/>
          <p:nvPr/>
        </p:nvSpPr>
        <p:spPr>
          <a:xfrm>
            <a:off x="0" y="20033"/>
            <a:ext cx="3498575" cy="584775"/>
          </a:xfrm>
          <a:prstGeom prst="rect">
            <a:avLst/>
          </a:prstGeom>
          <a:solidFill>
            <a:schemeClr val="accent4">
              <a:lumMod val="60000"/>
              <a:lumOff val="40000"/>
            </a:schemeClr>
          </a:solidFill>
        </p:spPr>
        <p:txBody>
          <a:bodyPr wrap="square" rtlCol="0">
            <a:spAutoFit/>
          </a:bodyPr>
          <a:lstStyle/>
          <a:p>
            <a:r>
              <a:rPr lang="en-US" sz="3200" b="1">
                <a:latin typeface="Times New Roman" panose="02020603050405020304" pitchFamily="18" charset="0"/>
                <a:cs typeface="Times New Roman" panose="02020603050405020304" pitchFamily="18" charset="0"/>
              </a:rPr>
              <a:t>2. Vai trò của virus  </a:t>
            </a:r>
            <a:endParaRPr lang="en-US" sz="32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EEFCAE8-8F46-4960-EA00-FA7E28649086}"/>
              </a:ext>
            </a:extLst>
          </p:cNvPr>
          <p:cNvSpPr txBox="1"/>
          <p:nvPr/>
        </p:nvSpPr>
        <p:spPr>
          <a:xfrm>
            <a:off x="0" y="712545"/>
            <a:ext cx="12192000" cy="4524315"/>
          </a:xfrm>
          <a:prstGeom prst="rect">
            <a:avLst/>
          </a:prstGeom>
          <a:solidFill>
            <a:schemeClr val="accent4">
              <a:lumMod val="20000"/>
              <a:lumOff val="80000"/>
            </a:schemeClr>
          </a:solidFill>
        </p:spPr>
        <p:txBody>
          <a:bodyPr wrap="square" rtlCol="0">
            <a:spAutoFit/>
          </a:bodyPr>
          <a:lstStyle/>
          <a:p>
            <a:r>
              <a:rPr lang="en-US" sz="3200">
                <a:latin typeface="Times New Roman" panose="02020603050405020304" pitchFamily="18" charset="0"/>
                <a:cs typeface="Times New Roman" panose="02020603050405020304" pitchFamily="18" charset="0"/>
              </a:rPr>
              <a:t> - Virus có vai trò trong nghiên cứu khoa học và trong thực tiễn. Bên cạnh đó virus là nguyên nhân gây ra nhiều bệnh cho người, động vật và thực vật.</a:t>
            </a:r>
          </a:p>
          <a:p>
            <a:r>
              <a:rPr lang="en-US" sz="3200">
                <a:latin typeface="Times New Roman" panose="02020603050405020304" pitchFamily="18" charset="0"/>
                <a:cs typeface="Times New Roman" panose="02020603050405020304" pitchFamily="18" charset="0"/>
              </a:rPr>
              <a:t>- Bệnh do virus gây ra có thể lây truyền theo nhiều con đường khác nhau: từ mẹ sang con, tiếp xúc trực tiếp, truyền máu, tiêu hóa, hô hấp, vết cắn động vật ,….</a:t>
            </a:r>
          </a:p>
          <a:p>
            <a:r>
              <a:rPr lang="en-US" sz="3200">
                <a:latin typeface="Times New Roman" panose="02020603050405020304" pitchFamily="18" charset="0"/>
                <a:cs typeface="Times New Roman" panose="02020603050405020304" pitchFamily="18" charset="0"/>
              </a:rPr>
              <a:t>- Để phòng chống bệnh do virus gây ra chúng ta phải ngăn chặn các con đường lây truyền bệnh, tiêm vaccine phòng bệnh.</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51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accine cut">
            <a:hlinkClick r:id="" action="ppaction://media"/>
            <a:extLst>
              <a:ext uri="{FF2B5EF4-FFF2-40B4-BE49-F238E27FC236}">
                <a16:creationId xmlns:a16="http://schemas.microsoft.com/office/drawing/2014/main" id="{C7338435-CFB1-4869-BB40-1890CDC6F3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665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6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E798CF-DEF6-4703-83D2-FF661FD6AF46}"/>
              </a:ext>
            </a:extLst>
          </p:cNvPr>
          <p:cNvSpPr txBox="1"/>
          <p:nvPr/>
        </p:nvSpPr>
        <p:spPr>
          <a:xfrm>
            <a:off x="415636" y="271790"/>
            <a:ext cx="11360727" cy="523220"/>
          </a:xfrm>
          <a:prstGeom prst="rect">
            <a:avLst/>
          </a:prstGeom>
          <a:solidFill>
            <a:schemeClr val="accent4">
              <a:lumMod val="60000"/>
              <a:lumOff val="4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Virus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tr</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1BED78BF-28B7-4431-89A6-ADA90391D195}"/>
              </a:ext>
            </a:extLst>
          </p:cNvPr>
          <p:cNvSpPr txBox="1"/>
          <p:nvPr/>
        </p:nvSpPr>
        <p:spPr>
          <a:xfrm>
            <a:off x="1052943" y="1330037"/>
            <a:ext cx="10709565" cy="523220"/>
          </a:xfrm>
          <a:prstGeom prst="rect">
            <a:avLst/>
          </a:prstGeom>
          <a:solidFill>
            <a:schemeClr val="accent4">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a. Virus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tr</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1660FDB-5779-44EB-8031-69C2ED171650}"/>
              </a:ext>
            </a:extLst>
          </p:cNvPr>
          <p:cNvSpPr txBox="1"/>
          <p:nvPr/>
        </p:nvSpPr>
        <p:spPr>
          <a:xfrm>
            <a:off x="1052945" y="2230582"/>
            <a:ext cx="10709564" cy="523220"/>
          </a:xfrm>
          <a:prstGeom prst="rect">
            <a:avLst/>
          </a:prstGeom>
          <a:solidFill>
            <a:schemeClr val="accent4">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b. Virus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tr</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A9AB70D-7B90-4746-8703-142F0A8AC284}"/>
              </a:ext>
            </a:extLst>
          </p:cNvPr>
          <p:cNvSpPr txBox="1"/>
          <p:nvPr/>
        </p:nvSpPr>
        <p:spPr>
          <a:xfrm>
            <a:off x="1052942" y="3027219"/>
            <a:ext cx="10709565" cy="523220"/>
          </a:xfrm>
          <a:prstGeom prst="rect">
            <a:avLst/>
          </a:prstGeom>
          <a:solidFill>
            <a:schemeClr val="accent4">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c. Virus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tr</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872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F2D0B9-28BA-476A-B340-BA97FE9BE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756" y="855624"/>
            <a:ext cx="5210174" cy="3636817"/>
          </a:xfrm>
          <a:prstGeom prst="rect">
            <a:avLst/>
          </a:prstGeom>
        </p:spPr>
      </p:pic>
      <p:pic>
        <p:nvPicPr>
          <p:cNvPr id="7" name="Picture 6">
            <a:extLst>
              <a:ext uri="{FF2B5EF4-FFF2-40B4-BE49-F238E27FC236}">
                <a16:creationId xmlns:a16="http://schemas.microsoft.com/office/drawing/2014/main" id="{777FBA75-7C79-4745-A1B2-80ED4759F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823" y="848697"/>
            <a:ext cx="4875933" cy="3728604"/>
          </a:xfrm>
          <a:prstGeom prst="rect">
            <a:avLst/>
          </a:prstGeom>
        </p:spPr>
      </p:pic>
      <p:sp>
        <p:nvSpPr>
          <p:cNvPr id="8" name="Rectangle 7">
            <a:extLst>
              <a:ext uri="{FF2B5EF4-FFF2-40B4-BE49-F238E27FC236}">
                <a16:creationId xmlns:a16="http://schemas.microsoft.com/office/drawing/2014/main" id="{A2365682-BD32-4CA1-B4AD-78892DAA1D6A}"/>
              </a:ext>
            </a:extLst>
          </p:cNvPr>
          <p:cNvSpPr/>
          <p:nvPr/>
        </p:nvSpPr>
        <p:spPr>
          <a:xfrm>
            <a:off x="1040823" y="4021388"/>
            <a:ext cx="4849091" cy="471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78EC8E2-311D-495B-AE43-5BE903C17F67}"/>
              </a:ext>
            </a:extLst>
          </p:cNvPr>
          <p:cNvSpPr txBox="1"/>
          <p:nvPr/>
        </p:nvSpPr>
        <p:spPr>
          <a:xfrm>
            <a:off x="706582" y="193964"/>
            <a:ext cx="10972800" cy="523220"/>
          </a:xfrm>
          <a:prstGeom prst="rect">
            <a:avLst/>
          </a:prstGeom>
          <a:solidFill>
            <a:schemeClr val="accent2">
              <a:lumMod val="60000"/>
              <a:lumOff val="4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ớt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virus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06D4EA3F-F658-4070-A27D-65347BF060EF}"/>
              </a:ext>
            </a:extLst>
          </p:cNvPr>
          <p:cNvSpPr txBox="1"/>
          <p:nvPr/>
        </p:nvSpPr>
        <p:spPr>
          <a:xfrm>
            <a:off x="1040823" y="4821382"/>
            <a:ext cx="4320886" cy="523220"/>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a. Virus corona</a:t>
            </a:r>
          </a:p>
        </p:txBody>
      </p:sp>
      <p:sp>
        <p:nvSpPr>
          <p:cNvPr id="11" name="TextBox 10">
            <a:extLst>
              <a:ext uri="{FF2B5EF4-FFF2-40B4-BE49-F238E27FC236}">
                <a16:creationId xmlns:a16="http://schemas.microsoft.com/office/drawing/2014/main" id="{9CC46774-7939-4579-9C85-85EBDCEDF415}"/>
              </a:ext>
            </a:extLst>
          </p:cNvPr>
          <p:cNvSpPr txBox="1"/>
          <p:nvPr/>
        </p:nvSpPr>
        <p:spPr>
          <a:xfrm>
            <a:off x="1040823" y="5486083"/>
            <a:ext cx="4320886" cy="523220"/>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b.  Virus </a:t>
            </a:r>
            <a:r>
              <a:rPr lang="en-US" sz="2800" dirty="0" err="1">
                <a:latin typeface="Times New Roman" panose="02020603050405020304" pitchFamily="18" charset="0"/>
                <a:cs typeface="Times New Roman" panose="02020603050405020304" pitchFamily="18" charset="0"/>
              </a:rPr>
              <a:t>dại</a:t>
            </a:r>
            <a:endParaRPr lang="en-US"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463FAAB-2472-45DE-A198-C5E8C67236BA}"/>
              </a:ext>
            </a:extLst>
          </p:cNvPr>
          <p:cNvSpPr txBox="1"/>
          <p:nvPr/>
        </p:nvSpPr>
        <p:spPr>
          <a:xfrm>
            <a:off x="5889914" y="4821382"/>
            <a:ext cx="4320886" cy="523220"/>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c.  Virus </a:t>
            </a:r>
            <a:r>
              <a:rPr lang="en-US" sz="2800" dirty="0" err="1">
                <a:latin typeface="Times New Roman" panose="02020603050405020304" pitchFamily="18" charset="0"/>
                <a:cs typeface="Times New Roman" panose="02020603050405020304" pitchFamily="18" charset="0"/>
              </a:rPr>
              <a:t>khảm</a:t>
            </a:r>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B35827E-A275-408B-956E-B455707F2147}"/>
              </a:ext>
            </a:extLst>
          </p:cNvPr>
          <p:cNvSpPr txBox="1"/>
          <p:nvPr/>
        </p:nvSpPr>
        <p:spPr>
          <a:xfrm>
            <a:off x="5889914" y="5486083"/>
            <a:ext cx="4320886" cy="523220"/>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5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12"/>
                                        </p:tgtEl>
                                        <p:attrNameLst>
                                          <p:attrName>style.color</p:attrName>
                                        </p:attrNameLst>
                                      </p:cBhvr>
                                      <p:by>
                                        <p:hsl h="0" s="-12549" l="-25098"/>
                                      </p:by>
                                    </p:animClr>
                                    <p:animClr clrSpc="hsl" dir="cw">
                                      <p:cBhvr>
                                        <p:cTn id="7" dur="500" fill="hold"/>
                                        <p:tgtEl>
                                          <p:spTgt spid="12"/>
                                        </p:tgtEl>
                                        <p:attrNameLst>
                                          <p:attrName>fillcolor</p:attrName>
                                        </p:attrNameLst>
                                      </p:cBhvr>
                                      <p:by>
                                        <p:hsl h="0" s="-12549" l="-25098"/>
                                      </p:by>
                                    </p:animClr>
                                    <p:animClr clrSpc="hsl" dir="cw">
                                      <p:cBhvr>
                                        <p:cTn id="8" dur="500" fill="hold"/>
                                        <p:tgtEl>
                                          <p:spTgt spid="12"/>
                                        </p:tgtEl>
                                        <p:attrNameLst>
                                          <p:attrName>stroke.color</p:attrName>
                                        </p:attrNameLst>
                                      </p:cBhvr>
                                      <p:by>
                                        <p:hsl h="0" s="-12549" l="-25098"/>
                                      </p:by>
                                    </p:animClr>
                                    <p:set>
                                      <p:cBhvr>
                                        <p:cTn id="9"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2EBFB-AFC1-4B09-808F-6EEECC95F37A}"/>
              </a:ext>
            </a:extLst>
          </p:cNvPr>
          <p:cNvPicPr>
            <a:picLocks noChangeAspect="1"/>
          </p:cNvPicPr>
          <p:nvPr/>
        </p:nvPicPr>
        <p:blipFill>
          <a:blip r:embed="rId2"/>
          <a:stretch>
            <a:fillRect/>
          </a:stretch>
        </p:blipFill>
        <p:spPr>
          <a:xfrm>
            <a:off x="351498" y="291548"/>
            <a:ext cx="3635155" cy="2213113"/>
          </a:xfrm>
          <a:prstGeom prst="rect">
            <a:avLst/>
          </a:prstGeom>
        </p:spPr>
      </p:pic>
      <p:pic>
        <p:nvPicPr>
          <p:cNvPr id="6" name="Picture 5">
            <a:hlinkClick r:id="rId3" action="ppaction://hlinkfile"/>
            <a:extLst>
              <a:ext uri="{FF2B5EF4-FFF2-40B4-BE49-F238E27FC236}">
                <a16:creationId xmlns:a16="http://schemas.microsoft.com/office/drawing/2014/main" id="{F91FC47A-4F00-46BB-84A9-4A60483A9A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3428999"/>
            <a:ext cx="4058111" cy="2892288"/>
          </a:xfrm>
          <a:prstGeom prst="rect">
            <a:avLst/>
          </a:prstGeom>
        </p:spPr>
      </p:pic>
      <p:pic>
        <p:nvPicPr>
          <p:cNvPr id="8" name="Picture 7">
            <a:extLst>
              <a:ext uri="{FF2B5EF4-FFF2-40B4-BE49-F238E27FC236}">
                <a16:creationId xmlns:a16="http://schemas.microsoft.com/office/drawing/2014/main" id="{08610040-42A7-49EA-BEFB-DEF6DB705D8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979" y="291547"/>
            <a:ext cx="3665855" cy="2598631"/>
          </a:xfrm>
          <a:prstGeom prst="rect">
            <a:avLst/>
          </a:prstGeom>
        </p:spPr>
      </p:pic>
      <p:pic>
        <p:nvPicPr>
          <p:cNvPr id="11" name="Picture 10">
            <a:extLst>
              <a:ext uri="{FF2B5EF4-FFF2-40B4-BE49-F238E27FC236}">
                <a16:creationId xmlns:a16="http://schemas.microsoft.com/office/drawing/2014/main" id="{67BD0D44-8006-4548-B951-7EC424CDF0FA}"/>
              </a:ext>
            </a:extLst>
          </p:cNvPr>
          <p:cNvPicPr>
            <a:picLocks noChangeAspect="1"/>
          </p:cNvPicPr>
          <p:nvPr/>
        </p:nvPicPr>
        <p:blipFill>
          <a:blip r:embed="rId6"/>
          <a:stretch>
            <a:fillRect/>
          </a:stretch>
        </p:blipFill>
        <p:spPr>
          <a:xfrm>
            <a:off x="3986653" y="3246783"/>
            <a:ext cx="7011378" cy="3319669"/>
          </a:xfrm>
          <a:prstGeom prst="rect">
            <a:avLst/>
          </a:prstGeom>
        </p:spPr>
      </p:pic>
      <p:pic>
        <p:nvPicPr>
          <p:cNvPr id="12" name="Picture 11">
            <a:extLst>
              <a:ext uri="{FF2B5EF4-FFF2-40B4-BE49-F238E27FC236}">
                <a16:creationId xmlns:a16="http://schemas.microsoft.com/office/drawing/2014/main" id="{A2A85367-A630-47B7-966A-674783F749B9}"/>
              </a:ext>
            </a:extLst>
          </p:cNvPr>
          <p:cNvPicPr>
            <a:picLocks noChangeAspect="1"/>
          </p:cNvPicPr>
          <p:nvPr/>
        </p:nvPicPr>
        <p:blipFill>
          <a:blip r:embed="rId7"/>
          <a:stretch>
            <a:fillRect/>
          </a:stretch>
        </p:blipFill>
        <p:spPr>
          <a:xfrm>
            <a:off x="8011539" y="597084"/>
            <a:ext cx="3779584" cy="2352465"/>
          </a:xfrm>
          <a:prstGeom prst="rect">
            <a:avLst/>
          </a:prstGeom>
        </p:spPr>
      </p:pic>
      <p:sp>
        <p:nvSpPr>
          <p:cNvPr id="13" name="TextBox 12">
            <a:extLst>
              <a:ext uri="{FF2B5EF4-FFF2-40B4-BE49-F238E27FC236}">
                <a16:creationId xmlns:a16="http://schemas.microsoft.com/office/drawing/2014/main" id="{C7F2F542-60D6-434D-AB3E-E7B985FE80FF}"/>
              </a:ext>
            </a:extLst>
          </p:cNvPr>
          <p:cNvSpPr txBox="1"/>
          <p:nvPr/>
        </p:nvSpPr>
        <p:spPr>
          <a:xfrm>
            <a:off x="278528" y="275771"/>
            <a:ext cx="3779584" cy="3016210"/>
          </a:xfrm>
          <a:prstGeom prst="rect">
            <a:avLst/>
          </a:prstGeom>
          <a:solidFill>
            <a:schemeClr val="accent2">
              <a:lumMod val="40000"/>
              <a:lumOff val="60000"/>
            </a:schemeClr>
          </a:solid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1: </a:t>
            </a:r>
          </a:p>
          <a:p>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14" name="TextBox 13">
            <a:extLst>
              <a:ext uri="{FF2B5EF4-FFF2-40B4-BE49-F238E27FC236}">
                <a16:creationId xmlns:a16="http://schemas.microsoft.com/office/drawing/2014/main" id="{8479E7E4-1B08-4D8A-85CC-F929787A8C29}"/>
              </a:ext>
            </a:extLst>
          </p:cNvPr>
          <p:cNvSpPr txBox="1"/>
          <p:nvPr/>
        </p:nvSpPr>
        <p:spPr>
          <a:xfrm>
            <a:off x="334512" y="317315"/>
            <a:ext cx="3811451" cy="2831544"/>
          </a:xfrm>
          <a:prstGeom prst="rect">
            <a:avLst/>
          </a:prstGeom>
          <a:solidFill>
            <a:schemeClr val="accent6">
              <a:lumMod val="60000"/>
              <a:lumOff val="40000"/>
            </a:schemeClr>
          </a:solidFill>
        </p:spPr>
        <p:txBody>
          <a:bodyPr wrap="square" rtlCol="0">
            <a:spAutoFit/>
          </a:bodyPr>
          <a:lstStyle/>
          <a:p>
            <a:pPr algn="ctr"/>
            <a:endParaRPr lang="en-US" sz="8000" dirty="0"/>
          </a:p>
          <a:p>
            <a:pPr algn="ctr"/>
            <a:r>
              <a:rPr lang="en-US" sz="8000" dirty="0"/>
              <a:t>1</a:t>
            </a:r>
          </a:p>
          <a:p>
            <a:pPr algn="ctr"/>
            <a:endParaRPr lang="en-US" dirty="0"/>
          </a:p>
        </p:txBody>
      </p:sp>
      <p:sp>
        <p:nvSpPr>
          <p:cNvPr id="15" name="TextBox 14">
            <a:extLst>
              <a:ext uri="{FF2B5EF4-FFF2-40B4-BE49-F238E27FC236}">
                <a16:creationId xmlns:a16="http://schemas.microsoft.com/office/drawing/2014/main" id="{AADDD865-AAE2-4BB9-840B-BA07DE0F9285}"/>
              </a:ext>
            </a:extLst>
          </p:cNvPr>
          <p:cNvSpPr txBox="1"/>
          <p:nvPr/>
        </p:nvSpPr>
        <p:spPr>
          <a:xfrm>
            <a:off x="4131082" y="291548"/>
            <a:ext cx="3712603" cy="2677656"/>
          </a:xfrm>
          <a:prstGeom prst="rect">
            <a:avLst/>
          </a:prstGeom>
          <a:solidFill>
            <a:schemeClr val="accent2">
              <a:lumMod val="40000"/>
              <a:lumOff val="6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BC8498C-5160-417B-836F-E41CAC8B8206}"/>
              </a:ext>
            </a:extLst>
          </p:cNvPr>
          <p:cNvSpPr/>
          <p:nvPr/>
        </p:nvSpPr>
        <p:spPr>
          <a:xfrm>
            <a:off x="4231514" y="300120"/>
            <a:ext cx="3665855" cy="2777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latin typeface="Times New Roman" panose="02020603050405020304" pitchFamily="18" charset="0"/>
                <a:cs typeface="Times New Roman" panose="02020603050405020304" pitchFamily="18" charset="0"/>
              </a:rPr>
              <a:t>2</a:t>
            </a:r>
          </a:p>
        </p:txBody>
      </p:sp>
      <p:sp>
        <p:nvSpPr>
          <p:cNvPr id="7" name="Rectangle 6">
            <a:extLst>
              <a:ext uri="{FF2B5EF4-FFF2-40B4-BE49-F238E27FC236}">
                <a16:creationId xmlns:a16="http://schemas.microsoft.com/office/drawing/2014/main" id="{25702168-D695-4F06-B02A-8E0B239F4E7B}"/>
              </a:ext>
            </a:extLst>
          </p:cNvPr>
          <p:cNvSpPr/>
          <p:nvPr/>
        </p:nvSpPr>
        <p:spPr>
          <a:xfrm>
            <a:off x="7916655" y="390431"/>
            <a:ext cx="3818720" cy="259863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3: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Khởi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80A71884-FDBB-48F5-A485-75FE89C9961C}"/>
              </a:ext>
            </a:extLst>
          </p:cNvPr>
          <p:cNvSpPr/>
          <p:nvPr/>
        </p:nvSpPr>
        <p:spPr>
          <a:xfrm>
            <a:off x="7944117" y="331960"/>
            <a:ext cx="3930552" cy="279254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t>3</a:t>
            </a:r>
          </a:p>
        </p:txBody>
      </p:sp>
      <p:sp>
        <p:nvSpPr>
          <p:cNvPr id="10" name="Rectangle 9">
            <a:extLst>
              <a:ext uri="{FF2B5EF4-FFF2-40B4-BE49-F238E27FC236}">
                <a16:creationId xmlns:a16="http://schemas.microsoft.com/office/drawing/2014/main" id="{26998126-8C7D-49D0-A64A-228B1804618D}"/>
              </a:ext>
            </a:extLst>
          </p:cNvPr>
          <p:cNvSpPr/>
          <p:nvPr/>
        </p:nvSpPr>
        <p:spPr>
          <a:xfrm>
            <a:off x="0" y="3429000"/>
            <a:ext cx="4089979" cy="337493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4: </a:t>
            </a:r>
            <a:r>
              <a:rPr lang="en-US" sz="2800" dirty="0" err="1">
                <a:solidFill>
                  <a:schemeClr val="tx1"/>
                </a:solidFill>
                <a:latin typeface="Times New Roman" panose="02020603050405020304" pitchFamily="18" charset="0"/>
                <a:cs typeface="Times New Roman" panose="02020603050405020304" pitchFamily="18" charset="0"/>
              </a:rPr>
              <a:t>Loại</a:t>
            </a:r>
            <a:r>
              <a:rPr lang="en-US" sz="2800" dirty="0">
                <a:solidFill>
                  <a:schemeClr val="tx1"/>
                </a:solidFill>
                <a:latin typeface="Times New Roman" panose="02020603050405020304" pitchFamily="18" charset="0"/>
                <a:cs typeface="Times New Roman" panose="02020603050405020304" pitchFamily="18" charset="0"/>
              </a:rPr>
              <a:t> virus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h</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n</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chúng</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gần</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năm</a:t>
            </a:r>
            <a:r>
              <a:rPr lang="en-US" sz="2800" dirty="0">
                <a:solidFill>
                  <a:schemeClr val="tx1"/>
                </a:solidFill>
                <a:latin typeface="Times New Roman" panose="02020603050405020304" pitchFamily="18" charset="0"/>
                <a:cs typeface="Times New Roman" panose="02020603050405020304" pitchFamily="18" charset="0"/>
              </a:rPr>
              <a:t> qua?</a:t>
            </a:r>
          </a:p>
        </p:txBody>
      </p:sp>
      <p:sp>
        <p:nvSpPr>
          <p:cNvPr id="16" name="Rectangle 15">
            <a:extLst>
              <a:ext uri="{FF2B5EF4-FFF2-40B4-BE49-F238E27FC236}">
                <a16:creationId xmlns:a16="http://schemas.microsoft.com/office/drawing/2014/main" id="{88FB8144-4C8C-41E4-A681-A6B70515F5F7}"/>
              </a:ext>
            </a:extLst>
          </p:cNvPr>
          <p:cNvSpPr/>
          <p:nvPr/>
        </p:nvSpPr>
        <p:spPr>
          <a:xfrm>
            <a:off x="-38990" y="3190403"/>
            <a:ext cx="4109774" cy="361353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t>4</a:t>
            </a:r>
          </a:p>
        </p:txBody>
      </p:sp>
      <p:sp>
        <p:nvSpPr>
          <p:cNvPr id="17" name="Rectangle 16">
            <a:extLst>
              <a:ext uri="{FF2B5EF4-FFF2-40B4-BE49-F238E27FC236}">
                <a16:creationId xmlns:a16="http://schemas.microsoft.com/office/drawing/2014/main" id="{ADBECBC5-1278-455E-BE1C-005A1F32CD51}"/>
              </a:ext>
            </a:extLst>
          </p:cNvPr>
          <p:cNvSpPr/>
          <p:nvPr/>
        </p:nvSpPr>
        <p:spPr>
          <a:xfrm>
            <a:off x="4100297" y="3138749"/>
            <a:ext cx="7728706" cy="363670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5: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Nấm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8" name="Rectangle 17">
            <a:extLst>
              <a:ext uri="{FF2B5EF4-FFF2-40B4-BE49-F238E27FC236}">
                <a16:creationId xmlns:a16="http://schemas.microsoft.com/office/drawing/2014/main" id="{FF12B4B4-83AA-437B-8A91-4118D58A8F2F}"/>
              </a:ext>
            </a:extLst>
          </p:cNvPr>
          <p:cNvSpPr/>
          <p:nvPr/>
        </p:nvSpPr>
        <p:spPr>
          <a:xfrm>
            <a:off x="4108374" y="3124507"/>
            <a:ext cx="7758219" cy="366518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latin typeface="Times New Roman" panose="02020603050405020304" pitchFamily="18" charset="0"/>
                <a:cs typeface="Times New Roman" panose="02020603050405020304" pitchFamily="18" charset="0"/>
              </a:rPr>
              <a:t>5</a:t>
            </a:r>
          </a:p>
        </p:txBody>
      </p:sp>
      <p:sp>
        <p:nvSpPr>
          <p:cNvPr id="19" name="Explosion: 14 Points 18">
            <a:extLst>
              <a:ext uri="{FF2B5EF4-FFF2-40B4-BE49-F238E27FC236}">
                <a16:creationId xmlns:a16="http://schemas.microsoft.com/office/drawing/2014/main" id="{DE215968-0B95-42EB-9A77-32D6CC440CED}"/>
              </a:ext>
            </a:extLst>
          </p:cNvPr>
          <p:cNvSpPr/>
          <p:nvPr/>
        </p:nvSpPr>
        <p:spPr>
          <a:xfrm>
            <a:off x="-38990" y="390430"/>
            <a:ext cx="12230990" cy="638502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Times New Roman" panose="02020603050405020304" pitchFamily="18" charset="0"/>
                <a:cs typeface="Times New Roman" panose="02020603050405020304" pitchFamily="18" charset="0"/>
              </a:rPr>
              <a:t>Đây</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là</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thông</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điệp</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cho</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mỗi</a:t>
            </a:r>
            <a:r>
              <a:rPr lang="en-US" sz="4000" dirty="0">
                <a:solidFill>
                  <a:srgbClr val="FFFF00"/>
                </a:solidFill>
                <a:latin typeface="Times New Roman" panose="02020603050405020304" pitchFamily="18" charset="0"/>
                <a:cs typeface="Times New Roman" panose="02020603050405020304" pitchFamily="18" charset="0"/>
              </a:rPr>
              <a:t> ng</a:t>
            </a:r>
            <a:r>
              <a:rPr lang="vi-VN" sz="4000" dirty="0">
                <a:solidFill>
                  <a:srgbClr val="FFFF00"/>
                </a:solidFill>
                <a:latin typeface="Times New Roman" panose="02020603050405020304" pitchFamily="18" charset="0"/>
                <a:cs typeface="Times New Roman" panose="02020603050405020304" pitchFamily="18" charset="0"/>
              </a:rPr>
              <a:t>ư</a:t>
            </a:r>
            <a:r>
              <a:rPr lang="en-US" sz="4000" dirty="0" err="1">
                <a:solidFill>
                  <a:srgbClr val="FFFF00"/>
                </a:solidFill>
                <a:latin typeface="Times New Roman" panose="02020603050405020304" pitchFamily="18" charset="0"/>
                <a:cs typeface="Times New Roman" panose="02020603050405020304" pitchFamily="18" charset="0"/>
              </a:rPr>
              <a:t>ời</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chúng</a:t>
            </a:r>
            <a:r>
              <a:rPr lang="en-US" sz="4000" dirty="0">
                <a:solidFill>
                  <a:srgbClr val="FFFF00"/>
                </a:solidFill>
                <a:latin typeface="Times New Roman" panose="02020603050405020304" pitchFamily="18" charset="0"/>
                <a:cs typeface="Times New Roman" panose="02020603050405020304" pitchFamily="18" charset="0"/>
              </a:rPr>
              <a:t> ta </a:t>
            </a:r>
            <a:r>
              <a:rPr lang="en-US" sz="4000" dirty="0" err="1">
                <a:solidFill>
                  <a:srgbClr val="FFFF00"/>
                </a:solidFill>
                <a:latin typeface="Times New Roman" panose="02020603050405020304" pitchFamily="18" charset="0"/>
                <a:cs typeface="Times New Roman" panose="02020603050405020304" pitchFamily="18" charset="0"/>
              </a:rPr>
              <a:t>trong</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tình</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hình</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đất</a:t>
            </a:r>
            <a:r>
              <a:rPr lang="en-US" sz="4000" dirty="0">
                <a:solidFill>
                  <a:srgbClr val="FFFF00"/>
                </a:solidFill>
                <a:latin typeface="Times New Roman" panose="02020603050405020304" pitchFamily="18" charset="0"/>
                <a:cs typeface="Times New Roman" panose="02020603050405020304" pitchFamily="18" charset="0"/>
              </a:rPr>
              <a:t> n</a:t>
            </a:r>
            <a:r>
              <a:rPr lang="vi-VN" sz="4000" dirty="0">
                <a:solidFill>
                  <a:srgbClr val="FFFF00"/>
                </a:solidFill>
                <a:latin typeface="Times New Roman" panose="02020603050405020304" pitchFamily="18" charset="0"/>
                <a:cs typeface="Times New Roman" panose="02020603050405020304" pitchFamily="18" charset="0"/>
              </a:rPr>
              <a:t>ư</a:t>
            </a:r>
            <a:r>
              <a:rPr lang="en-US" sz="4000" dirty="0" err="1">
                <a:solidFill>
                  <a:srgbClr val="FFFF00"/>
                </a:solidFill>
                <a:latin typeface="Times New Roman" panose="02020603050405020304" pitchFamily="18" charset="0"/>
                <a:cs typeface="Times New Roman" panose="02020603050405020304" pitchFamily="18" charset="0"/>
              </a:rPr>
              <a:t>ớc</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từ</a:t>
            </a:r>
            <a:r>
              <a:rPr lang="en-US" sz="4000" dirty="0">
                <a:solidFill>
                  <a:srgbClr val="FFFF00"/>
                </a:solidFill>
                <a:latin typeface="Times New Roman" panose="02020603050405020304" pitchFamily="18" charset="0"/>
                <a:cs typeface="Times New Roman" panose="02020603050405020304" pitchFamily="18" charset="0"/>
              </a:rPr>
              <a:t> 2019 </a:t>
            </a:r>
            <a:r>
              <a:rPr lang="en-US" sz="4000" dirty="0" err="1">
                <a:solidFill>
                  <a:srgbClr val="FFFF00"/>
                </a:solidFill>
                <a:latin typeface="Times New Roman" panose="02020603050405020304" pitchFamily="18" charset="0"/>
                <a:cs typeface="Times New Roman" panose="02020603050405020304" pitchFamily="18" charset="0"/>
              </a:rPr>
              <a:t>đến</a:t>
            </a:r>
            <a:r>
              <a:rPr lang="en-US" sz="4000" dirty="0">
                <a:solidFill>
                  <a:srgbClr val="FFFF00"/>
                </a:solidFill>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85458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19"/>
                                        </p:tgtEl>
                                      </p:cBhvr>
                                    </p:animEffect>
                                    <p:anim calcmode="lin" valueType="num">
                                      <p:cBhvr>
                                        <p:cTn id="7"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14" dur="26">
                                          <p:stCondLst>
                                            <p:cond delay="620"/>
                                          </p:stCondLst>
                                        </p:cTn>
                                        <p:tgtEl>
                                          <p:spTgt spid="19"/>
                                        </p:tgtEl>
                                      </p:cBhvr>
                                      <p:to x="100000" y="60000"/>
                                    </p:animScale>
                                    <p:animScale>
                                      <p:cBhvr>
                                        <p:cTn id="15" dur="166" decel="50000">
                                          <p:stCondLst>
                                            <p:cond delay="646"/>
                                          </p:stCondLst>
                                        </p:cTn>
                                        <p:tgtEl>
                                          <p:spTgt spid="19"/>
                                        </p:tgtEl>
                                      </p:cBhvr>
                                      <p:to x="100000" y="100000"/>
                                    </p:animScale>
                                    <p:animScale>
                                      <p:cBhvr>
                                        <p:cTn id="16" dur="26">
                                          <p:stCondLst>
                                            <p:cond delay="1312"/>
                                          </p:stCondLst>
                                        </p:cTn>
                                        <p:tgtEl>
                                          <p:spTgt spid="19"/>
                                        </p:tgtEl>
                                      </p:cBhvr>
                                      <p:to x="100000" y="80000"/>
                                    </p:animScale>
                                    <p:animScale>
                                      <p:cBhvr>
                                        <p:cTn id="17" dur="166" decel="50000">
                                          <p:stCondLst>
                                            <p:cond delay="1338"/>
                                          </p:stCondLst>
                                        </p:cTn>
                                        <p:tgtEl>
                                          <p:spTgt spid="19"/>
                                        </p:tgtEl>
                                      </p:cBhvr>
                                      <p:to x="100000" y="100000"/>
                                    </p:animScale>
                                    <p:animScale>
                                      <p:cBhvr>
                                        <p:cTn id="18" dur="26">
                                          <p:stCondLst>
                                            <p:cond delay="1642"/>
                                          </p:stCondLst>
                                        </p:cTn>
                                        <p:tgtEl>
                                          <p:spTgt spid="19"/>
                                        </p:tgtEl>
                                      </p:cBhvr>
                                      <p:to x="100000" y="90000"/>
                                    </p:animScale>
                                    <p:animScale>
                                      <p:cBhvr>
                                        <p:cTn id="19" dur="166" decel="50000">
                                          <p:stCondLst>
                                            <p:cond delay="1668"/>
                                          </p:stCondLst>
                                        </p:cTn>
                                        <p:tgtEl>
                                          <p:spTgt spid="19"/>
                                        </p:tgtEl>
                                      </p:cBhvr>
                                      <p:to x="100000" y="100000"/>
                                    </p:animScale>
                                    <p:animScale>
                                      <p:cBhvr>
                                        <p:cTn id="20" dur="26">
                                          <p:stCondLst>
                                            <p:cond delay="1808"/>
                                          </p:stCondLst>
                                        </p:cTn>
                                        <p:tgtEl>
                                          <p:spTgt spid="19"/>
                                        </p:tgtEl>
                                      </p:cBhvr>
                                      <p:to x="100000" y="95000"/>
                                    </p:animScale>
                                    <p:animScale>
                                      <p:cBhvr>
                                        <p:cTn id="21" dur="166" decel="50000">
                                          <p:stCondLst>
                                            <p:cond delay="1834"/>
                                          </p:stCondLst>
                                        </p:cTn>
                                        <p:tgtEl>
                                          <p:spTgt spid="19"/>
                                        </p:tgtEl>
                                      </p:cBhvr>
                                      <p:to x="100000" y="100000"/>
                                    </p:animScale>
                                    <p:set>
                                      <p:cBhvr>
                                        <p:cTn id="22" dur="1" fill="hold">
                                          <p:stCondLst>
                                            <p:cond delay="19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5" presetClass="exit" presetSubtype="0" fill="hold" grpId="0" nodeType="clickEffect">
                                  <p:stCondLst>
                                    <p:cond delay="0"/>
                                  </p:stCondLst>
                                  <p:childTnLst>
                                    <p:animEffect transition="out" filter="fade">
                                      <p:cBhvr>
                                        <p:cTn id="26" dur="2000"/>
                                        <p:tgtEl>
                                          <p:spTgt spid="14"/>
                                        </p:tgtEl>
                                      </p:cBhvr>
                                    </p:animEffect>
                                    <p:anim calcmode="lin" valueType="num">
                                      <p:cBhvr>
                                        <p:cTn id="27"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2000"/>
                                        <p:tgtEl>
                                          <p:spTgt spid="14"/>
                                        </p:tgtEl>
                                        <p:attrNameLst>
                                          <p:attrName>ppt_h</p:attrName>
                                        </p:attrNameLst>
                                      </p:cBhvr>
                                      <p:tavLst>
                                        <p:tav tm="0">
                                          <p:val>
                                            <p:strVal val="ppt_h"/>
                                          </p:val>
                                        </p:tav>
                                        <p:tav tm="100000">
                                          <p:val>
                                            <p:strVal val="ppt_h"/>
                                          </p:val>
                                        </p:tav>
                                      </p:tavLst>
                                    </p:anim>
                                    <p:set>
                                      <p:cBhvr>
                                        <p:cTn id="29" dur="1" fill="hold">
                                          <p:stCondLst>
                                            <p:cond delay="19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5" presetClass="exit" presetSubtype="0" fill="hold" grpId="0" nodeType="clickEffect">
                                  <p:stCondLst>
                                    <p:cond delay="0"/>
                                  </p:stCondLst>
                                  <p:childTnLst>
                                    <p:animEffect transition="out" filter="fade">
                                      <p:cBhvr>
                                        <p:cTn id="33" dur="2000"/>
                                        <p:tgtEl>
                                          <p:spTgt spid="13"/>
                                        </p:tgtEl>
                                      </p:cBhvr>
                                    </p:animEffect>
                                    <p:anim calcmode="lin" valueType="num">
                                      <p:cBhvr>
                                        <p:cTn id="34"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2000"/>
                                        <p:tgtEl>
                                          <p:spTgt spid="13"/>
                                        </p:tgtEl>
                                        <p:attrNameLst>
                                          <p:attrName>ppt_h</p:attrName>
                                        </p:attrNameLst>
                                      </p:cBhvr>
                                      <p:tavLst>
                                        <p:tav tm="0">
                                          <p:val>
                                            <p:strVal val="ppt_h"/>
                                          </p:val>
                                        </p:tav>
                                        <p:tav tm="100000">
                                          <p:val>
                                            <p:strVal val="ppt_h"/>
                                          </p:val>
                                        </p:tav>
                                      </p:tavLst>
                                    </p:anim>
                                    <p:set>
                                      <p:cBhvr>
                                        <p:cTn id="36" dur="1" fill="hold">
                                          <p:stCondLst>
                                            <p:cond delay="199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5" presetClass="exit" presetSubtype="0" fill="hold" grpId="0" nodeType="clickEffect">
                                  <p:stCondLst>
                                    <p:cond delay="0"/>
                                  </p:stCondLst>
                                  <p:childTnLst>
                                    <p:animEffect transition="out" filter="fade">
                                      <p:cBhvr>
                                        <p:cTn id="40" dur="2000"/>
                                        <p:tgtEl>
                                          <p:spTgt spid="2"/>
                                        </p:tgtEl>
                                      </p:cBhvr>
                                    </p:animEffect>
                                    <p:anim calcmode="lin" valueType="num">
                                      <p:cBhvr>
                                        <p:cTn id="41"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2" dur="2000"/>
                                        <p:tgtEl>
                                          <p:spTgt spid="2"/>
                                        </p:tgtEl>
                                        <p:attrNameLst>
                                          <p:attrName>ppt_h</p:attrName>
                                        </p:attrNameLst>
                                      </p:cBhvr>
                                      <p:tavLst>
                                        <p:tav tm="0">
                                          <p:val>
                                            <p:strVal val="ppt_h"/>
                                          </p:val>
                                        </p:tav>
                                        <p:tav tm="100000">
                                          <p:val>
                                            <p:strVal val="ppt_h"/>
                                          </p:val>
                                        </p:tav>
                                      </p:tavLst>
                                    </p:anim>
                                    <p:set>
                                      <p:cBhvr>
                                        <p:cTn id="43" dur="1" fill="hold">
                                          <p:stCondLst>
                                            <p:cond delay="1999"/>
                                          </p:stCondLst>
                                        </p:cTn>
                                        <p:tgtEl>
                                          <p:spTgt spid="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5" presetClass="exit" presetSubtype="0" fill="hold" grpId="0" nodeType="clickEffect">
                                  <p:stCondLst>
                                    <p:cond delay="0"/>
                                  </p:stCondLst>
                                  <p:childTnLst>
                                    <p:animEffect transition="out" filter="fade">
                                      <p:cBhvr>
                                        <p:cTn id="47" dur="2000"/>
                                        <p:tgtEl>
                                          <p:spTgt spid="15"/>
                                        </p:tgtEl>
                                      </p:cBhvr>
                                    </p:animEffect>
                                    <p:anim calcmode="lin" valueType="num">
                                      <p:cBhvr>
                                        <p:cTn id="48" dur="2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9" dur="2000"/>
                                        <p:tgtEl>
                                          <p:spTgt spid="15"/>
                                        </p:tgtEl>
                                        <p:attrNameLst>
                                          <p:attrName>ppt_h</p:attrName>
                                        </p:attrNameLst>
                                      </p:cBhvr>
                                      <p:tavLst>
                                        <p:tav tm="0">
                                          <p:val>
                                            <p:strVal val="ppt_h"/>
                                          </p:val>
                                        </p:tav>
                                        <p:tav tm="100000">
                                          <p:val>
                                            <p:strVal val="ppt_h"/>
                                          </p:val>
                                        </p:tav>
                                      </p:tavLst>
                                    </p:anim>
                                    <p:set>
                                      <p:cBhvr>
                                        <p:cTn id="50" dur="1" fill="hold">
                                          <p:stCondLst>
                                            <p:cond delay="19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5" presetClass="exit" presetSubtype="0" fill="hold" grpId="0" nodeType="clickEffect">
                                  <p:stCondLst>
                                    <p:cond delay="0"/>
                                  </p:stCondLst>
                                  <p:childTnLst>
                                    <p:animEffect transition="out" filter="fade">
                                      <p:cBhvr>
                                        <p:cTn id="54" dur="2000"/>
                                        <p:tgtEl>
                                          <p:spTgt spid="9"/>
                                        </p:tgtEl>
                                      </p:cBhvr>
                                    </p:animEffect>
                                    <p:anim calcmode="lin" valueType="num">
                                      <p:cBhvr>
                                        <p:cTn id="55"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2000"/>
                                        <p:tgtEl>
                                          <p:spTgt spid="9"/>
                                        </p:tgtEl>
                                        <p:attrNameLst>
                                          <p:attrName>ppt_h</p:attrName>
                                        </p:attrNameLst>
                                      </p:cBhvr>
                                      <p:tavLst>
                                        <p:tav tm="0">
                                          <p:val>
                                            <p:strVal val="ppt_h"/>
                                          </p:val>
                                        </p:tav>
                                        <p:tav tm="100000">
                                          <p:val>
                                            <p:strVal val="ppt_h"/>
                                          </p:val>
                                        </p:tav>
                                      </p:tavLst>
                                    </p:anim>
                                    <p:set>
                                      <p:cBhvr>
                                        <p:cTn id="57" dur="1" fill="hold">
                                          <p:stCondLst>
                                            <p:cond delay="199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5" presetClass="exit" presetSubtype="0" fill="hold" grpId="0" nodeType="clickEffect">
                                  <p:stCondLst>
                                    <p:cond delay="0"/>
                                  </p:stCondLst>
                                  <p:childTnLst>
                                    <p:animEffect transition="out" filter="fade">
                                      <p:cBhvr>
                                        <p:cTn id="61" dur="2000"/>
                                        <p:tgtEl>
                                          <p:spTgt spid="7"/>
                                        </p:tgtEl>
                                      </p:cBhvr>
                                    </p:animEffect>
                                    <p:anim calcmode="lin" valueType="num">
                                      <p:cBhvr>
                                        <p:cTn id="62"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7"/>
                                        </p:tgtEl>
                                        <p:attrNameLst>
                                          <p:attrName>ppt_h</p:attrName>
                                        </p:attrNameLst>
                                      </p:cBhvr>
                                      <p:tavLst>
                                        <p:tav tm="0">
                                          <p:val>
                                            <p:strVal val="ppt_h"/>
                                          </p:val>
                                        </p:tav>
                                        <p:tav tm="100000">
                                          <p:val>
                                            <p:strVal val="ppt_h"/>
                                          </p:val>
                                        </p:tav>
                                      </p:tavLst>
                                    </p:anim>
                                    <p:set>
                                      <p:cBhvr>
                                        <p:cTn id="64" dur="1" fill="hold">
                                          <p:stCondLst>
                                            <p:cond delay="1999"/>
                                          </p:stCondLst>
                                        </p:cTn>
                                        <p:tgtEl>
                                          <p:spTgt spid="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5" presetClass="exit" presetSubtype="0" fill="hold" grpId="0" nodeType="clickEffect">
                                  <p:stCondLst>
                                    <p:cond delay="0"/>
                                  </p:stCondLst>
                                  <p:childTnLst>
                                    <p:animEffect transition="out" filter="fade">
                                      <p:cBhvr>
                                        <p:cTn id="68" dur="2000"/>
                                        <p:tgtEl>
                                          <p:spTgt spid="16"/>
                                        </p:tgtEl>
                                      </p:cBhvr>
                                    </p:animEffect>
                                    <p:anim calcmode="lin" valueType="num">
                                      <p:cBhvr>
                                        <p:cTn id="69" dur="2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0" dur="2000"/>
                                        <p:tgtEl>
                                          <p:spTgt spid="16"/>
                                        </p:tgtEl>
                                        <p:attrNameLst>
                                          <p:attrName>ppt_h</p:attrName>
                                        </p:attrNameLst>
                                      </p:cBhvr>
                                      <p:tavLst>
                                        <p:tav tm="0">
                                          <p:val>
                                            <p:strVal val="ppt_h"/>
                                          </p:val>
                                        </p:tav>
                                        <p:tav tm="100000">
                                          <p:val>
                                            <p:strVal val="ppt_h"/>
                                          </p:val>
                                        </p:tav>
                                      </p:tavLst>
                                    </p:anim>
                                    <p:set>
                                      <p:cBhvr>
                                        <p:cTn id="71" dur="1" fill="hold">
                                          <p:stCondLst>
                                            <p:cond delay="1999"/>
                                          </p:stCondLst>
                                        </p:cTn>
                                        <p:tgtEl>
                                          <p:spTgt spid="1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45" presetClass="exit" presetSubtype="0" fill="hold" grpId="0" nodeType="clickEffect">
                                  <p:stCondLst>
                                    <p:cond delay="0"/>
                                  </p:stCondLst>
                                  <p:childTnLst>
                                    <p:animEffect transition="out" filter="fade">
                                      <p:cBhvr>
                                        <p:cTn id="75" dur="2000"/>
                                        <p:tgtEl>
                                          <p:spTgt spid="10"/>
                                        </p:tgtEl>
                                      </p:cBhvr>
                                    </p:animEffect>
                                    <p:anim calcmode="lin" valueType="num">
                                      <p:cBhvr>
                                        <p:cTn id="76"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7" dur="2000"/>
                                        <p:tgtEl>
                                          <p:spTgt spid="10"/>
                                        </p:tgtEl>
                                        <p:attrNameLst>
                                          <p:attrName>ppt_h</p:attrName>
                                        </p:attrNameLst>
                                      </p:cBhvr>
                                      <p:tavLst>
                                        <p:tav tm="0">
                                          <p:val>
                                            <p:strVal val="ppt_h"/>
                                          </p:val>
                                        </p:tav>
                                        <p:tav tm="100000">
                                          <p:val>
                                            <p:strVal val="ppt_h"/>
                                          </p:val>
                                        </p:tav>
                                      </p:tavLst>
                                    </p:anim>
                                    <p:set>
                                      <p:cBhvr>
                                        <p:cTn id="78" dur="1" fill="hold">
                                          <p:stCondLst>
                                            <p:cond delay="1999"/>
                                          </p:stCondLst>
                                        </p:cTn>
                                        <p:tgtEl>
                                          <p:spTgt spid="1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5" presetClass="exit" presetSubtype="0" fill="hold" grpId="0" nodeType="clickEffect">
                                  <p:stCondLst>
                                    <p:cond delay="0"/>
                                  </p:stCondLst>
                                  <p:childTnLst>
                                    <p:animEffect transition="out" filter="fade">
                                      <p:cBhvr>
                                        <p:cTn id="82" dur="2000"/>
                                        <p:tgtEl>
                                          <p:spTgt spid="18"/>
                                        </p:tgtEl>
                                      </p:cBhvr>
                                    </p:animEffect>
                                    <p:anim calcmode="lin" valueType="num">
                                      <p:cBhvr>
                                        <p:cTn id="83" dur="2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4" dur="2000"/>
                                        <p:tgtEl>
                                          <p:spTgt spid="18"/>
                                        </p:tgtEl>
                                        <p:attrNameLst>
                                          <p:attrName>ppt_h</p:attrName>
                                        </p:attrNameLst>
                                      </p:cBhvr>
                                      <p:tavLst>
                                        <p:tav tm="0">
                                          <p:val>
                                            <p:strVal val="ppt_h"/>
                                          </p:val>
                                        </p:tav>
                                        <p:tav tm="100000">
                                          <p:val>
                                            <p:strVal val="ppt_h"/>
                                          </p:val>
                                        </p:tav>
                                      </p:tavLst>
                                    </p:anim>
                                    <p:set>
                                      <p:cBhvr>
                                        <p:cTn id="85" dur="1" fill="hold">
                                          <p:stCondLst>
                                            <p:cond delay="1999"/>
                                          </p:stCondLst>
                                        </p:cTn>
                                        <p:tgtEl>
                                          <p:spTgt spid="1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5" presetClass="exit" presetSubtype="0" fill="hold" grpId="0" nodeType="clickEffect">
                                  <p:stCondLst>
                                    <p:cond delay="0"/>
                                  </p:stCondLst>
                                  <p:childTnLst>
                                    <p:animEffect transition="out" filter="fade">
                                      <p:cBhvr>
                                        <p:cTn id="89" dur="2000"/>
                                        <p:tgtEl>
                                          <p:spTgt spid="17"/>
                                        </p:tgtEl>
                                      </p:cBhvr>
                                    </p:animEffect>
                                    <p:anim calcmode="lin" valueType="num">
                                      <p:cBhvr>
                                        <p:cTn id="90" dur="20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1" dur="2000"/>
                                        <p:tgtEl>
                                          <p:spTgt spid="17"/>
                                        </p:tgtEl>
                                        <p:attrNameLst>
                                          <p:attrName>ppt_h</p:attrName>
                                        </p:attrNameLst>
                                      </p:cBhvr>
                                      <p:tavLst>
                                        <p:tav tm="0">
                                          <p:val>
                                            <p:strVal val="ppt_h"/>
                                          </p:val>
                                        </p:tav>
                                        <p:tav tm="100000">
                                          <p:val>
                                            <p:strVal val="ppt_h"/>
                                          </p:val>
                                        </p:tav>
                                      </p:tavLst>
                                    </p:anim>
                                    <p:set>
                                      <p:cBhvr>
                                        <p:cTn id="92"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 grpId="0" animBg="1"/>
      <p:bldP spid="7" grpId="0" animBg="1"/>
      <p:bldP spid="9" grpId="0" animBg="1"/>
      <p:bldP spid="10" grpId="0" animBg="1"/>
      <p:bldP spid="16" grpId="0" animBg="1"/>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F679CA-A3D2-42CF-8703-7058A82778FA}"/>
              </a:ext>
            </a:extLst>
          </p:cNvPr>
          <p:cNvSpPr txBox="1"/>
          <p:nvPr/>
        </p:nvSpPr>
        <p:spPr>
          <a:xfrm>
            <a:off x="706582" y="193964"/>
            <a:ext cx="10972800" cy="954107"/>
          </a:xfrm>
          <a:prstGeom prst="rect">
            <a:avLst/>
          </a:prstGeom>
          <a:solidFill>
            <a:schemeClr val="accent2">
              <a:lumMod val="60000"/>
              <a:lumOff val="4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do virus ở </a:t>
            </a:r>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2860DB60-6B66-440D-B687-983C2D6CE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82" y="1330036"/>
            <a:ext cx="5084618" cy="4752109"/>
          </a:xfrm>
          <a:prstGeom prst="rect">
            <a:avLst/>
          </a:prstGeom>
        </p:spPr>
      </p:pic>
      <p:sp>
        <p:nvSpPr>
          <p:cNvPr id="9" name="TextBox 8">
            <a:extLst>
              <a:ext uri="{FF2B5EF4-FFF2-40B4-BE49-F238E27FC236}">
                <a16:creationId xmlns:a16="http://schemas.microsoft.com/office/drawing/2014/main" id="{50C59F2F-B362-4A34-8A9F-A0E53D5D52E9}"/>
              </a:ext>
            </a:extLst>
          </p:cNvPr>
          <p:cNvSpPr txBox="1"/>
          <p:nvPr/>
        </p:nvSpPr>
        <p:spPr>
          <a:xfrm>
            <a:off x="6539343" y="1496291"/>
            <a:ext cx="4946073" cy="523220"/>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a. Cho </a:t>
            </a:r>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uống</a:t>
            </a:r>
            <a:r>
              <a:rPr lang="en-US" sz="2800" dirty="0">
                <a:latin typeface="Times New Roman" panose="02020603050405020304" pitchFamily="18" charset="0"/>
                <a:cs typeface="Times New Roman" panose="02020603050405020304" pitchFamily="18" charset="0"/>
              </a:rPr>
              <a:t> vaccine</a:t>
            </a:r>
          </a:p>
        </p:txBody>
      </p:sp>
      <p:sp>
        <p:nvSpPr>
          <p:cNvPr id="10" name="TextBox 9">
            <a:extLst>
              <a:ext uri="{FF2B5EF4-FFF2-40B4-BE49-F238E27FC236}">
                <a16:creationId xmlns:a16="http://schemas.microsoft.com/office/drawing/2014/main" id="{5E33A99A-A8D5-42F9-9211-62B429DE7155}"/>
              </a:ext>
            </a:extLst>
          </p:cNvPr>
          <p:cNvSpPr txBox="1"/>
          <p:nvPr/>
        </p:nvSpPr>
        <p:spPr>
          <a:xfrm>
            <a:off x="6539345" y="2230582"/>
            <a:ext cx="4946073" cy="523220"/>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FA0E024C-92F5-46C9-97CA-57A792F1C432}"/>
              </a:ext>
            </a:extLst>
          </p:cNvPr>
          <p:cNvSpPr txBox="1"/>
          <p:nvPr/>
        </p:nvSpPr>
        <p:spPr>
          <a:xfrm>
            <a:off x="6539344" y="2964873"/>
            <a:ext cx="4946073" cy="523220"/>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118B65B3-5D70-44A4-8DAD-8805FE44A8F3}"/>
              </a:ext>
            </a:extLst>
          </p:cNvPr>
          <p:cNvSpPr txBox="1"/>
          <p:nvPr/>
        </p:nvSpPr>
        <p:spPr>
          <a:xfrm>
            <a:off x="6539343" y="3836313"/>
            <a:ext cx="4946073" cy="523220"/>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Tỉa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978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0" s="-70588" l="0"/>
                                      </p:by>
                                    </p:animClr>
                                    <p:animClr clrSpc="hsl" dir="cw">
                                      <p:cBhvr>
                                        <p:cTn id="7" dur="500" fill="hold"/>
                                        <p:tgtEl>
                                          <p:spTgt spid="9"/>
                                        </p:tgtEl>
                                        <p:attrNameLst>
                                          <p:attrName>fillcolor</p:attrName>
                                        </p:attrNameLst>
                                      </p:cBhvr>
                                      <p:by>
                                        <p:hsl h="0" s="-70588" l="0"/>
                                      </p:by>
                                    </p:animClr>
                                    <p:animClr clrSpc="hsl" dir="cw">
                                      <p:cBhvr>
                                        <p:cTn id="8" dur="500" fill="hold"/>
                                        <p:tgtEl>
                                          <p:spTgt spid="9"/>
                                        </p:tgtEl>
                                        <p:attrNameLst>
                                          <p:attrName>stroke.color</p:attrName>
                                        </p:attrNameLst>
                                      </p:cBhvr>
                                      <p:by>
                                        <p:hsl h="0" s="-70588" l="0"/>
                                      </p:by>
                                    </p:animClr>
                                    <p:set>
                                      <p:cBhvr>
                                        <p:cTn id="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E47A86-781F-4E40-8471-75575E9C7CFE}"/>
              </a:ext>
            </a:extLst>
          </p:cNvPr>
          <p:cNvSpPr txBox="1"/>
          <p:nvPr/>
        </p:nvSpPr>
        <p:spPr>
          <a:xfrm>
            <a:off x="457200" y="360218"/>
            <a:ext cx="11263745" cy="1815882"/>
          </a:xfrm>
          <a:prstGeom prst="rect">
            <a:avLst/>
          </a:prstGeom>
          <a:solidFill>
            <a:schemeClr val="accent2">
              <a:lumMod val="60000"/>
              <a:lumOff val="4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muỗi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vằn</a:t>
            </a:r>
            <a:r>
              <a:rPr lang="en-US" sz="2800" dirty="0">
                <a:latin typeface="Times New Roman" panose="02020603050405020304" pitchFamily="18" charset="0"/>
                <a:cs typeface="Times New Roman" panose="02020603050405020304" pitchFamily="18" charset="0"/>
              </a:rPr>
              <a:t> (Aedes </a:t>
            </a:r>
            <a:r>
              <a:rPr lang="en-US" sz="2800" dirty="0" err="1">
                <a:latin typeface="Times New Roman" panose="02020603050405020304" pitchFamily="18" charset="0"/>
                <a:cs typeface="Times New Roman" panose="02020603050405020304" pitchFamily="18" charset="0"/>
              </a:rPr>
              <a:t>aegypt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Aedes albopictus). </a:t>
            </a:r>
            <a:r>
              <a:rPr lang="en-US" sz="2800" dirty="0" err="1">
                <a:latin typeface="Times New Roman" panose="02020603050405020304" pitchFamily="18" charset="0"/>
                <a:cs typeface="Times New Roman" panose="02020603050405020304" pitchFamily="18" charset="0"/>
              </a:rPr>
              <a:t>Muỗi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vằn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a virus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929C42BA-7228-42AF-84EE-A27375F51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355272"/>
            <a:ext cx="4738256" cy="4142509"/>
          </a:xfrm>
          <a:prstGeom prst="rect">
            <a:avLst/>
          </a:prstGeom>
        </p:spPr>
      </p:pic>
      <p:sp>
        <p:nvSpPr>
          <p:cNvPr id="7" name="TextBox 6">
            <a:extLst>
              <a:ext uri="{FF2B5EF4-FFF2-40B4-BE49-F238E27FC236}">
                <a16:creationId xmlns:a16="http://schemas.microsoft.com/office/drawing/2014/main" id="{7EBE5AFF-969C-4AA2-B303-98BE11FBE7EA}"/>
              </a:ext>
            </a:extLst>
          </p:cNvPr>
          <p:cNvSpPr txBox="1"/>
          <p:nvPr/>
        </p:nvSpPr>
        <p:spPr>
          <a:xfrm>
            <a:off x="5694218" y="2479964"/>
            <a:ext cx="6026727" cy="954107"/>
          </a:xfrm>
          <a:prstGeom prst="rect">
            <a:avLst/>
          </a:prstGeom>
          <a:solidFill>
            <a:schemeClr val="accent2">
              <a:lumMod val="40000"/>
              <a:lumOff val="60000"/>
            </a:schemeClr>
          </a:solidFill>
        </p:spPr>
        <p:txBody>
          <a:bodyPr wrap="square" rtlCol="0">
            <a:spAutoFit/>
          </a:bodyPr>
          <a:lstStyle/>
          <a:p>
            <a:pPr marL="514350" indent="-514350">
              <a:buAutoNum type="alphaLcPeriod"/>
            </a:pP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ơ</a:t>
            </a:r>
            <a:r>
              <a:rPr lang="en-US" sz="2800" dirty="0" err="1">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B7F8001-24FC-40FC-BCC8-4137373C9AF2}"/>
              </a:ext>
            </a:extLst>
          </p:cNvPr>
          <p:cNvSpPr txBox="1"/>
          <p:nvPr/>
        </p:nvSpPr>
        <p:spPr>
          <a:xfrm>
            <a:off x="5694216" y="3472419"/>
            <a:ext cx="6026727" cy="954107"/>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AA7F681-0FBF-4AE0-90DB-88CBFB2CD521}"/>
              </a:ext>
            </a:extLst>
          </p:cNvPr>
          <p:cNvSpPr txBox="1"/>
          <p:nvPr/>
        </p:nvSpPr>
        <p:spPr>
          <a:xfrm>
            <a:off x="5694217" y="4464874"/>
            <a:ext cx="6026727" cy="523220"/>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Ngủ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B7BEC5-5442-4F6D-B4AE-9EA31364A943}"/>
              </a:ext>
            </a:extLst>
          </p:cNvPr>
          <p:cNvSpPr txBox="1"/>
          <p:nvPr/>
        </p:nvSpPr>
        <p:spPr>
          <a:xfrm>
            <a:off x="5708073" y="5026442"/>
            <a:ext cx="6026727" cy="523220"/>
          </a:xfrm>
          <a:prstGeom prst="rect">
            <a:avLst/>
          </a:prstGeom>
          <a:solidFill>
            <a:schemeClr val="accent2">
              <a:lumMod val="40000"/>
              <a:lumOff val="6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d.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 b, c.</a:t>
            </a:r>
          </a:p>
        </p:txBody>
      </p:sp>
    </p:spTree>
    <p:extLst>
      <p:ext uri="{BB962C8B-B14F-4D97-AF65-F5344CB8AC3E}">
        <p14:creationId xmlns:p14="http://schemas.microsoft.com/office/powerpoint/2010/main" val="349648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0"/>
                                        </p:tgtEl>
                                        <p:attrNameLst>
                                          <p:attrName>style.color</p:attrName>
                                        </p:attrNameLst>
                                      </p:cBhvr>
                                      <p:to>
                                        <p:clrVal>
                                          <a:schemeClr val="accent2"/>
                                        </p:clrVal>
                                      </p:to>
                                    </p:set>
                                    <p:set>
                                      <p:cBhvr>
                                        <p:cTn id="7" dur="500" fill="hold"/>
                                        <p:tgtEl>
                                          <p:spTgt spid="10"/>
                                        </p:tgtEl>
                                        <p:attrNameLst>
                                          <p:attrName>fillcolor</p:attrName>
                                        </p:attrNameLst>
                                      </p:cBhvr>
                                      <p:to>
                                        <p:clrVal>
                                          <a:schemeClr val="accent2"/>
                                        </p:clrVal>
                                      </p:to>
                                    </p:set>
                                    <p:set>
                                      <p:cBhvr>
                                        <p:cTn id="8"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25CE8D-220A-4E6B-B47A-DED6C0C3E899}"/>
              </a:ext>
            </a:extLst>
          </p:cNvPr>
          <p:cNvSpPr txBox="1"/>
          <p:nvPr/>
        </p:nvSpPr>
        <p:spPr>
          <a:xfrm>
            <a:off x="364760" y="359537"/>
            <a:ext cx="3267856" cy="4524315"/>
          </a:xfrm>
          <a:prstGeom prst="rect">
            <a:avLst/>
          </a:prstGeom>
          <a:solidFill>
            <a:schemeClr val="accent2">
              <a:lumMod val="60000"/>
              <a:lumOff val="40000"/>
            </a:schemeClr>
          </a:solid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Dặn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sgk</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virus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ư</a:t>
            </a:r>
            <a:r>
              <a:rPr lang="en-US" sz="3200" dirty="0">
                <a:latin typeface="Times New Roman" panose="02020603050405020304" pitchFamily="18" charset="0"/>
                <a:cs typeface="Times New Roman" panose="02020603050405020304" pitchFamily="18" charset="0"/>
              </a:rPr>
              <a:t>u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so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CAD899AC-9983-4676-AD88-B3BDA496B41A}"/>
              </a:ext>
            </a:extLst>
          </p:cNvPr>
          <p:cNvSpPr txBox="1"/>
          <p:nvPr/>
        </p:nvSpPr>
        <p:spPr>
          <a:xfrm>
            <a:off x="3788424" y="110155"/>
            <a:ext cx="8038816" cy="6494085"/>
          </a:xfrm>
          <a:prstGeom prst="rect">
            <a:avLst/>
          </a:prstGeom>
          <a:solidFill>
            <a:srgbClr val="92D050"/>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NHIỆM VỤ Đ</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ỢC TH</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ỞNG</a:t>
            </a:r>
          </a:p>
          <a:p>
            <a:pPr algn="ctr"/>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Đóng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truyền</a:t>
            </a:r>
            <a:r>
              <a:rPr lang="en-US" sz="3200" b="1" dirty="0">
                <a:latin typeface="Times New Roman" panose="02020603050405020304" pitchFamily="18" charset="0"/>
                <a:cs typeface="Times New Roman" panose="02020603050405020304" pitchFamily="18" charset="0"/>
              </a:rPr>
              <a:t>)</a:t>
            </a:r>
          </a:p>
          <a:p>
            <a:pPr algn="ctr"/>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video </a:t>
            </a:r>
            <a:r>
              <a:rPr lang="en-US" sz="3200" dirty="0" err="1">
                <a:latin typeface="Times New Roman" panose="02020603050405020304" pitchFamily="18" charset="0"/>
                <a:cs typeface="Times New Roman" panose="02020603050405020304" pitchFamily="18" charset="0"/>
              </a:rPr>
              <a:t>phóng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video </a:t>
            </a:r>
            <a:r>
              <a:rPr lang="en-US" sz="3200" dirty="0" err="1">
                <a:latin typeface="Times New Roman" panose="02020603050405020304" pitchFamily="18" charset="0"/>
                <a:cs typeface="Times New Roman" panose="02020603050405020304" pitchFamily="18" charset="0"/>
              </a:rPr>
              <a:t>phỏng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ng</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virus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facebook</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like, share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(top 3)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kiểm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hứa</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tính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4719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A6365C-8396-4E44-B510-19AEAA1D2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733383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rus corona">
            <a:hlinkClick r:id="" action="ppaction://media"/>
            <a:extLst>
              <a:ext uri="{FF2B5EF4-FFF2-40B4-BE49-F238E27FC236}">
                <a16:creationId xmlns:a16="http://schemas.microsoft.com/office/drawing/2014/main" id="{A44F8E5C-A873-48B4-9041-295712738B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0" y="0"/>
            <a:ext cx="12191999" cy="6787340"/>
          </a:xfrm>
        </p:spPr>
      </p:pic>
    </p:spTree>
    <p:extLst>
      <p:ext uri="{BB962C8B-B14F-4D97-AF65-F5344CB8AC3E}">
        <p14:creationId xmlns:p14="http://schemas.microsoft.com/office/powerpoint/2010/main" val="315296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8000">
              <a:schemeClr val="accent2">
                <a:lumMod val="40000"/>
                <a:lumOff val="60000"/>
              </a:schemeClr>
            </a:gs>
            <a:gs pos="48000">
              <a:schemeClr val="accent4">
                <a:lumMod val="40000"/>
                <a:lumOff val="60000"/>
              </a:schemeClr>
            </a:gs>
            <a:gs pos="79000">
              <a:schemeClr val="accent4">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4C10FD-11CC-44A7-AEFC-1569AF74B361}"/>
              </a:ext>
            </a:extLst>
          </p:cNvPr>
          <p:cNvSpPr txBox="1"/>
          <p:nvPr/>
        </p:nvSpPr>
        <p:spPr>
          <a:xfrm>
            <a:off x="2096086" y="590203"/>
            <a:ext cx="8525022"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Tiết 21,22. </a:t>
            </a:r>
            <a:r>
              <a:rPr lang="en-US" sz="3600" b="1">
                <a:latin typeface="Times New Roman" panose="02020603050405020304" pitchFamily="18" charset="0"/>
                <a:cs typeface="Times New Roman" panose="02020603050405020304" pitchFamily="18" charset="0"/>
              </a:rPr>
              <a:t>Bài </a:t>
            </a:r>
            <a:r>
              <a:rPr lang="en-US" sz="3600" b="1" dirty="0">
                <a:latin typeface="Times New Roman" panose="02020603050405020304" pitchFamily="18" charset="0"/>
                <a:cs typeface="Times New Roman" panose="02020603050405020304" pitchFamily="18" charset="0"/>
              </a:rPr>
              <a:t>24: VIRUS</a:t>
            </a:r>
          </a:p>
        </p:txBody>
      </p:sp>
      <p:pic>
        <p:nvPicPr>
          <p:cNvPr id="6" name="Picture 5">
            <a:extLst>
              <a:ext uri="{FF2B5EF4-FFF2-40B4-BE49-F238E27FC236}">
                <a16:creationId xmlns:a16="http://schemas.microsoft.com/office/drawing/2014/main" id="{869287D0-5DA4-47C1-8486-7D3581FCC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2" y="1693397"/>
            <a:ext cx="4287715" cy="5257799"/>
          </a:xfrm>
          <a:prstGeom prst="rect">
            <a:avLst/>
          </a:prstGeom>
        </p:spPr>
      </p:pic>
      <p:pic>
        <p:nvPicPr>
          <p:cNvPr id="8" name="Picture 7">
            <a:extLst>
              <a:ext uri="{FF2B5EF4-FFF2-40B4-BE49-F238E27FC236}">
                <a16:creationId xmlns:a16="http://schemas.microsoft.com/office/drawing/2014/main" id="{6D1B07F6-1CD1-44D8-82AB-CA0AF3E2A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94" y="1693397"/>
            <a:ext cx="4046806" cy="5132620"/>
          </a:xfrm>
          <a:prstGeom prst="rect">
            <a:avLst/>
          </a:prstGeom>
        </p:spPr>
      </p:pic>
      <p:pic>
        <p:nvPicPr>
          <p:cNvPr id="10" name="Picture 9">
            <a:extLst>
              <a:ext uri="{FF2B5EF4-FFF2-40B4-BE49-F238E27FC236}">
                <a16:creationId xmlns:a16="http://schemas.microsoft.com/office/drawing/2014/main" id="{C9427BE1-F188-4775-8DAC-DB7C9B711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9943" y="1725380"/>
            <a:ext cx="3905251" cy="5132620"/>
          </a:xfrm>
          <a:prstGeom prst="rect">
            <a:avLst/>
          </a:prstGeom>
        </p:spPr>
      </p:pic>
    </p:spTree>
    <p:extLst>
      <p:ext uri="{BB962C8B-B14F-4D97-AF65-F5344CB8AC3E}">
        <p14:creationId xmlns:p14="http://schemas.microsoft.com/office/powerpoint/2010/main" val="1504798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2000">
              <a:schemeClr val="accent4">
                <a:lumMod val="75000"/>
              </a:schemeClr>
            </a:gs>
            <a:gs pos="95000">
              <a:schemeClr val="accent4">
                <a:lumMod val="60000"/>
                <a:lumOff val="40000"/>
              </a:schemeClr>
            </a:gs>
            <a:gs pos="91000">
              <a:schemeClr val="accent4">
                <a:lumMod val="20000"/>
                <a:lumOff val="80000"/>
              </a:schemeClr>
            </a:gs>
            <a:gs pos="89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0CF1C2-6826-48E7-8DE0-E00C14066866}"/>
              </a:ext>
            </a:extLst>
          </p:cNvPr>
          <p:cNvSpPr txBox="1"/>
          <p:nvPr/>
        </p:nvSpPr>
        <p:spPr>
          <a:xfrm>
            <a:off x="0" y="25613"/>
            <a:ext cx="5393636" cy="584775"/>
          </a:xfrm>
          <a:prstGeom prst="rect">
            <a:avLst/>
          </a:prstGeom>
          <a:solidFill>
            <a:schemeClr val="accent2">
              <a:lumMod val="40000"/>
              <a:lumOff val="60000"/>
            </a:schemeClr>
          </a:solidFill>
        </p:spPr>
        <p:txBody>
          <a:bodyPr wrap="square" rtlCol="0">
            <a:spAutoFit/>
          </a:bodyPr>
          <a:lstStyle/>
          <a:p>
            <a:pPr lvl="1"/>
            <a:r>
              <a:rPr lang="en-US" sz="3200" b="1">
                <a:latin typeface="Times New Roman" panose="02020603050405020304" pitchFamily="18" charset="0"/>
                <a:cs typeface="Times New Roman" panose="02020603050405020304" pitchFamily="18" charset="0"/>
              </a:rPr>
              <a:t>1. ĐẶC </a:t>
            </a:r>
            <a:r>
              <a:rPr lang="en-US" sz="3200" b="1" dirty="0">
                <a:latin typeface="Times New Roman" panose="02020603050405020304" pitchFamily="18" charset="0"/>
                <a:cs typeface="Times New Roman" panose="02020603050405020304" pitchFamily="18" charset="0"/>
              </a:rPr>
              <a:t>ĐIỂM VIRUS</a:t>
            </a:r>
          </a:p>
        </p:txBody>
      </p:sp>
      <p:sp>
        <p:nvSpPr>
          <p:cNvPr id="5" name="TextBox 4">
            <a:extLst>
              <a:ext uri="{FF2B5EF4-FFF2-40B4-BE49-F238E27FC236}">
                <a16:creationId xmlns:a16="http://schemas.microsoft.com/office/drawing/2014/main" id="{7FDCEED0-B002-440B-98EA-4D8213AAD793}"/>
              </a:ext>
            </a:extLst>
          </p:cNvPr>
          <p:cNvSpPr txBox="1"/>
          <p:nvPr/>
        </p:nvSpPr>
        <p:spPr>
          <a:xfrm>
            <a:off x="36650" y="642610"/>
            <a:ext cx="9912626" cy="584775"/>
          </a:xfrm>
          <a:prstGeom prst="rect">
            <a:avLst/>
          </a:prstGeom>
          <a:solidFill>
            <a:schemeClr val="accent2"/>
          </a:solid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virus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24.1?</a:t>
            </a:r>
          </a:p>
        </p:txBody>
      </p:sp>
      <p:pic>
        <p:nvPicPr>
          <p:cNvPr id="2" name="Picture 1">
            <a:extLst>
              <a:ext uri="{FF2B5EF4-FFF2-40B4-BE49-F238E27FC236}">
                <a16:creationId xmlns:a16="http://schemas.microsoft.com/office/drawing/2014/main" id="{93022DE4-543F-4432-8214-D3DA155D6AB7}"/>
              </a:ext>
            </a:extLst>
          </p:cNvPr>
          <p:cNvPicPr>
            <a:picLocks noChangeAspect="1"/>
          </p:cNvPicPr>
          <p:nvPr/>
        </p:nvPicPr>
        <p:blipFill>
          <a:blip r:embed="rId2"/>
          <a:stretch>
            <a:fillRect/>
          </a:stretch>
        </p:blipFill>
        <p:spPr>
          <a:xfrm>
            <a:off x="309734" y="1259607"/>
            <a:ext cx="2939220" cy="2236249"/>
          </a:xfrm>
          <a:prstGeom prst="rect">
            <a:avLst/>
          </a:prstGeom>
        </p:spPr>
      </p:pic>
      <p:pic>
        <p:nvPicPr>
          <p:cNvPr id="3" name="Picture 2">
            <a:extLst>
              <a:ext uri="{FF2B5EF4-FFF2-40B4-BE49-F238E27FC236}">
                <a16:creationId xmlns:a16="http://schemas.microsoft.com/office/drawing/2014/main" id="{F2A0AD87-D5AD-4753-B738-D53B0A23A4F4}"/>
              </a:ext>
            </a:extLst>
          </p:cNvPr>
          <p:cNvPicPr>
            <a:picLocks noChangeAspect="1"/>
          </p:cNvPicPr>
          <p:nvPr/>
        </p:nvPicPr>
        <p:blipFill>
          <a:blip r:embed="rId3"/>
          <a:stretch>
            <a:fillRect/>
          </a:stretch>
        </p:blipFill>
        <p:spPr>
          <a:xfrm>
            <a:off x="3792116" y="1324367"/>
            <a:ext cx="2939220" cy="2219916"/>
          </a:xfrm>
          <a:prstGeom prst="rect">
            <a:avLst/>
          </a:prstGeom>
        </p:spPr>
      </p:pic>
      <p:pic>
        <p:nvPicPr>
          <p:cNvPr id="6" name="Picture 5">
            <a:extLst>
              <a:ext uri="{FF2B5EF4-FFF2-40B4-BE49-F238E27FC236}">
                <a16:creationId xmlns:a16="http://schemas.microsoft.com/office/drawing/2014/main" id="{B48B442B-7008-4D35-BD89-633740C62BFD}"/>
              </a:ext>
            </a:extLst>
          </p:cNvPr>
          <p:cNvPicPr>
            <a:picLocks noChangeAspect="1"/>
          </p:cNvPicPr>
          <p:nvPr/>
        </p:nvPicPr>
        <p:blipFill>
          <a:blip r:embed="rId4"/>
          <a:stretch>
            <a:fillRect/>
          </a:stretch>
        </p:blipFill>
        <p:spPr>
          <a:xfrm>
            <a:off x="7453745" y="1324368"/>
            <a:ext cx="3784855" cy="2219915"/>
          </a:xfrm>
          <a:prstGeom prst="rect">
            <a:avLst/>
          </a:prstGeom>
        </p:spPr>
      </p:pic>
      <p:pic>
        <p:nvPicPr>
          <p:cNvPr id="7" name="Picture 6">
            <a:extLst>
              <a:ext uri="{FF2B5EF4-FFF2-40B4-BE49-F238E27FC236}">
                <a16:creationId xmlns:a16="http://schemas.microsoft.com/office/drawing/2014/main" id="{0D36562F-FE95-41C6-8D55-658C212C3C05}"/>
              </a:ext>
            </a:extLst>
          </p:cNvPr>
          <p:cNvPicPr>
            <a:picLocks noChangeAspect="1"/>
          </p:cNvPicPr>
          <p:nvPr/>
        </p:nvPicPr>
        <p:blipFill>
          <a:blip r:embed="rId5"/>
          <a:stretch>
            <a:fillRect/>
          </a:stretch>
        </p:blipFill>
        <p:spPr>
          <a:xfrm>
            <a:off x="309734" y="3617193"/>
            <a:ext cx="2935047" cy="2545422"/>
          </a:xfrm>
          <a:prstGeom prst="rect">
            <a:avLst/>
          </a:prstGeom>
        </p:spPr>
      </p:pic>
      <p:pic>
        <p:nvPicPr>
          <p:cNvPr id="11" name="Picture 10">
            <a:extLst>
              <a:ext uri="{FF2B5EF4-FFF2-40B4-BE49-F238E27FC236}">
                <a16:creationId xmlns:a16="http://schemas.microsoft.com/office/drawing/2014/main" id="{4DF610DA-094B-4FB4-A43C-01AC02C51940}"/>
              </a:ext>
            </a:extLst>
          </p:cNvPr>
          <p:cNvPicPr>
            <a:picLocks noChangeAspect="1"/>
          </p:cNvPicPr>
          <p:nvPr/>
        </p:nvPicPr>
        <p:blipFill>
          <a:blip r:embed="rId6"/>
          <a:stretch>
            <a:fillRect/>
          </a:stretch>
        </p:blipFill>
        <p:spPr>
          <a:xfrm>
            <a:off x="7453745" y="3669968"/>
            <a:ext cx="3990110" cy="2439871"/>
          </a:xfrm>
          <a:prstGeom prst="rect">
            <a:avLst/>
          </a:prstGeom>
        </p:spPr>
      </p:pic>
      <p:pic>
        <p:nvPicPr>
          <p:cNvPr id="16" name="Picture 15">
            <a:extLst>
              <a:ext uri="{FF2B5EF4-FFF2-40B4-BE49-F238E27FC236}">
                <a16:creationId xmlns:a16="http://schemas.microsoft.com/office/drawing/2014/main" id="{29F0EE98-F56B-447B-B199-CE7A7CA6A9D9}"/>
              </a:ext>
            </a:extLst>
          </p:cNvPr>
          <p:cNvPicPr>
            <a:picLocks noChangeAspect="1"/>
          </p:cNvPicPr>
          <p:nvPr/>
        </p:nvPicPr>
        <p:blipFill>
          <a:blip r:embed="rId7"/>
          <a:stretch>
            <a:fillRect/>
          </a:stretch>
        </p:blipFill>
        <p:spPr>
          <a:xfrm>
            <a:off x="3881739" y="3669969"/>
            <a:ext cx="2935047" cy="2439870"/>
          </a:xfrm>
          <a:prstGeom prst="rect">
            <a:avLst/>
          </a:prstGeom>
        </p:spPr>
      </p:pic>
    </p:spTree>
    <p:extLst>
      <p:ext uri="{BB962C8B-B14F-4D97-AF65-F5344CB8AC3E}">
        <p14:creationId xmlns:p14="http://schemas.microsoft.com/office/powerpoint/2010/main" val="3340240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445E747-0969-48CF-8F6E-89D58A987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10" y="274726"/>
            <a:ext cx="4020757" cy="3341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24FFAAD-5155-4EB9-B7B0-CAAC10DB3170}"/>
              </a:ext>
            </a:extLst>
          </p:cNvPr>
          <p:cNvPicPr>
            <a:picLocks noChangeAspect="1"/>
          </p:cNvPicPr>
          <p:nvPr/>
        </p:nvPicPr>
        <p:blipFill>
          <a:blip r:embed="rId3"/>
          <a:stretch>
            <a:fillRect/>
          </a:stretch>
        </p:blipFill>
        <p:spPr>
          <a:xfrm>
            <a:off x="443010" y="530921"/>
            <a:ext cx="941872" cy="2278966"/>
          </a:xfrm>
          <a:prstGeom prst="rect">
            <a:avLst/>
          </a:prstGeom>
        </p:spPr>
      </p:pic>
      <p:sp>
        <p:nvSpPr>
          <p:cNvPr id="8" name="TextBox 7">
            <a:extLst>
              <a:ext uri="{FF2B5EF4-FFF2-40B4-BE49-F238E27FC236}">
                <a16:creationId xmlns:a16="http://schemas.microsoft.com/office/drawing/2014/main" id="{A067DE68-6350-4E54-AE0A-E130DE2AD530}"/>
              </a:ext>
            </a:extLst>
          </p:cNvPr>
          <p:cNvSpPr txBox="1"/>
          <p:nvPr/>
        </p:nvSpPr>
        <p:spPr>
          <a:xfrm>
            <a:off x="612076" y="3031263"/>
            <a:ext cx="2812473" cy="584775"/>
          </a:xfrm>
          <a:prstGeom prst="rect">
            <a:avLst/>
          </a:prstGeom>
          <a:noFill/>
        </p:spPr>
        <p:txBody>
          <a:bodyPr wrap="square" rtlCol="0">
            <a:spAutoFit/>
          </a:bodyPr>
          <a:lstStyle/>
          <a:p>
            <a:r>
              <a:rPr lang="en-US" sz="3200" dirty="0" err="1">
                <a:solidFill>
                  <a:srgbClr val="C00000"/>
                </a:solidFill>
                <a:latin typeface="Times New Roman" panose="02020603050405020304" pitchFamily="18" charset="0"/>
                <a:cs typeface="Times New Roman" panose="02020603050405020304" pitchFamily="18" charset="0"/>
              </a:rPr>
              <a:t>Dạng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xoắn</a:t>
            </a:r>
            <a:endParaRPr lang="en-US" sz="3200" dirty="0">
              <a:solidFill>
                <a:srgbClr val="C00000"/>
              </a:solidFill>
              <a:latin typeface="Times New Roman" panose="02020603050405020304" pitchFamily="18" charset="0"/>
              <a:cs typeface="Times New Roman" panose="02020603050405020304" pitchFamily="18" charset="0"/>
            </a:endParaRPr>
          </a:p>
        </p:txBody>
      </p:sp>
      <p:pic>
        <p:nvPicPr>
          <p:cNvPr id="9" name="Picture 4">
            <a:extLst>
              <a:ext uri="{FF2B5EF4-FFF2-40B4-BE49-F238E27FC236}">
                <a16:creationId xmlns:a16="http://schemas.microsoft.com/office/drawing/2014/main" id="{E88F3722-9FEB-4274-8437-BA3269991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833" y="274726"/>
            <a:ext cx="3779507" cy="33090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83890B-FC3A-4E8B-8565-6DCF189076EC}"/>
              </a:ext>
            </a:extLst>
          </p:cNvPr>
          <p:cNvSpPr txBox="1"/>
          <p:nvPr/>
        </p:nvSpPr>
        <p:spPr>
          <a:xfrm>
            <a:off x="5599867" y="410202"/>
            <a:ext cx="281247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Virus Corona</a:t>
            </a:r>
          </a:p>
        </p:txBody>
      </p:sp>
      <p:sp>
        <p:nvSpPr>
          <p:cNvPr id="13" name="TextBox 12">
            <a:extLst>
              <a:ext uri="{FF2B5EF4-FFF2-40B4-BE49-F238E27FC236}">
                <a16:creationId xmlns:a16="http://schemas.microsoft.com/office/drawing/2014/main" id="{9D6955FD-8BBD-476E-9936-EFED7BF6B092}"/>
              </a:ext>
            </a:extLst>
          </p:cNvPr>
          <p:cNvSpPr txBox="1"/>
          <p:nvPr/>
        </p:nvSpPr>
        <p:spPr>
          <a:xfrm>
            <a:off x="4826643" y="2905780"/>
            <a:ext cx="353291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endParaRPr lang="en-US" sz="2800" dirty="0">
              <a:latin typeface="Times New Roman" panose="02020603050405020304" pitchFamily="18" charset="0"/>
              <a:cs typeface="Times New Roman" panose="02020603050405020304" pitchFamily="18" charset="0"/>
            </a:endParaRPr>
          </a:p>
        </p:txBody>
      </p:sp>
      <p:pic>
        <p:nvPicPr>
          <p:cNvPr id="14" name="Picture 6">
            <a:extLst>
              <a:ext uri="{FF2B5EF4-FFF2-40B4-BE49-F238E27FC236}">
                <a16:creationId xmlns:a16="http://schemas.microsoft.com/office/drawing/2014/main" id="{162EC7A1-D88F-4825-A063-A0CBCCA3A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42" y="3750020"/>
            <a:ext cx="4461291" cy="26669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20D8770-0133-47AB-9B94-BA1ED28F3552}"/>
              </a:ext>
            </a:extLst>
          </p:cNvPr>
          <p:cNvSpPr txBox="1"/>
          <p:nvPr/>
        </p:nvSpPr>
        <p:spPr>
          <a:xfrm>
            <a:off x="222742" y="5849355"/>
            <a:ext cx="2063258"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Dạng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xoắn</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6" name="Picture 14">
            <a:extLst>
              <a:ext uri="{FF2B5EF4-FFF2-40B4-BE49-F238E27FC236}">
                <a16:creationId xmlns:a16="http://schemas.microsoft.com/office/drawing/2014/main" id="{5BC65F16-6460-4925-A2EC-58FB739BC3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0137" y="3706830"/>
            <a:ext cx="2812473" cy="27409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06534DD-9EF9-4EB3-A5E3-5FA152FA022C}"/>
              </a:ext>
            </a:extLst>
          </p:cNvPr>
          <p:cNvSpPr txBox="1"/>
          <p:nvPr/>
        </p:nvSpPr>
        <p:spPr>
          <a:xfrm>
            <a:off x="2840182" y="3893127"/>
            <a:ext cx="1623585"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Virus </a:t>
            </a:r>
            <a:r>
              <a:rPr lang="en-US" sz="2800" dirty="0" err="1">
                <a:solidFill>
                  <a:schemeClr val="bg1"/>
                </a:solidFill>
                <a:latin typeface="Times New Roman" panose="02020603050405020304" pitchFamily="18" charset="0"/>
                <a:cs typeface="Times New Roman" panose="02020603050405020304" pitchFamily="18" charset="0"/>
              </a:rPr>
              <a:t>dại</a:t>
            </a:r>
            <a:r>
              <a:rPr lang="en-US" sz="2800" dirty="0">
                <a:solidFill>
                  <a:schemeClr val="bg1"/>
                </a:solidFill>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AA4D0076-7716-4629-92EC-08B7E203AA83}"/>
              </a:ext>
            </a:extLst>
          </p:cNvPr>
          <p:cNvSpPr txBox="1"/>
          <p:nvPr/>
        </p:nvSpPr>
        <p:spPr>
          <a:xfrm>
            <a:off x="1237547" y="452469"/>
            <a:ext cx="3103418" cy="523220"/>
          </a:xfrm>
          <a:prstGeom prst="rect">
            <a:avLst/>
          </a:prstGeom>
          <a:noFill/>
        </p:spPr>
        <p:txBody>
          <a:bodyPr wrap="square" rtlCol="0">
            <a:spAutoFit/>
          </a:bodyPr>
          <a:lstStyle/>
          <a:p>
            <a:r>
              <a:rPr lang="en-US" sz="2800" dirty="0">
                <a:solidFill>
                  <a:srgbClr val="C00000"/>
                </a:solidFill>
                <a:latin typeface="Times New Roman" panose="02020603050405020304" pitchFamily="18" charset="0"/>
                <a:cs typeface="Times New Roman" panose="02020603050405020304" pitchFamily="18" charset="0"/>
              </a:rPr>
              <a:t>Virus </a:t>
            </a:r>
            <a:r>
              <a:rPr lang="en-US" sz="2800" dirty="0" err="1">
                <a:solidFill>
                  <a:srgbClr val="C00000"/>
                </a:solidFill>
                <a:latin typeface="Times New Roman" panose="02020603050405020304" pitchFamily="18" charset="0"/>
                <a:cs typeface="Times New Roman" panose="02020603050405020304" pitchFamily="18" charset="0"/>
              </a:rPr>
              <a:t>khảm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thuốc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lá</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0" name="AutoShape 2" descr="Cảnh báo virus HIV/AIDS biến thể">
            <a:extLst>
              <a:ext uri="{FF2B5EF4-FFF2-40B4-BE49-F238E27FC236}">
                <a16:creationId xmlns:a16="http://schemas.microsoft.com/office/drawing/2014/main" id="{EA3F8512-CDA4-4E3E-B1D1-A2D17CB9D3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a:extLst>
              <a:ext uri="{FF2B5EF4-FFF2-40B4-BE49-F238E27FC236}">
                <a16:creationId xmlns:a16="http://schemas.microsoft.com/office/drawing/2014/main" id="{7F676950-D65E-41DC-BB9D-314D21CB6D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6643" y="3821572"/>
            <a:ext cx="3790884" cy="2626225"/>
          </a:xfrm>
          <a:prstGeom prst="rect">
            <a:avLst/>
          </a:prstGeom>
        </p:spPr>
      </p:pic>
      <p:sp>
        <p:nvSpPr>
          <p:cNvPr id="23" name="TextBox 22">
            <a:extLst>
              <a:ext uri="{FF2B5EF4-FFF2-40B4-BE49-F238E27FC236}">
                <a16:creationId xmlns:a16="http://schemas.microsoft.com/office/drawing/2014/main" id="{BE5B9D06-216D-492C-81B6-8F8597050E7B}"/>
              </a:ext>
            </a:extLst>
          </p:cNvPr>
          <p:cNvSpPr txBox="1"/>
          <p:nvPr/>
        </p:nvSpPr>
        <p:spPr>
          <a:xfrm>
            <a:off x="4903440" y="3893127"/>
            <a:ext cx="104016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HIV</a:t>
            </a:r>
          </a:p>
        </p:txBody>
      </p:sp>
      <p:sp>
        <p:nvSpPr>
          <p:cNvPr id="24" name="TextBox 23">
            <a:extLst>
              <a:ext uri="{FF2B5EF4-FFF2-40B4-BE49-F238E27FC236}">
                <a16:creationId xmlns:a16="http://schemas.microsoft.com/office/drawing/2014/main" id="{7B0FB605-4771-4FD9-9797-7056162C2E1C}"/>
              </a:ext>
            </a:extLst>
          </p:cNvPr>
          <p:cNvSpPr txBox="1"/>
          <p:nvPr/>
        </p:nvSpPr>
        <p:spPr>
          <a:xfrm>
            <a:off x="4903440" y="5849355"/>
            <a:ext cx="2812473"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endParaRPr lang="en-US" sz="2800"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78CD71E3-0394-4626-B1E7-D30765A4FC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2339" y="272359"/>
            <a:ext cx="3681431" cy="3309041"/>
          </a:xfrm>
          <a:prstGeom prst="rect">
            <a:avLst/>
          </a:prstGeom>
        </p:spPr>
      </p:pic>
      <p:sp>
        <p:nvSpPr>
          <p:cNvPr id="27" name="TextBox 26">
            <a:extLst>
              <a:ext uri="{FF2B5EF4-FFF2-40B4-BE49-F238E27FC236}">
                <a16:creationId xmlns:a16="http://schemas.microsoft.com/office/drawing/2014/main" id="{44383940-7EB3-4E6E-AF2D-6161E0B31A0B}"/>
              </a:ext>
            </a:extLst>
          </p:cNvPr>
          <p:cNvSpPr txBox="1"/>
          <p:nvPr/>
        </p:nvSpPr>
        <p:spPr>
          <a:xfrm>
            <a:off x="8412338" y="2415548"/>
            <a:ext cx="3255819" cy="523220"/>
          </a:xfrm>
          <a:prstGeom prst="rect">
            <a:avLst/>
          </a:prstGeom>
          <a:noFill/>
        </p:spPr>
        <p:txBody>
          <a:bodyPr wrap="squar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Bệnh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viêm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kết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mạc</a:t>
            </a:r>
            <a:r>
              <a:rPr lang="en-US" sz="2800" dirty="0">
                <a:solidFill>
                  <a:srgbClr val="C00000"/>
                </a:solidFill>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8C9D2F8F-1E6D-4BC8-8C10-EB7736A9E05C}"/>
              </a:ext>
            </a:extLst>
          </p:cNvPr>
          <p:cNvSpPr txBox="1"/>
          <p:nvPr/>
        </p:nvSpPr>
        <p:spPr>
          <a:xfrm>
            <a:off x="8617527" y="2905780"/>
            <a:ext cx="3271057" cy="523220"/>
          </a:xfrm>
          <a:prstGeom prst="rect">
            <a:avLst/>
          </a:prstGeom>
          <a:noFill/>
        </p:spPr>
        <p:txBody>
          <a:bodyPr wrap="squar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Dạng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khối</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77C4D11-60E4-4A2C-AF28-BB8ED82F9469}"/>
              </a:ext>
            </a:extLst>
          </p:cNvPr>
          <p:cNvSpPr txBox="1"/>
          <p:nvPr/>
        </p:nvSpPr>
        <p:spPr>
          <a:xfrm>
            <a:off x="8790708" y="3893127"/>
            <a:ext cx="1059874"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endParaRPr lang="en-US" sz="28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81E7547B-BD34-43B0-883B-89DDA8C67A1E}"/>
              </a:ext>
            </a:extLst>
          </p:cNvPr>
          <p:cNvSpPr txBox="1"/>
          <p:nvPr/>
        </p:nvSpPr>
        <p:spPr>
          <a:xfrm>
            <a:off x="10709564" y="3821572"/>
            <a:ext cx="1005656" cy="1384995"/>
          </a:xfrm>
          <a:prstGeom prst="rect">
            <a:avLst/>
          </a:prstGeom>
          <a:noFill/>
        </p:spPr>
        <p:txBody>
          <a:bodyPr wrap="squar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Dạng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hỗn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hợp</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2909750D-786A-4D11-BE57-5C474294EDC0}"/>
              </a:ext>
            </a:extLst>
          </p:cNvPr>
          <p:cNvPicPr>
            <a:picLocks noChangeAspect="1"/>
          </p:cNvPicPr>
          <p:nvPr/>
        </p:nvPicPr>
        <p:blipFill>
          <a:blip r:embed="rId9"/>
          <a:stretch>
            <a:fillRect/>
          </a:stretch>
        </p:blipFill>
        <p:spPr>
          <a:xfrm>
            <a:off x="10411079" y="269992"/>
            <a:ext cx="1742174" cy="1479464"/>
          </a:xfrm>
          <a:prstGeom prst="rect">
            <a:avLst/>
          </a:prstGeom>
        </p:spPr>
      </p:pic>
    </p:spTree>
    <p:extLst>
      <p:ext uri="{BB962C8B-B14F-4D97-AF65-F5344CB8AC3E}">
        <p14:creationId xmlns:p14="http://schemas.microsoft.com/office/powerpoint/2010/main" val="27320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ircle(in)">
                                      <p:cBhvr>
                                        <p:cTn id="39" dur="2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circle(in)">
                                      <p:cBhvr>
                                        <p:cTn id="44" dur="20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ircle(in)">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500"/>
                                        <p:tgtEl>
                                          <p:spTgt spid="22"/>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circle(in)">
                                      <p:cBhvr>
                                        <p:cTn id="65" dur="20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down)">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00"/>
                                        <p:tgtEl>
                                          <p:spTgt spid="16"/>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circle(in)">
                                      <p:cBhvr>
                                        <p:cTn id="78" dur="2000"/>
                                        <p:tgtEl>
                                          <p:spTgt spid="30"/>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circle(in)">
                                      <p:cBhvr>
                                        <p:cTn id="8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7" grpId="0"/>
      <p:bldP spid="18" grpId="0"/>
      <p:bldP spid="23" grpId="0"/>
      <p:bldP spid="24" grpId="0"/>
      <p:bldP spid="27"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35000">
              <a:schemeClr val="accent4">
                <a:lumMod val="60000"/>
                <a:lumOff val="40000"/>
              </a:schemeClr>
            </a:gs>
            <a:gs pos="72000">
              <a:schemeClr val="accent4">
                <a:lumMod val="20000"/>
                <a:lumOff val="80000"/>
              </a:schemeClr>
            </a:gs>
            <a:gs pos="97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91CDC9-A9F9-4A36-B7C2-901E1EE2E688}"/>
              </a:ext>
            </a:extLst>
          </p:cNvPr>
          <p:cNvSpPr txBox="1"/>
          <p:nvPr/>
        </p:nvSpPr>
        <p:spPr>
          <a:xfrm>
            <a:off x="0" y="2574890"/>
            <a:ext cx="8030817" cy="584775"/>
          </a:xfrm>
          <a:prstGeom prst="rect">
            <a:avLst/>
          </a:prstGeom>
          <a:solidFill>
            <a:schemeClr val="accent4">
              <a:lumMod val="20000"/>
              <a:lumOff val="80000"/>
            </a:schemeClr>
          </a:solid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hỗn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63E75F8-669F-4BA1-90D8-82E9C570F0D6}"/>
              </a:ext>
            </a:extLst>
          </p:cNvPr>
          <p:cNvSpPr txBox="1"/>
          <p:nvPr/>
        </p:nvSpPr>
        <p:spPr>
          <a:xfrm>
            <a:off x="0" y="1970911"/>
            <a:ext cx="8030817" cy="584775"/>
          </a:xfrm>
          <a:prstGeom prst="rect">
            <a:avLst/>
          </a:prstGeom>
          <a:solidFill>
            <a:schemeClr val="accent4">
              <a:lumMod val="20000"/>
              <a:lumOff val="80000"/>
            </a:schemeClr>
          </a:solid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Virus </a:t>
            </a:r>
            <a:r>
              <a:rPr lang="en-US" sz="3200" dirty="0" err="1">
                <a:latin typeface="Times New Roman" panose="02020603050405020304" pitchFamily="18" charset="0"/>
                <a:cs typeface="Times New Roman" panose="02020603050405020304" pitchFamily="18" charset="0"/>
              </a:rPr>
              <a:t>cúm</a:t>
            </a:r>
            <a:r>
              <a:rPr lang="en-US" sz="3200" dirty="0">
                <a:latin typeface="Times New Roman" panose="02020603050405020304" pitchFamily="18" charset="0"/>
                <a:cs typeface="Times New Roman" panose="02020603050405020304" pitchFamily="18" charset="0"/>
              </a:rPr>
              <a:t>, virus </a:t>
            </a:r>
            <a:r>
              <a:rPr lang="en-US" sz="3200" dirty="0" err="1">
                <a:latin typeface="Times New Roman" panose="02020603050405020304" pitchFamily="18" charset="0"/>
                <a:cs typeface="Times New Roman" panose="02020603050405020304" pitchFamily="18" charset="0"/>
              </a:rPr>
              <a:t>viêm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0CE7946-CE81-4ABC-B5A7-CC7BB2DB4F4C}"/>
              </a:ext>
            </a:extLst>
          </p:cNvPr>
          <p:cNvSpPr txBox="1"/>
          <p:nvPr/>
        </p:nvSpPr>
        <p:spPr>
          <a:xfrm>
            <a:off x="0" y="1348285"/>
            <a:ext cx="8030817" cy="584775"/>
          </a:xfrm>
          <a:prstGeom prst="rect">
            <a:avLst/>
          </a:prstGeom>
          <a:solidFill>
            <a:schemeClr val="accent4">
              <a:lumMod val="20000"/>
              <a:lumOff val="80000"/>
            </a:schemeClr>
          </a:solid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xoắn</a:t>
            </a:r>
            <a:r>
              <a:rPr lang="en-US" sz="3200" dirty="0">
                <a:latin typeface="Times New Roman" panose="02020603050405020304" pitchFamily="18" charset="0"/>
                <a:cs typeface="Times New Roman" panose="02020603050405020304" pitchFamily="18" charset="0"/>
              </a:rPr>
              <a:t>: Virus </a:t>
            </a:r>
            <a:r>
              <a:rPr lang="en-US" sz="3200" dirty="0" err="1">
                <a:latin typeface="Times New Roman" panose="02020603050405020304" pitchFamily="18" charset="0"/>
                <a:cs typeface="Times New Roman" panose="02020603050405020304" pitchFamily="18" charset="0"/>
              </a:rPr>
              <a:t>khảm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virus </a:t>
            </a:r>
            <a:r>
              <a:rPr lang="en-US" sz="3200" dirty="0" err="1">
                <a:latin typeface="Times New Roman" panose="02020603050405020304" pitchFamily="18" charset="0"/>
                <a:cs typeface="Times New Roman" panose="02020603050405020304" pitchFamily="18" charset="0"/>
              </a:rPr>
              <a:t>dại</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C2BAC44-13B2-4B23-8E33-B53322ECC00D}"/>
              </a:ext>
            </a:extLst>
          </p:cNvPr>
          <p:cNvSpPr txBox="1"/>
          <p:nvPr/>
        </p:nvSpPr>
        <p:spPr>
          <a:xfrm>
            <a:off x="1" y="706810"/>
            <a:ext cx="2493818" cy="584775"/>
          </a:xfrm>
          <a:prstGeom prst="rect">
            <a:avLst/>
          </a:prstGeom>
          <a:solidFill>
            <a:schemeClr val="accent4">
              <a:lumMod val="60000"/>
              <a:lumOff val="40000"/>
            </a:schemeClr>
          </a:solidFill>
        </p:spPr>
        <p:txBody>
          <a:bodyPr wrap="square" rtlCol="0">
            <a:spAutoFit/>
          </a:bodyPr>
          <a:lstStyle/>
          <a:p>
            <a:r>
              <a:rPr lang="en-US" sz="320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3F16DA4E-5C26-48A8-8A2E-23BFFA2657FE}"/>
              </a:ext>
            </a:extLst>
          </p:cNvPr>
          <p:cNvSpPr txBox="1"/>
          <p:nvPr/>
        </p:nvSpPr>
        <p:spPr>
          <a:xfrm>
            <a:off x="2493819" y="713816"/>
            <a:ext cx="6877875" cy="584775"/>
          </a:xfrm>
          <a:prstGeom prst="rect">
            <a:avLst/>
          </a:prstGeom>
          <a:solidFill>
            <a:schemeClr val="accent4">
              <a:lumMod val="60000"/>
              <a:lumOff val="40000"/>
            </a:schemeClr>
          </a:solidFill>
        </p:spPr>
        <p:txBody>
          <a:bodyPr wrap="square" rtlCol="0">
            <a:spAutoFit/>
          </a:bodyPr>
          <a:lstStyle/>
          <a:p>
            <a:r>
              <a:rPr lang="en-US" sz="3200" dirty="0">
                <a:latin typeface="Times New Roman" panose="02020603050405020304" pitchFamily="18" charset="0"/>
                <a:cs typeface="Times New Roman" panose="02020603050405020304" pitchFamily="18" charset="0"/>
              </a:rPr>
              <a:t>Virus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tr</a:t>
            </a:r>
            <a:r>
              <a:rPr lang="vi-VN" sz="3200" dirty="0">
                <a:latin typeface="Times New Roman" panose="02020603050405020304" pitchFamily="18" charset="0"/>
                <a:cs typeface="Times New Roman" panose="02020603050405020304" pitchFamily="18" charset="0"/>
              </a:rPr>
              <a:t>ư</a:t>
            </a:r>
            <a:r>
              <a:rPr lang="en-US" sz="3200" dirty="0">
                <a:latin typeface="Times New Roman" panose="02020603050405020304" pitchFamily="18" charset="0"/>
                <a:cs typeface="Times New Roman" panose="02020603050405020304" pitchFamily="18" charset="0"/>
              </a:rPr>
              <a:t>ng</a:t>
            </a:r>
          </a:p>
        </p:txBody>
      </p:sp>
      <p:sp>
        <p:nvSpPr>
          <p:cNvPr id="11" name="TextBox 10">
            <a:extLst>
              <a:ext uri="{FF2B5EF4-FFF2-40B4-BE49-F238E27FC236}">
                <a16:creationId xmlns:a16="http://schemas.microsoft.com/office/drawing/2014/main" id="{D05BD6A8-AB8C-4D1C-B1C3-06D7CCC01496}"/>
              </a:ext>
            </a:extLst>
          </p:cNvPr>
          <p:cNvSpPr txBox="1"/>
          <p:nvPr/>
        </p:nvSpPr>
        <p:spPr>
          <a:xfrm>
            <a:off x="0" y="56939"/>
            <a:ext cx="5433393" cy="584775"/>
          </a:xfrm>
          <a:prstGeom prst="rect">
            <a:avLst/>
          </a:prstGeom>
          <a:solidFill>
            <a:schemeClr val="accent2">
              <a:lumMod val="40000"/>
              <a:lumOff val="60000"/>
            </a:schemeClr>
          </a:solidFill>
        </p:spPr>
        <p:txBody>
          <a:bodyPr wrap="square" rtlCol="0">
            <a:spAutoFit/>
          </a:bodyPr>
          <a:lstStyle/>
          <a:p>
            <a:pPr lvl="1"/>
            <a:r>
              <a:rPr lang="en-US" sz="3200" b="1">
                <a:latin typeface="Times New Roman" panose="02020603050405020304" pitchFamily="18" charset="0"/>
                <a:cs typeface="Times New Roman" panose="02020603050405020304" pitchFamily="18" charset="0"/>
              </a:rPr>
              <a:t>1. ĐẶC </a:t>
            </a:r>
            <a:r>
              <a:rPr lang="en-US" sz="3200" b="1" dirty="0">
                <a:latin typeface="Times New Roman" panose="02020603050405020304" pitchFamily="18" charset="0"/>
                <a:cs typeface="Times New Roman" panose="02020603050405020304" pitchFamily="18" charset="0"/>
              </a:rPr>
              <a:t>ĐIỂM VIRUS</a:t>
            </a:r>
          </a:p>
        </p:txBody>
      </p:sp>
      <p:sp>
        <p:nvSpPr>
          <p:cNvPr id="12" name="TextBox 11">
            <a:extLst>
              <a:ext uri="{FF2B5EF4-FFF2-40B4-BE49-F238E27FC236}">
                <a16:creationId xmlns:a16="http://schemas.microsoft.com/office/drawing/2014/main" id="{53CB3463-CB04-466F-A96D-3B72419A1948}"/>
              </a:ext>
            </a:extLst>
          </p:cNvPr>
          <p:cNvSpPr txBox="1"/>
          <p:nvPr/>
        </p:nvSpPr>
        <p:spPr>
          <a:xfrm>
            <a:off x="0" y="3178869"/>
            <a:ext cx="3498575" cy="584775"/>
          </a:xfrm>
          <a:prstGeom prst="rect">
            <a:avLst/>
          </a:prstGeom>
          <a:solidFill>
            <a:schemeClr val="accent4">
              <a:lumMod val="60000"/>
              <a:lumOff val="40000"/>
            </a:schemeClr>
          </a:solidFill>
        </p:spPr>
        <p:txBody>
          <a:bodyPr wrap="square" rtlCol="0">
            <a:spAutoFit/>
          </a:bodyPr>
          <a:lstStyle/>
          <a:p>
            <a:r>
              <a:rPr lang="en-US" sz="320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0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40000">
              <a:schemeClr val="accent6">
                <a:lumMod val="60000"/>
                <a:lumOff val="40000"/>
              </a:schemeClr>
            </a:gs>
            <a:gs pos="76000">
              <a:schemeClr val="accent6"/>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D3CD93-BA46-4A9D-83C7-4B6C2078239A}"/>
              </a:ext>
            </a:extLst>
          </p:cNvPr>
          <p:cNvPicPr>
            <a:picLocks noChangeAspect="1"/>
          </p:cNvPicPr>
          <p:nvPr/>
        </p:nvPicPr>
        <p:blipFill>
          <a:blip r:embed="rId2"/>
          <a:stretch>
            <a:fillRect/>
          </a:stretch>
        </p:blipFill>
        <p:spPr>
          <a:xfrm>
            <a:off x="381001" y="983338"/>
            <a:ext cx="7349835" cy="5175663"/>
          </a:xfrm>
          <a:prstGeom prst="rect">
            <a:avLst/>
          </a:prstGeom>
        </p:spPr>
      </p:pic>
      <p:sp>
        <p:nvSpPr>
          <p:cNvPr id="4" name="TextBox 3">
            <a:extLst>
              <a:ext uri="{FF2B5EF4-FFF2-40B4-BE49-F238E27FC236}">
                <a16:creationId xmlns:a16="http://schemas.microsoft.com/office/drawing/2014/main" id="{8CB35050-C6C6-416C-8E58-DFBB951CEE19}"/>
              </a:ext>
            </a:extLst>
          </p:cNvPr>
          <p:cNvSpPr txBox="1"/>
          <p:nvPr/>
        </p:nvSpPr>
        <p:spPr>
          <a:xfrm>
            <a:off x="2890572" y="6390063"/>
            <a:ext cx="4384621" cy="461665"/>
          </a:xfrm>
          <a:prstGeom prst="rect">
            <a:avLst/>
          </a:prstGeom>
          <a:solidFill>
            <a:schemeClr val="accent4">
              <a:lumMod val="20000"/>
              <a:lumOff val="80000"/>
            </a:schemeClr>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bào</a:t>
            </a:r>
            <a:r>
              <a:rPr lang="en-US" sz="2400" dirty="0">
                <a:latin typeface="Times New Roman" panose="02020603050405020304" pitchFamily="18" charset="0"/>
                <a:cs typeface="Times New Roman" panose="02020603050405020304" pitchFamily="18" charset="0"/>
              </a:rPr>
              <a:t> virus</a:t>
            </a:r>
          </a:p>
        </p:txBody>
      </p:sp>
      <p:sp>
        <p:nvSpPr>
          <p:cNvPr id="10" name="TextBox 9">
            <a:extLst>
              <a:ext uri="{FF2B5EF4-FFF2-40B4-BE49-F238E27FC236}">
                <a16:creationId xmlns:a16="http://schemas.microsoft.com/office/drawing/2014/main" id="{A9F22AB1-7584-4107-A3CE-D9DAD0D2BAF3}"/>
              </a:ext>
            </a:extLst>
          </p:cNvPr>
          <p:cNvSpPr txBox="1"/>
          <p:nvPr/>
        </p:nvSpPr>
        <p:spPr>
          <a:xfrm>
            <a:off x="381000" y="0"/>
            <a:ext cx="10966554" cy="954107"/>
          </a:xfrm>
          <a:prstGeom prst="rect">
            <a:avLst/>
          </a:prstGeom>
          <a:solidFill>
            <a:schemeClr val="accent6">
              <a:lumMod val="75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Virus: Cho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s</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p>
        </p:txBody>
      </p:sp>
      <p:sp>
        <p:nvSpPr>
          <p:cNvPr id="6" name="Arrow: Right 5">
            <a:extLst>
              <a:ext uri="{FF2B5EF4-FFF2-40B4-BE49-F238E27FC236}">
                <a16:creationId xmlns:a16="http://schemas.microsoft.com/office/drawing/2014/main" id="{F5CFAC46-C7EF-4939-9FEA-4AFFF440B0B3}"/>
              </a:ext>
            </a:extLst>
          </p:cNvPr>
          <p:cNvSpPr/>
          <p:nvPr/>
        </p:nvSpPr>
        <p:spPr>
          <a:xfrm>
            <a:off x="9390783" y="1318386"/>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6530B71D-2A91-4A30-99EF-19CFBD9DC166}"/>
              </a:ext>
            </a:extLst>
          </p:cNvPr>
          <p:cNvSpPr/>
          <p:nvPr/>
        </p:nvSpPr>
        <p:spPr>
          <a:xfrm>
            <a:off x="7730836" y="2834929"/>
            <a:ext cx="726468" cy="598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C426B82-6C28-493D-B3DA-048908C455BB}"/>
              </a:ext>
            </a:extLst>
          </p:cNvPr>
          <p:cNvSpPr txBox="1"/>
          <p:nvPr/>
        </p:nvSpPr>
        <p:spPr>
          <a:xfrm>
            <a:off x="8457304" y="2090172"/>
            <a:ext cx="3353696" cy="2677656"/>
          </a:xfrm>
          <a:prstGeom prst="rect">
            <a:avLst/>
          </a:prstGeom>
          <a:solidFill>
            <a:schemeClr val="accent4">
              <a:lumMod val="60000"/>
              <a:lumOff val="4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Virus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n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protein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virus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835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799366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1277</TotalTime>
  <Words>1321</Words>
  <Application>Microsoft Office PowerPoint</Application>
  <PresentationFormat>Widescreen</PresentationFormat>
  <Paragraphs>112</Paragraphs>
  <Slides>22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Nguyễn Tuấn Thịnh</dc:creator>
  <cp:lastModifiedBy>HP</cp:lastModifiedBy>
  <cp:revision>38</cp:revision>
  <dcterms:created xsi:type="dcterms:W3CDTF">2021-08-10T08:11:23Z</dcterms:created>
  <dcterms:modified xsi:type="dcterms:W3CDTF">2024-11-01T11:47:38Z</dcterms:modified>
</cp:coreProperties>
</file>