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8"/>
  </p:notesMasterIdLst>
  <p:sldIdLst>
    <p:sldId id="263" r:id="rId4"/>
    <p:sldId id="256" r:id="rId5"/>
    <p:sldId id="289" r:id="rId6"/>
    <p:sldId id="290" r:id="rId7"/>
    <p:sldId id="291" r:id="rId8"/>
    <p:sldId id="292" r:id="rId9"/>
    <p:sldId id="293" r:id="rId10"/>
    <p:sldId id="294" r:id="rId11"/>
    <p:sldId id="272" r:id="rId12"/>
    <p:sldId id="268" r:id="rId13"/>
    <p:sldId id="296" r:id="rId14"/>
    <p:sldId id="276" r:id="rId15"/>
    <p:sldId id="271" r:id="rId16"/>
    <p:sldId id="277" r:id="rId17"/>
    <p:sldId id="285" r:id="rId18"/>
    <p:sldId id="279" r:id="rId19"/>
    <p:sldId id="280" r:id="rId20"/>
    <p:sldId id="262" r:id="rId21"/>
    <p:sldId id="282" r:id="rId22"/>
    <p:sldId id="298" r:id="rId23"/>
    <p:sldId id="297" r:id="rId24"/>
    <p:sldId id="283" r:id="rId25"/>
    <p:sldId id="265" r:id="rId26"/>
    <p:sldId id="266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026C5A-C53E-4769-8942-E2B10EC68EAE}">
          <p14:sldIdLst>
            <p14:sldId id="263"/>
            <p14:sldId id="256"/>
            <p14:sldId id="289"/>
            <p14:sldId id="290"/>
            <p14:sldId id="291"/>
            <p14:sldId id="292"/>
            <p14:sldId id="293"/>
            <p14:sldId id="294"/>
            <p14:sldId id="272"/>
            <p14:sldId id="268"/>
            <p14:sldId id="296"/>
            <p14:sldId id="276"/>
            <p14:sldId id="271"/>
            <p14:sldId id="277"/>
            <p14:sldId id="285"/>
            <p14:sldId id="279"/>
            <p14:sldId id="280"/>
            <p14:sldId id="262"/>
            <p14:sldId id="282"/>
            <p14:sldId id="298"/>
            <p14:sldId id="297"/>
            <p14:sldId id="283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7996-11BD-40BE-81B5-5A3DE71BD391}" type="datetimeFigureOut">
              <a:rPr lang="en-SG" smtClean="0"/>
              <a:t>10/10/2024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A391-FA85-4547-A2F7-09B2A489DA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637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7A391-FA85-4547-A2F7-09B2A489DA68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485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4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5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23" y="17584"/>
            <a:ext cx="9144000" cy="8396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618" y="114300"/>
            <a:ext cx="9144000" cy="742950"/>
          </a:xfrm>
        </p:spPr>
        <p:txBody>
          <a:bodyPr>
            <a:noAutofit/>
          </a:bodyPr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8: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9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6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6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9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41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4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2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63E2D6D-7B93-4C54-9D86-3106C2F3A397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7F8D6D-6771-4FA9-84FB-DDFDB20CAC5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5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0A1-34F3-4105-9A46-E273897D95C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20DD-2BBC-46A9-B5CA-7CD6262858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3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2D6D-7B93-4C54-9D86-3106C2F3A397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8D6D-6771-4FA9-84FB-DDFDB20CAC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143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THỰC HÀNH QUAN SÁT SINH 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5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1041A1-BAD8-4938-9CE2-9310EB3D6E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3E583C-12AE-474C-A22E-622C8BDF1F87}" type="slidenum">
              <a:rPr lang="en-US" smtClean="0"/>
              <a:t>‹#›</a:t>
            </a:fld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0" y="0"/>
            <a:ext cx="914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 userDrawn="1"/>
        </p:nvSpPr>
        <p:spPr>
          <a:xfrm>
            <a:off x="457200" y="1143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THỰC HÀNH QUAN SÁT SINH 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19150"/>
            <a:ext cx="6934199" cy="3932115"/>
          </a:xfrm>
          <a:prstGeom prst="plaque">
            <a:avLst/>
          </a:prstGeom>
        </p:spPr>
      </p:pic>
    </p:spTree>
    <p:extLst>
      <p:ext uri="{BB962C8B-B14F-4D97-AF65-F5344CB8AC3E}">
        <p14:creationId xmlns:p14="http://schemas.microsoft.com/office/powerpoint/2010/main" val="21306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680"/>
            <a:ext cx="4495800" cy="32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94335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ROI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394335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GIÀY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7680"/>
            <a:ext cx="4648200" cy="32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431268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720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96517-6FBE-4410-8BE9-45080898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3038" y="4869657"/>
            <a:ext cx="2057400" cy="273844"/>
          </a:xfrm>
        </p:spPr>
        <p:txBody>
          <a:bodyPr/>
          <a:lstStyle/>
          <a:p>
            <a:fld id="{E3E31F95-5964-45F4-A1A9-F05EBF0EBCD8}" type="datetime1">
              <a:rPr lang="vi-VN" smtClean="0"/>
              <a:t>10/10/2024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9437F-2702-4880-81F6-55C84E44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9494" y="4869657"/>
            <a:ext cx="573161" cy="273844"/>
          </a:xfrm>
        </p:spPr>
        <p:txBody>
          <a:bodyPr/>
          <a:lstStyle/>
          <a:p>
            <a:fld id="{CC550FBC-925A-4527-853F-A102DE398EAD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EA80DA-C185-4E41-AB0B-E38C80EE552B}"/>
              </a:ext>
            </a:extLst>
          </p:cNvPr>
          <p:cNvSpPr/>
          <p:nvPr/>
        </p:nvSpPr>
        <p:spPr>
          <a:xfrm>
            <a:off x="439335" y="636699"/>
            <a:ext cx="7716493" cy="697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 THỂ ĐƠN BÀO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36A29-D3C9-47EE-9919-B36D3931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8750"/>
            <a:ext cx="6248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3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6675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66675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65735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89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667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66675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1276350"/>
            <a:ext cx="8001000" cy="3292474"/>
            <a:chOff x="2289136" y="851133"/>
            <a:chExt cx="4820920" cy="3994150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36" y="851133"/>
              <a:ext cx="4820920" cy="399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486" y="2913320"/>
              <a:ext cx="1405586" cy="171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5"/>
            <p:cNvSpPr txBox="1"/>
            <p:nvPr/>
          </p:nvSpPr>
          <p:spPr>
            <a:xfrm>
              <a:off x="5901070" y="4630490"/>
              <a:ext cx="8931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00" dirty="0" err="1"/>
                <a:t>Cây</a:t>
              </a:r>
              <a:r>
                <a:rPr lang="en-US" sz="700" dirty="0"/>
                <a:t> </a:t>
              </a:r>
              <a:r>
                <a:rPr lang="en-US" sz="700" dirty="0" err="1"/>
                <a:t>cải</a:t>
              </a:r>
              <a:endParaRPr lang="vi-VN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113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667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66675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712" y="140294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1402948"/>
            <a:ext cx="2909888" cy="269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Callout 6"/>
          <p:cNvSpPr/>
          <p:nvPr/>
        </p:nvSpPr>
        <p:spPr>
          <a:xfrm>
            <a:off x="533400" y="2419350"/>
            <a:ext cx="4786312" cy="1447800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514" y="2421520"/>
            <a:ext cx="332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Khoai lang được vận dụng vào nhiều bài thuốc chữa bệnh hữu h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453"/>
            <a:ext cx="3276600" cy="2011382"/>
          </a:xfrm>
          <a:prstGeom prst="flowChartDecis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iống củ cải 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788682"/>
            <a:ext cx="4041569" cy="203915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ây củ đậ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4" y="707078"/>
            <a:ext cx="2819400" cy="160020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ây sắn (cây khoai mỳ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19" y="742704"/>
            <a:ext cx="3810001" cy="16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34315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sắn</a:t>
            </a:r>
            <a:r>
              <a:rPr lang="en-US" b="1" dirty="0"/>
              <a:t> ( </a:t>
            </a:r>
            <a:r>
              <a:rPr lang="en-US" b="1" dirty="0" err="1"/>
              <a:t>khoai</a:t>
            </a:r>
            <a:r>
              <a:rPr lang="en-US" b="1" dirty="0"/>
              <a:t> </a:t>
            </a:r>
            <a:r>
              <a:rPr lang="en-US" b="1" dirty="0" err="1"/>
              <a:t>mì</a:t>
            </a:r>
            <a:r>
              <a:rPr lang="en-US" b="1" dirty="0"/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067800" cy="707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333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RỄ BIẾN DẠNG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646" y="237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Củ</a:t>
            </a:r>
            <a:r>
              <a:rPr lang="en-US" b="1" dirty="0"/>
              <a:t> </a:t>
            </a:r>
            <a:r>
              <a:rPr lang="en-US" b="1" dirty="0" err="1"/>
              <a:t>đậu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87354" y="462587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Khoai</a:t>
            </a:r>
            <a:r>
              <a:rPr lang="en-US" b="1" dirty="0"/>
              <a:t> </a:t>
            </a:r>
            <a:r>
              <a:rPr lang="en-US" b="1" dirty="0" err="1"/>
              <a:t>lang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1023" y="4625872"/>
            <a:ext cx="74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Củ</a:t>
            </a:r>
            <a:r>
              <a:rPr lang="en-US" b="1" dirty="0"/>
              <a:t> </a:t>
            </a:r>
            <a:r>
              <a:rPr lang="en-US" b="1" dirty="0" err="1"/>
              <a:t>cải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9580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43150"/>
            <a:ext cx="670560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04775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THÂN BIẾN DẠNG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3150"/>
            <a:ext cx="533400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9261"/>
            <a:ext cx="4572000" cy="387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4444"/>
            <a:ext cx="4343400" cy="387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0535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LÁ BIẾN DẠNG</a:t>
            </a:r>
          </a:p>
        </p:txBody>
      </p:sp>
    </p:spTree>
    <p:extLst>
      <p:ext uri="{BB962C8B-B14F-4D97-AF65-F5344CB8AC3E}">
        <p14:creationId xmlns:p14="http://schemas.microsoft.com/office/powerpoint/2010/main" val="423276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17025" y="811148"/>
            <a:ext cx="990600" cy="634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7032" y="928365"/>
            <a:ext cx="76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MÔ HÌNH CẤU TẠO CƠ THỂ NGƯỜI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81000" y="1445692"/>
            <a:ext cx="7772400" cy="303105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50495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05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MÔ HÌNH CẤU TẠO CƠ THỂ NGƯỜI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215"/>
            <a:ext cx="9144000" cy="409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942782"/>
            <a:ext cx="8763000" cy="4200717"/>
          </a:xfrm>
          <a:prstGeom prst="roundRect">
            <a:avLst/>
          </a:prstGeom>
          <a:solidFill>
            <a:schemeClr val="bg1">
              <a:alpha val="39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0" y="637983"/>
            <a:ext cx="2362200" cy="609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3300" y="74272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512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8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áo án Sinh học 8 Kết nối tri thức (năm 2023 mới nhất) | Giáo án Khoa học tự nhiên 8">
            <a:extLst>
              <a:ext uri="{FF2B5EF4-FFF2-40B4-BE49-F238E27FC236}">
                <a16:creationId xmlns:a16="http://schemas.microsoft.com/office/drawing/2014/main" id="{1F96BB86-D228-8C6B-C8B3-F167D7DA61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6750"/>
            <a:ext cx="6477000" cy="4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8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17025" y="811148"/>
            <a:ext cx="990600" cy="634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7032" y="928365"/>
            <a:ext cx="76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MÔ HÌNH CẤU TẠO CƠ THỂ NGƯỜI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5692"/>
            <a:ext cx="4038600" cy="34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12" y="143595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337" y="2266950"/>
            <a:ext cx="4735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80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3835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0456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8595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75617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6675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1497747"/>
            <a:ext cx="8839200" cy="3512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" y="1610018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895350"/>
            <a:ext cx="6934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5000" y="705012"/>
            <a:ext cx="6858988" cy="4438488"/>
            <a:chOff x="1447800" y="820905"/>
            <a:chExt cx="5486400" cy="3059430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820905"/>
              <a:ext cx="5486400" cy="3059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590800" y="820905"/>
              <a:ext cx="1371600" cy="310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752600" y="1131395"/>
              <a:ext cx="4739244" cy="2748940"/>
              <a:chOff x="2059379" y="1129640"/>
              <a:chExt cx="4739244" cy="274894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427023" y="1129640"/>
                <a:ext cx="1371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059379" y="3649980"/>
                <a:ext cx="1371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505200" y="2348865"/>
                <a:ext cx="1371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76947" y="2120265"/>
                <a:ext cx="1371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430979" y="3523607"/>
                <a:ext cx="1371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41179" y="705012"/>
            <a:ext cx="1535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các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cụm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gợi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ý (hệ cơ quan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bào,cơ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thể, cơ quan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mô,)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vào hình bên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84978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09675" y="666750"/>
            <a:ext cx="7434325" cy="4476750"/>
            <a:chOff x="1709675" y="935204"/>
            <a:chExt cx="7054313" cy="3846345"/>
          </a:xfrm>
        </p:grpSpPr>
        <p:grpSp>
          <p:nvGrpSpPr>
            <p:cNvPr id="5" name="Group 4"/>
            <p:cNvGrpSpPr/>
            <p:nvPr/>
          </p:nvGrpSpPr>
          <p:grpSpPr>
            <a:xfrm>
              <a:off x="1981200" y="935204"/>
              <a:ext cx="6782788" cy="3846345"/>
              <a:chOff x="1447800" y="820905"/>
              <a:chExt cx="5486400" cy="3059430"/>
            </a:xfrm>
          </p:grpSpPr>
          <p:pic>
            <p:nvPicPr>
              <p:cNvPr id="7" name="Picture 6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820905"/>
                <a:ext cx="5486400" cy="305943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590800" y="820905"/>
                <a:ext cx="1371600" cy="3104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ccc</a:t>
                </a: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752600" y="1131395"/>
                <a:ext cx="4739244" cy="2748940"/>
                <a:chOff x="2059379" y="1129640"/>
                <a:chExt cx="4739244" cy="274894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427023" y="1129640"/>
                  <a:ext cx="1371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059379" y="3649980"/>
                  <a:ext cx="1371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505200" y="2348865"/>
                  <a:ext cx="1371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Cơ</a:t>
                  </a:r>
                  <a:endParaRPr lang="en-US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576947" y="2120265"/>
                  <a:ext cx="1371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Cơ</a:t>
                  </a:r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430979" y="3523607"/>
                  <a:ext cx="1371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3394281" y="971550"/>
              <a:ext cx="169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Cấp</a:t>
              </a:r>
              <a:r>
                <a:rPr lang="en-US" dirty="0"/>
                <a:t> </a:t>
              </a:r>
              <a:r>
                <a:rPr lang="en-US" dirty="0" err="1"/>
                <a:t>độ</a:t>
              </a:r>
              <a:r>
                <a:rPr lang="en-US" dirty="0"/>
                <a:t> </a:t>
              </a:r>
              <a:r>
                <a:rPr lang="en-US" dirty="0" err="1"/>
                <a:t>tế</a:t>
              </a:r>
              <a:r>
                <a:rPr lang="en-US" dirty="0"/>
                <a:t> </a:t>
              </a:r>
              <a:r>
                <a:rPr lang="en-US" dirty="0" err="1"/>
                <a:t>bào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70469" y="2570978"/>
              <a:ext cx="169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Cơ</a:t>
              </a:r>
              <a:r>
                <a:rPr lang="en-US" dirty="0"/>
                <a:t> </a:t>
              </a:r>
              <a:r>
                <a:rPr lang="en-US" dirty="0" err="1"/>
                <a:t>quan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09675" y="4094188"/>
              <a:ext cx="84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Cơ</a:t>
              </a:r>
              <a:r>
                <a:rPr lang="en-US" dirty="0"/>
                <a:t> </a:t>
              </a:r>
              <a:r>
                <a:rPr lang="en-US" dirty="0" err="1"/>
                <a:t>thể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45478" y="2858376"/>
              <a:ext cx="169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Hệ</a:t>
              </a:r>
              <a:r>
                <a:rPr lang="en-US" dirty="0"/>
                <a:t> </a:t>
              </a:r>
              <a:r>
                <a:rPr lang="en-US" dirty="0" err="1"/>
                <a:t>cơ</a:t>
              </a:r>
              <a:r>
                <a:rPr lang="en-US" dirty="0"/>
                <a:t> </a:t>
              </a:r>
              <a:r>
                <a:rPr lang="en-US" dirty="0" err="1"/>
                <a:t>quan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1411" y="1340882"/>
              <a:ext cx="169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mô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6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Kính hiển vi các loại | | Công ty Nhập khẩu và phân phối Thiết Bị Y Tế Vì 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Kính hiển vi các loại | | Công ty Nhập khẩu và phân phối Thiết Bị Y Tế Vì  D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ính hiển vi các loại | | Công ty Nhập khẩu và phân phối Thiết Bị Y Tế Vì  Dâ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2" y="769938"/>
            <a:ext cx="1676400" cy="153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óa chất dụng cụ làm tiêu bản - Kính Hiển Vi Đức Mai Khô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86844"/>
            <a:ext cx="1600200" cy="15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men kính hiển vi giảm chỉ còn 50,000 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82" y="804044"/>
            <a:ext cx="1604963" cy="14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IÁ TỐT] PIPET ống hút thủy tinh dài 15cm, Giá siêu tốt 13,000đ! Mua nhanh  tay! - Bigom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22" y="769937"/>
            <a:ext cx="1447800" cy="15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7937"/>
            <a:ext cx="9144000" cy="60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4818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  <a:p>
            <a:endParaRPr lang="en-US" dirty="0"/>
          </a:p>
        </p:txBody>
      </p:sp>
      <p:pic>
        <p:nvPicPr>
          <p:cNvPr id="1038" name="Picture 14" descr="Giấy Thấm - Chuyên cung cấp giấy thấm thực phẩ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50" y="830248"/>
            <a:ext cx="174545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5575" y="2419350"/>
            <a:ext cx="164077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vi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626" y="2343150"/>
            <a:ext cx="164077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 </a:t>
            </a:r>
            <a:r>
              <a:rPr lang="en-US" dirty="0" err="1"/>
              <a:t>kính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23581" y="2338651"/>
            <a:ext cx="137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dirty="0" err="1"/>
              <a:t>Lamen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23306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22669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thấm</a:t>
            </a:r>
            <a:endParaRPr lang="en-US" dirty="0"/>
          </a:p>
        </p:txBody>
      </p:sp>
      <p:sp>
        <p:nvSpPr>
          <p:cNvPr id="14" name="AutoShape 16" descr="Bông gòn y tế trong hộp thuốc có tác dụng gì?? - PHẠM THỊ TỐ L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8" descr="Bông gòn y tế trong hộp thuốc có tác dụng gì?? - PHẠM THỊ TỐ L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2" y="2800349"/>
            <a:ext cx="1704120" cy="167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1" descr="Mơ thấy kim là chìm trong biển khổ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3" y="2770023"/>
            <a:ext cx="176048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8" y="2742373"/>
            <a:ext cx="1619187" cy="16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2" y="2770023"/>
            <a:ext cx="1743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7975" y="4598823"/>
            <a:ext cx="129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Bông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4598823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 </a:t>
            </a:r>
            <a:r>
              <a:rPr lang="en-US" dirty="0" err="1"/>
              <a:t>chỉ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459882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Keo</a:t>
            </a:r>
            <a:r>
              <a:rPr lang="en-US" dirty="0"/>
              <a:t> </a:t>
            </a:r>
            <a:r>
              <a:rPr lang="en-US" dirty="0" err="1"/>
              <a:t>dán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4598823"/>
            <a:ext cx="134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Lọ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0149"/>
            <a:ext cx="8534400" cy="3959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7429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ÀI 2: Một số yếu tố môi trường ảnh hưởng đến đời sống của cá 1. Về kiến  thức Cá luôn 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80143"/>
            <a:ext cx="2284493" cy="17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7937"/>
            <a:ext cx="9144000" cy="60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4818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000" y="74295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937"/>
            <a:ext cx="9144000" cy="609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4818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57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3" y="1383205"/>
            <a:ext cx="7696200" cy="3599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2942" y="1001771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làm tiêu bản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" y="63374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754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4648"/>
            <a:ext cx="7696200" cy="3599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81915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làm tiêu bản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234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3335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42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ẫ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717</Words>
  <Application>Microsoft Office PowerPoint</Application>
  <PresentationFormat>On-screen Show (16:9)</PresentationFormat>
  <Paragraphs>91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2</vt:lpstr>
      <vt:lpstr>Custom Design</vt:lpstr>
      <vt:lpstr>slide mẫu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READY</dc:creator>
  <cp:lastModifiedBy>HP</cp:lastModifiedBy>
  <cp:revision>61</cp:revision>
  <dcterms:created xsi:type="dcterms:W3CDTF">2021-08-10T08:52:34Z</dcterms:created>
  <dcterms:modified xsi:type="dcterms:W3CDTF">2024-10-10T12:40:13Z</dcterms:modified>
</cp:coreProperties>
</file>